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81" r:id="rId3"/>
    <p:sldMasterId id="2147483691" r:id="rId4"/>
    <p:sldMasterId id="2147483696" r:id="rId5"/>
    <p:sldMasterId id="2147483701" r:id="rId6"/>
    <p:sldMasterId id="2147483706" r:id="rId7"/>
  </p:sldMasterIdLst>
  <p:sldIdLst>
    <p:sldId id="260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tibase\AppData\Local\Microsoft\Windows\Temporary%20Internet%20Files\Content.IE5\SE4BH8OT\T25173_Altibase_vs_MySQL_NDB_performance_test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46539612949082E-2"/>
          <c:y val="0"/>
          <c:w val="0.9585102723364809"/>
          <c:h val="0.88382679702255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Oracle Timesten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-1.78218683211846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61,016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70311386864118E-2"/>
                  <c:y val="-7.673290170842419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107.895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92179708048794E-2"/>
                  <c:y val="-1.5346580341684836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55,899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218683211846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88,549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06-407D-8810-BB850506D8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C0504D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Insert</c:v>
                </c:pt>
                <c:pt idx="1">
                  <c:v>Select</c:v>
                </c:pt>
                <c:pt idx="2">
                  <c:v>Update</c:v>
                </c:pt>
                <c:pt idx="3">
                  <c:v>Delete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61016</c:v>
                </c:pt>
                <c:pt idx="1">
                  <c:v>107895</c:v>
                </c:pt>
                <c:pt idx="2">
                  <c:v>55899</c:v>
                </c:pt>
                <c:pt idx="3">
                  <c:v>88549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06-407D-8810-BB850506D8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Altibase </c:v>
                </c:pt>
              </c:strCache>
            </c:strRef>
          </c:tx>
          <c:spPr>
            <a:solidFill>
              <a:srgbClr val="19B4D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/>
                      <a:t>9</a:t>
                    </a:r>
                    <a:r>
                      <a:rPr lang="en-US"/>
                      <a:t>4,465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1</a:t>
                    </a:r>
                    <a:r>
                      <a:rPr lang="en-US" dirty="0"/>
                      <a:t>97,353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/>
                      <a:t>1</a:t>
                    </a:r>
                    <a:r>
                      <a:rPr lang="en-US"/>
                      <a:t>15,000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06-407D-8810-BB850506D8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/>
                      <a:t>1</a:t>
                    </a:r>
                    <a:r>
                      <a:rPr lang="en-US"/>
                      <a:t>66,406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206-407D-8810-BB850506D8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9B4DC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Insert</c:v>
                </c:pt>
                <c:pt idx="1">
                  <c:v>Select</c:v>
                </c:pt>
                <c:pt idx="2">
                  <c:v>Update</c:v>
                </c:pt>
                <c:pt idx="3">
                  <c:v>Delete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94465.29</c:v>
                </c:pt>
                <c:pt idx="1">
                  <c:v>197353.33</c:v>
                </c:pt>
                <c:pt idx="2">
                  <c:v>115000.31</c:v>
                </c:pt>
                <c:pt idx="3">
                  <c:v>166405.54999999999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06-407D-8810-BB850506D8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3060480"/>
        <c:axId val="543061040"/>
      </c:barChart>
      <c:catAx>
        <c:axId val="5430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pPr>
            <a:endParaRPr lang="zh-CN"/>
          </a:p>
        </c:txPr>
        <c:crossAx val="543061040"/>
        <c:crosses val="autoZero"/>
        <c:auto val="1"/>
        <c:lblAlgn val="ctr"/>
        <c:lblOffset val="10"/>
        <c:noMultiLvlLbl val="0"/>
      </c:catAx>
      <c:valAx>
        <c:axId val="543061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430604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9703113868641191E-3"/>
          <c:y val="7.8647463994990733E-3"/>
          <c:w val="0.25985775248933124"/>
          <c:h val="0.1513143064298193"/>
        </c:manualLayout>
      </c:layout>
      <c:overlay val="0"/>
      <c:txPr>
        <a:bodyPr/>
        <a:lstStyle/>
        <a:p>
          <a:pPr>
            <a:defRPr sz="9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나눔스퀘어" panose="020B0600000101010101" pitchFamily="50" charset="-127"/>
              <a:ea typeface="나눔스퀘어" panose="020B0600000101010101" pitchFamily="50" charset="-127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750613047836549"/>
          <c:w val="0.96879089615932523"/>
          <c:h val="0.76595293097903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Sheet1!$A$57</c:f>
              <c:strCache>
                <c:ptCount val="1"/>
                <c:pt idx="0">
                  <c:v>MySQL NDB Cluster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dLbl>
              <c:idx val="0"/>
              <c:layout>
                <c:manualLayout>
                  <c:x val="-1.7594235371155245E-2"/>
                  <c:y val="-1.5346585399386926E-1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21,036 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594235371155297E-2"/>
                  <c:y val="-7.6732926996934594E-1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35,685 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5266079330144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56,956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526607933014571E-2"/>
                  <c:y val="-7.6732926996934594E-1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66,060 </a:t>
                    </a:r>
                    <a:endParaRPr lang="en-US" alt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8D0-4EC6-ACFF-F3F8A32975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8064A2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(Sheet1!$A$34,Sheet1!$A$39,Sheet1!$A$44,Sheet1!$A$49)</c:f>
              <c:strCache>
                <c:ptCount val="4"/>
                <c:pt idx="0">
                  <c:v>8 Clients</c:v>
                </c:pt>
                <c:pt idx="1">
                  <c:v>16 Clients</c:v>
                </c:pt>
                <c:pt idx="2">
                  <c:v>32 Clients</c:v>
                </c:pt>
                <c:pt idx="3">
                  <c:v>64 Clients</c:v>
                </c:pt>
              </c:strCache>
            </c:strRef>
          </c:cat>
          <c:val>
            <c:numRef>
              <c:f>(Sheet1!$C$64,Sheet1!$C$69,Sheet1!$C$74,Sheet1!$C$79)</c:f>
              <c:numCache>
                <c:formatCode>0_ </c:formatCode>
                <c:ptCount val="4"/>
                <c:pt idx="0">
                  <c:v>21036</c:v>
                </c:pt>
                <c:pt idx="1">
                  <c:v>35685.25</c:v>
                </c:pt>
                <c:pt idx="2">
                  <c:v>56955.5</c:v>
                </c:pt>
                <c:pt idx="3">
                  <c:v>66059.75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D0-4EC6-ACFF-F3F8A32975D9}"/>
            </c:ext>
          </c:extLst>
        </c:ser>
        <c:ser>
          <c:idx val="0"/>
          <c:order val="1"/>
          <c:tx>
            <c:strRef>
              <c:f>Sheet1!$A$31</c:f>
              <c:strCache>
                <c:ptCount val="1"/>
                <c:pt idx="0">
                  <c:v>Altibase</c:v>
                </c:pt>
              </c:strCache>
            </c:strRef>
          </c:tx>
          <c:spPr>
            <a:solidFill>
              <a:srgbClr val="19B4D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66,919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110,846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165,550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8D0-4EC6-ACFF-F3F8A32975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168,333 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8D0-4EC6-ACFF-F3F8A32975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9B4DC"/>
                    </a:solidFill>
                    <a:latin typeface="Century Gothic" panose="020B0502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(Sheet1!$A$34,Sheet1!$A$39,Sheet1!$A$44,Sheet1!$A$49)</c:f>
              <c:strCache>
                <c:ptCount val="4"/>
                <c:pt idx="0">
                  <c:v>8 Clients</c:v>
                </c:pt>
                <c:pt idx="1">
                  <c:v>16 Clients</c:v>
                </c:pt>
                <c:pt idx="2">
                  <c:v>32 Clients</c:v>
                </c:pt>
                <c:pt idx="3">
                  <c:v>64 Clients</c:v>
                </c:pt>
              </c:strCache>
            </c:strRef>
          </c:cat>
          <c:val>
            <c:numRef>
              <c:f>(Sheet1!$C$38,Sheet1!$C$43,Sheet1!$C$48,Sheet1!$C$53)</c:f>
              <c:numCache>
                <c:formatCode>0_ </c:formatCode>
                <c:ptCount val="4"/>
                <c:pt idx="0">
                  <c:v>66918.5</c:v>
                </c:pt>
                <c:pt idx="1">
                  <c:v>110846.25</c:v>
                </c:pt>
                <c:pt idx="2">
                  <c:v>165550</c:v>
                </c:pt>
                <c:pt idx="3">
                  <c:v>168333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8D0-4EC6-ACFF-F3F8A32975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3063840"/>
        <c:axId val="385799616"/>
      </c:barChart>
      <c:catAx>
        <c:axId val="5430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pPr>
            <a:endParaRPr lang="zh-CN"/>
          </a:p>
        </c:txPr>
        <c:crossAx val="385799616"/>
        <c:crosses val="autoZero"/>
        <c:auto val="1"/>
        <c:lblAlgn val="ctr"/>
        <c:lblOffset val="10"/>
        <c:noMultiLvlLbl val="0"/>
      </c:catAx>
      <c:valAx>
        <c:axId val="385799616"/>
        <c:scaling>
          <c:orientation val="minMax"/>
        </c:scaling>
        <c:delete val="1"/>
        <c:axPos val="l"/>
        <c:numFmt formatCode="0_ " sourceLinked="1"/>
        <c:majorTickMark val="none"/>
        <c:minorTickMark val="none"/>
        <c:tickLblPos val="none"/>
        <c:crossAx val="5430638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3.5131672916874812E-3"/>
          <c:w val="0.31001415530423243"/>
          <c:h val="0.15775175748995074"/>
        </c:manualLayout>
      </c:layout>
      <c:overlay val="0"/>
      <c:txPr>
        <a:bodyPr/>
        <a:lstStyle/>
        <a:p>
          <a:pPr>
            <a:defRPr sz="9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나눔스퀘어" panose="020B0600000101010101" pitchFamily="50" charset="-127"/>
              <a:ea typeface="나눔스퀘어" panose="020B0600000101010101" pitchFamily="50" charset="-127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3047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963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zh-CN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182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zh-CN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709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593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62717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063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300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1138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462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zh-CN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19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7241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zh-CN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895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675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189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437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732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43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391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96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844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0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709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4102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pic>
        <p:nvPicPr>
          <p:cNvPr id="5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  <p:sp>
        <p:nvSpPr>
          <p:cNvPr id="9" name="직사각형 8"/>
          <p:cNvSpPr/>
          <p:nvPr userDrawn="1"/>
        </p:nvSpPr>
        <p:spPr>
          <a:xfrm>
            <a:off x="621668" y="19385"/>
            <a:ext cx="1470274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2687" y="-6007"/>
            <a:ext cx="256802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600" b="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</a:t>
            </a:r>
            <a:endParaRPr lang="en-US" altLang="ko-KR" sz="1600" b="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246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215397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特点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44859" y="-6007"/>
            <a:ext cx="2776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10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 flipH="1">
            <a:off x="0" y="1"/>
            <a:ext cx="366046" cy="6858001"/>
          </a:xfrm>
          <a:prstGeom prst="rect">
            <a:avLst/>
          </a:prstGeom>
          <a:solidFill>
            <a:srgbClr val="E7EB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 dirty="0">
              <a:solidFill>
                <a:prstClr val="white"/>
              </a:solidFill>
            </a:endParaRPr>
          </a:p>
        </p:txBody>
      </p:sp>
      <p:sp>
        <p:nvSpPr>
          <p:cNvPr id="3" name="이등변 삼각형 2"/>
          <p:cNvSpPr/>
          <p:nvPr userDrawn="1"/>
        </p:nvSpPr>
        <p:spPr>
          <a:xfrm>
            <a:off x="5763658" y="6623308"/>
            <a:ext cx="666458" cy="243733"/>
          </a:xfrm>
          <a:prstGeom prst="triangl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14772">
              <a:defRPr/>
            </a:pPr>
            <a:endParaRPr lang="ko-KR" altLang="en-US" sz="1633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58442" y="6647339"/>
            <a:ext cx="276889" cy="219701"/>
          </a:xfrm>
          <a:prstGeom prst="ellipse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829544" latinLnBrk="1"/>
            <a:fld id="{B9F5BBC2-4EF4-4C80-921B-D2010A050591}" type="slidenum">
              <a:rPr lang="en-US" altLang="ko-KR" sz="816">
                <a:ln>
                  <a:solidFill>
                    <a:srgbClr val="16426B">
                      <a:alpha val="0"/>
                    </a:srgbClr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rPr>
              <a:pPr algn="ctr" defTabSz="829544" latinLnBrk="1"/>
              <a:t>‹#›</a:t>
            </a:fld>
            <a:endParaRPr lang="ko-KR" altLang="en-US" sz="816" dirty="0">
              <a:ln>
                <a:solidFill>
                  <a:srgbClr val="16426B">
                    <a:alpha val="0"/>
                  </a:srgbClr>
                </a:solidFill>
              </a:ln>
              <a:solidFill>
                <a:prstClr val="white"/>
              </a:solidFill>
              <a:latin typeface="Century Gothic" panose="020B0502020202020204" pitchFamily="34" charset="0"/>
              <a:ea typeface="KoPub돋움체 Bold" panose="0202060302010102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 rot="5400000">
            <a:off x="-638212" y="5716501"/>
            <a:ext cx="164910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3124" latinLnBrk="1"/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 Database -</a:t>
            </a:r>
            <a:r>
              <a:rPr lang="en-US" altLang="ko-KR" sz="816" spc="-9" dirty="0" err="1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</a:t>
            </a:r>
            <a:r>
              <a:rPr lang="en-US" altLang="ko-KR" sz="816" spc="-9" dirty="0">
                <a:ln>
                  <a:solidFill>
                    <a:srgbClr val="043B72">
                      <a:shade val="50000"/>
                      <a:alpha val="0"/>
                    </a:srgbClr>
                  </a:solidFill>
                </a:ln>
                <a:solidFill>
                  <a:srgbClr val="043B73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v7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1668" y="19385"/>
            <a:ext cx="1542410" cy="2877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14772"/>
            <a:r>
              <a:rPr lang="en-US" altLang="ko-KR" sz="1270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Altibase </a:t>
            </a:r>
            <a:r>
              <a:rPr lang="ko-KR" altLang="en-US" sz="1270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8497B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公司介绍</a:t>
            </a:r>
            <a:endParaRPr lang="ko-KR" altLang="en-US" sz="127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8497B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984" y="-6007"/>
            <a:ext cx="32412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14772"/>
            <a:r>
              <a:rPr lang="en-US" altLang="ko-KR" sz="1600" b="1" spc="-20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srgbClr val="9196A8"/>
                </a:solidFill>
                <a:latin typeface="Bodoni MT" panose="02070603080606020203" pitchFamily="18" charset="0"/>
                <a:ea typeface="나눔스퀘어 Bold" panose="020B0600000101010101" pitchFamily="50" charset="-127"/>
              </a:rPr>
              <a:t>III</a:t>
            </a:r>
            <a:endParaRPr lang="en-US" altLang="ko-KR" sz="1600" b="1" spc="-200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9196A8"/>
              </a:solidFill>
              <a:latin typeface="Bodoni MT" panose="02070603080606020203" pitchFamily="18" charset="0"/>
              <a:ea typeface="나눔스퀘어 Bold" panose="020B0600000101010101" pitchFamily="50" charset="-127"/>
            </a:endParaRPr>
          </a:p>
        </p:txBody>
      </p:sp>
      <p:pic>
        <p:nvPicPr>
          <p:cNvPr id="11" name="Picture 2" descr="F:\2월\14／미국지사에서 보내온 의문의 파일들\CI_ver2_nav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756" y="6637528"/>
            <a:ext cx="1056761" cy="135529"/>
          </a:xfrm>
          <a:prstGeom prst="rect">
            <a:avLst/>
          </a:prstGeom>
          <a:noFill/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22906" b="35805"/>
          <a:stretch>
            <a:fillRect/>
          </a:stretch>
        </p:blipFill>
        <p:spPr>
          <a:xfrm>
            <a:off x="0" y="329642"/>
            <a:ext cx="11785600" cy="741833"/>
          </a:xfrm>
          <a:custGeom>
            <a:avLst/>
            <a:gdLst>
              <a:gd name="connsiteX0" fmla="*/ 0 w 10331450"/>
              <a:gd name="connsiteY0" fmla="*/ 0 h 817734"/>
              <a:gd name="connsiteX1" fmla="*/ 10331450 w 10331450"/>
              <a:gd name="connsiteY1" fmla="*/ 0 h 817734"/>
              <a:gd name="connsiteX2" fmla="*/ 10331450 w 10331450"/>
              <a:gd name="connsiteY2" fmla="*/ 817734 h 817734"/>
              <a:gd name="connsiteX3" fmla="*/ 0 w 10331450"/>
              <a:gd name="connsiteY3" fmla="*/ 817734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1450" h="817734">
                <a:moveTo>
                  <a:pt x="0" y="0"/>
                </a:moveTo>
                <a:lnTo>
                  <a:pt x="10331450" y="0"/>
                </a:lnTo>
                <a:lnTo>
                  <a:pt x="10331450" y="817734"/>
                </a:lnTo>
                <a:lnTo>
                  <a:pt x="0" y="8177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641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3496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5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2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6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34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3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91440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hyperlink" Target="https://www.google.co.kr/url?sa=i&amp;rct=j&amp;q=&amp;esrc=s&amp;source=images&amp;cd=&amp;ved=2ahUKEwjp0eee7pLhAhVyx4sBHaV6AzMQjRx6BAgBEAU&amp;url=https://iptc.org/home-page/xinhua-logo/&amp;psig=AOvVaw0G667aZUVVzXTqqiOIspvL&amp;ust=1553244878057677" TargetMode="External"/><Relationship Id="rId42" Type="http://schemas.openxmlformats.org/officeDocument/2006/relationships/image" Target="../media/image33.png"/><Relationship Id="rId47" Type="http://schemas.openxmlformats.org/officeDocument/2006/relationships/image" Target="../media/image37.png"/><Relationship Id="rId63" Type="http://schemas.openxmlformats.org/officeDocument/2006/relationships/image" Target="../media/image46.png"/><Relationship Id="rId68" Type="http://schemas.openxmlformats.org/officeDocument/2006/relationships/hyperlink" Target="https://www.google.co.kr/url?sa=i&amp;rct=j&amp;q=&amp;esrc=s&amp;source=images&amp;cd=&amp;ved=2ahUKEwipnpbLhpPhAhVnGKYKHW2aDqoQjRx6BAgBEAU&amp;url=https://ko.wikipedia.org/wiki/%ED%8C%8C%EC%9D%BC:POSCO_logo.svg&amp;psig=AOvVaw1g6l69Ssgjtt_kuNTDLnBN&amp;ust=1553251418872420" TargetMode="External"/><Relationship Id="rId84" Type="http://schemas.openxmlformats.org/officeDocument/2006/relationships/image" Target="../media/image60.png"/><Relationship Id="rId89" Type="http://schemas.openxmlformats.org/officeDocument/2006/relationships/hyperlink" Target="https://www.google.co.kr/url?sa=i&amp;rct=j&amp;q=&amp;esrc=s&amp;source=images&amp;cd=&amp;ved=2ahUKEwjTtsH5iZPhAhUKV7wKHf4WBIwQjRx6BAgBEAU&amp;url=https://blog.jiran.com/1017&amp;psig=AOvVaw1n0RglFyt3w8oW-0-4bf-4&amp;ust=1553252305846224" TargetMode="External"/><Relationship Id="rId16" Type="http://schemas.openxmlformats.org/officeDocument/2006/relationships/hyperlink" Target="http://www.google.co.kr/url?sa=i&amp;rct=j&amp;q=&amp;esrc=s&amp;source=images&amp;cd=&amp;ved=2ahUKEwiT9s-77ZLhAhWmBKYKHYQgA0IQjRx6BAgBEAU&amp;url=http://snusmic.com/?p=5510&amp;psig=AOvVaw1KY19yjZYqjJ9shkSf5BhS&amp;ust=1553244674784733" TargetMode="External"/><Relationship Id="rId11" Type="http://schemas.openxmlformats.org/officeDocument/2006/relationships/image" Target="../media/image13.png"/><Relationship Id="rId32" Type="http://schemas.openxmlformats.org/officeDocument/2006/relationships/image" Target="../media/image27.png"/><Relationship Id="rId37" Type="http://schemas.openxmlformats.org/officeDocument/2006/relationships/image" Target="../media/image30.png"/><Relationship Id="rId53" Type="http://schemas.openxmlformats.org/officeDocument/2006/relationships/hyperlink" Target="http://www.google.co.kr/url?sa=i&amp;rct=j&amp;q=&amp;esrc=s&amp;source=images&amp;cd=&amp;ved=2ahUKEwiKw8fugpPhAhUCBKYKHeOaCAUQjRx6BAgBEAU&amp;url=http://m.blog.naver.com/juho524/221251932501&amp;psig=AOvVaw2Hu5WTmbR-wIC7Y7l4y-K1&amp;ust=1553250414647687" TargetMode="External"/><Relationship Id="rId58" Type="http://schemas.openxmlformats.org/officeDocument/2006/relationships/image" Target="../media/image43.png"/><Relationship Id="rId74" Type="http://schemas.openxmlformats.org/officeDocument/2006/relationships/image" Target="../media/image53.jpeg"/><Relationship Id="rId79" Type="http://schemas.openxmlformats.org/officeDocument/2006/relationships/hyperlink" Target="http://www.google.co.kr/url?sa=i&amp;rct=j&amp;q=&amp;esrc=s&amp;source=images&amp;cd=&amp;ved=2ahUKEwiHkfSgiZPhAhWDgLwKHV5pCA4QjRx6BAgBEAQ&amp;url=http://www.ieadsm.org/wp/files/Content/6.JejuIsland_YeoungjinChae.pdf&amp;psig=AOvVaw07D0jMGiAI_BlKt7ccyTEv&amp;ust=1553252115199986" TargetMode="External"/><Relationship Id="rId5" Type="http://schemas.openxmlformats.org/officeDocument/2006/relationships/image" Target="../media/image8.png"/><Relationship Id="rId90" Type="http://schemas.openxmlformats.org/officeDocument/2006/relationships/image" Target="../media/image63.png"/><Relationship Id="rId14" Type="http://schemas.openxmlformats.org/officeDocument/2006/relationships/hyperlink" Target="http://www.google.co.kr/url?sa=i&amp;rct=j&amp;q=&amp;esrc=s&amp;source=images&amp;cd=&amp;ved=2ahUKEwjfpf-q7ZLhAhU1yYsBHTf5DjUQjRx6BAgBEAQ&amp;url=http://www.btcl.com.bd/files/tender/14701290327400__Annexure-9ai)%20GPON%20ONT%20I-240E-Q.pdf&amp;psig=AOvVaw2o0yQ-akZM4PAVuzh_icUL&amp;ust=1553244623282806" TargetMode="External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hyperlink" Target="https://www.google.co.kr/url?sa=i&amp;rct=j&amp;q=&amp;esrc=s&amp;source=images&amp;cd=&amp;ved=2ahUKEwjy5paB75LhAhUnGKYKHQwIBfEQjRx6BAgBEAQ&amp;url=https://equityderivatives.natixis.com/app/uploads/2018/10/Korea-Taiwan-IT-Premier-Index-Net-Total-Return-USD_October-18-APAC.pdf&amp;psig=AOvVaw3fVZ_SnJlM56Ni6gfinDWr&amp;ust=1553245085662108" TargetMode="External"/><Relationship Id="rId35" Type="http://schemas.openxmlformats.org/officeDocument/2006/relationships/hyperlink" Target="http://www.google.co.kr/url?sa=i&amp;rct=j&amp;q=&amp;esrc=s&amp;source=images&amp;cd=&amp;ved=2ahUKEwiFtcXl8JLhAhVwyosBHVCNCzIQjRx6BAgBEAU&amp;url=http://www.solomonins.com/&amp;psig=AOvVaw1QkREQw6q-XOM9G1hlMhoZ&amp;ust=1553245545722643" TargetMode="External"/><Relationship Id="rId43" Type="http://schemas.openxmlformats.org/officeDocument/2006/relationships/hyperlink" Target="http://ftc.go.kr/eng/index.php" TargetMode="External"/><Relationship Id="rId48" Type="http://schemas.openxmlformats.org/officeDocument/2006/relationships/image" Target="../media/image38.png"/><Relationship Id="rId56" Type="http://schemas.openxmlformats.org/officeDocument/2006/relationships/image" Target="../media/image42.png"/><Relationship Id="rId64" Type="http://schemas.openxmlformats.org/officeDocument/2006/relationships/image" Target="../media/image47.png"/><Relationship Id="rId69" Type="http://schemas.openxmlformats.org/officeDocument/2006/relationships/image" Target="../media/image50.png"/><Relationship Id="rId77" Type="http://schemas.openxmlformats.org/officeDocument/2006/relationships/hyperlink" Target="https://www.google.co.kr/url?sa=i&amp;rct=j&amp;q=&amp;esrc=s&amp;source=images&amp;cd=&amp;ved=2ahUKEwiWgfTtiJPhAhUKv7wKHUMoDdYQjRx6BAgBEAU&amp;url=https://www.pinterest.ca/pin/365917538460406712/&amp;psig=AOvVaw3rQ4Nn9ww8IFOMx70xte1f&amp;ust=1553252025714929" TargetMode="External"/><Relationship Id="rId8" Type="http://schemas.openxmlformats.org/officeDocument/2006/relationships/hyperlink" Target="https://www.google.co.kr/url?sa=i&amp;rct=j&amp;q=&amp;esrc=s&amp;source=images&amp;cd=&amp;ved=2ahUKEwjP056x65LhAhXmx4sBHbTiBywQjRx6BAgBEAU&amp;url=https://www.cmi.chinamobile.com/&amp;psig=AOvVaw19rj0miVFy0MtNNBbccVlJ&amp;ust=1553244079339298" TargetMode="External"/><Relationship Id="rId51" Type="http://schemas.openxmlformats.org/officeDocument/2006/relationships/hyperlink" Target="http://www.google.co.kr/url?sa=i&amp;rct=j&amp;q=&amp;esrc=s&amp;source=images&amp;cd=&amp;ved=2ahUKEwifxMKbgpPhAhVLHKYKHToFDl0QjRx6BAgBEAU&amp;url=http://blog.daum.net/_blog/BlogTypeView.do?blogid=0T3al&amp;articleno=240&amp;categoryId=0&amp;regdt=20121221142700&amp;psig=AOvVaw2aU1GCNerDOs7kWi3ndnD5&amp;ust=1553250235444892" TargetMode="External"/><Relationship Id="rId72" Type="http://schemas.openxmlformats.org/officeDocument/2006/relationships/image" Target="../media/image52.png"/><Relationship Id="rId80" Type="http://schemas.openxmlformats.org/officeDocument/2006/relationships/image" Target="../media/image57.jpeg"/><Relationship Id="rId85" Type="http://schemas.openxmlformats.org/officeDocument/2006/relationships/hyperlink" Target="https://www.google.co.kr/url?sa=i&amp;rct=j&amp;q=&amp;esrc=s&amp;source=images&amp;cd=&amp;ved=2ahUKEwjPkKvSiZPhAhWMvbwKHUI8CiIQjRx6BAgBEAU&amp;url=https://www.altair.com/&amp;psig=AOvVaw3G_AoPjfPHirUZR8Na07-3&amp;ust=1553252235427190" TargetMode="External"/><Relationship Id="rId3" Type="http://schemas.openxmlformats.org/officeDocument/2006/relationships/image" Target="../media/image6.png"/><Relationship Id="rId12" Type="http://schemas.openxmlformats.org/officeDocument/2006/relationships/hyperlink" Target="http://www.google.co.kr/url?sa=i&amp;rct=j&amp;q=&amp;esrc=s&amp;source=images&amp;cd=&amp;ved=2ahUKEwiqwvKE7ZLhAhWFJaYKHQb5CyoQjRx6BAgBEAU&amp;url=/url?sa=i&amp;rct=j&amp;q=&amp;esrc=s&amp;source=images&amp;cd=&amp;ved=&amp;url=https://www.zdnet.com/article/websense-reports-china-netcom-dns-cache-poisoning/&amp;psig=AOvVaw18zaOnPK-pMcMjPYs7Cdof&amp;ust=1553244548851420&amp;psig=AOvVaw18zaOnPK-pMcMjPYs7Cdof&amp;ust=1553244548851420" TargetMode="External"/><Relationship Id="rId17" Type="http://schemas.openxmlformats.org/officeDocument/2006/relationships/image" Target="../media/image16.png"/><Relationship Id="rId25" Type="http://schemas.openxmlformats.org/officeDocument/2006/relationships/image" Target="../media/image21.jpeg"/><Relationship Id="rId33" Type="http://schemas.openxmlformats.org/officeDocument/2006/relationships/hyperlink" Target="https://www.google.co.kr/url?sa=i&amp;rct=j&amp;q=&amp;esrc=s&amp;source=images&amp;cd=&amp;ved=2ahUKEwjyzr3G8JLhAhVbL6YKHdwVCDYQjRx6BAgBEAU&amp;url=https://pulsenews.co.kr/list.php?sc=30800021&amp;sn=75385&amp;sy=2018&amp;psig=AOvVaw2U0_k_uLDSnmYFP7huSsuu&amp;ust=1553245496200504" TargetMode="External"/><Relationship Id="rId38" Type="http://schemas.openxmlformats.org/officeDocument/2006/relationships/hyperlink" Target="http://www.google.co.kr/url?sa=i&amp;rct=j&amp;q=&amp;esrc=s&amp;source=images&amp;cd=&amp;ved=2ahUKEwj6vpXy8pLhAhUCG6YKHRYAD-4QjRx6BAgBEAU&amp;url=http://www.hankookilbo.com/News/Read/201601080836966662&amp;psig=AOvVaw07Tti5tQpFGORjZo4hwYGe&amp;ust=1553246106320653" TargetMode="External"/><Relationship Id="rId46" Type="http://schemas.openxmlformats.org/officeDocument/2006/relationships/image" Target="../media/image36.png"/><Relationship Id="rId59" Type="http://schemas.openxmlformats.org/officeDocument/2006/relationships/hyperlink" Target="http://www.google.co.kr/url?sa=i&amp;rct=j&amp;q=&amp;esrc=s&amp;source=images&amp;cd=&amp;ved=2ahUKEwiBoYHjhJPhAhUFxIsBHRghDfsQjRx6BAgBEAU&amp;url=http://www.ohmynews.com/NWS_Web/View/img_pg.aspx?CNTN_CD=IA000131513&amp;memcd=00031046&amp;gb=reporter&amp;psig=AOvVaw2kL-WEzXpMzZov4y8g19up&amp;ust=1553250931890725" TargetMode="External"/><Relationship Id="rId67" Type="http://schemas.openxmlformats.org/officeDocument/2006/relationships/image" Target="../media/image49.jpeg"/><Relationship Id="rId20" Type="http://schemas.openxmlformats.org/officeDocument/2006/relationships/image" Target="../media/image18.png"/><Relationship Id="rId41" Type="http://schemas.openxmlformats.org/officeDocument/2006/relationships/hyperlink" Target="http://www.welco.or.kr/english/asp/main.asp" TargetMode="External"/><Relationship Id="rId54" Type="http://schemas.openxmlformats.org/officeDocument/2006/relationships/image" Target="../media/image41.jpeg"/><Relationship Id="rId62" Type="http://schemas.openxmlformats.org/officeDocument/2006/relationships/image" Target="../media/image45.png"/><Relationship Id="rId70" Type="http://schemas.openxmlformats.org/officeDocument/2006/relationships/image" Target="../media/image51.png"/><Relationship Id="rId75" Type="http://schemas.openxmlformats.org/officeDocument/2006/relationships/image" Target="../media/image54.png"/><Relationship Id="rId83" Type="http://schemas.openxmlformats.org/officeDocument/2006/relationships/hyperlink" Target="https://www.google.co.kr/url?sa=i&amp;rct=j&amp;q=&amp;esrc=s&amp;source=images&amp;cd=&amp;ved=2ahUKEwiCn_PAiZPhAhUN57wKHePmDgsQjRx6BAgBEAU&amp;url=https://ko.wikipedia.org/wiki/%ED%8C%8C%EC%9D%BC:HP_logo_2012.svg&amp;psig=AOvVaw1HV-V-noq8Gsbtl86-VgeS&amp;ust=1553252198700052" TargetMode="External"/><Relationship Id="rId88" Type="http://schemas.openxmlformats.org/officeDocument/2006/relationships/image" Target="../media/image62.png"/><Relationship Id="rId91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5" Type="http://schemas.openxmlformats.org/officeDocument/2006/relationships/image" Target="../media/image15.jpeg"/><Relationship Id="rId23" Type="http://schemas.openxmlformats.org/officeDocument/2006/relationships/image" Target="../media/image20.png"/><Relationship Id="rId28" Type="http://schemas.openxmlformats.org/officeDocument/2006/relationships/image" Target="../media/image24.jpeg"/><Relationship Id="rId36" Type="http://schemas.openxmlformats.org/officeDocument/2006/relationships/image" Target="../media/image29.png"/><Relationship Id="rId49" Type="http://schemas.openxmlformats.org/officeDocument/2006/relationships/hyperlink" Target="https://www.google.co.kr/url?sa=i&amp;rct=j&amp;q=&amp;esrc=s&amp;source=images&amp;cd=&amp;ved=2ahUKEwjvj_2JgpPhAhVFFqYKHQPHAdgQjRx6BAgBEAU&amp;url=https://ko.wikipedia.org/wiki/%ED%8C%8C%EC%9D%BC:Seoul_Metro_Logo.svg&amp;psig=AOvVaw2cgtqkFl11k7L4pzfmrsuk&amp;ust=1553250198454355" TargetMode="External"/><Relationship Id="rId57" Type="http://schemas.openxmlformats.org/officeDocument/2006/relationships/hyperlink" Target="http://www.google.co.kr/url?sa=i&amp;rct=j&amp;q=&amp;esrc=s&amp;source=images&amp;cd=&amp;ved=2ahUKEwiw6dKmg5PhAhUHwosBHS0ICgQQjRx6BAgBEAU&amp;url=http://m.blog.naver.com/lonnie79/40205811744&amp;psig=AOvVaw2IodcBE8ONcw-DrpYLKe0D&amp;ust=1553250536145745" TargetMode="External"/><Relationship Id="rId10" Type="http://schemas.openxmlformats.org/officeDocument/2006/relationships/image" Target="../media/image12.png"/><Relationship Id="rId31" Type="http://schemas.openxmlformats.org/officeDocument/2006/relationships/image" Target="../media/image26.png"/><Relationship Id="rId44" Type="http://schemas.openxmlformats.org/officeDocument/2006/relationships/image" Target="../media/image34.png"/><Relationship Id="rId52" Type="http://schemas.openxmlformats.org/officeDocument/2006/relationships/image" Target="../media/image40.jpeg"/><Relationship Id="rId60" Type="http://schemas.openxmlformats.org/officeDocument/2006/relationships/image" Target="../media/image44.png"/><Relationship Id="rId65" Type="http://schemas.openxmlformats.org/officeDocument/2006/relationships/image" Target="../media/image48.png"/><Relationship Id="rId73" Type="http://schemas.openxmlformats.org/officeDocument/2006/relationships/hyperlink" Target="https://www.google.co.kr/url?sa=i&amp;rct=j&amp;q=&amp;esrc=s&amp;source=images&amp;cd=&amp;ved=2ahUKEwjB9fe1iJPhAhUCVrwKHfR2B0gQjRx6BAgBEAU&amp;url=https://kmug.co.kr/bbs/board.php?bo_table=design&amp;wr_id=4415706&amp;c_id=4415725&amp;w=c&amp;psig=AOvVaw3KMorQYIER9KndqGOYhYp1&amp;ust=1553251908708847" TargetMode="External"/><Relationship Id="rId78" Type="http://schemas.openxmlformats.org/officeDocument/2006/relationships/image" Target="../media/image56.png"/><Relationship Id="rId81" Type="http://schemas.openxmlformats.org/officeDocument/2006/relationships/image" Target="../media/image58.png"/><Relationship Id="rId86" Type="http://schemas.openxmlformats.org/officeDocument/2006/relationships/image" Target="../media/image6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3" Type="http://schemas.openxmlformats.org/officeDocument/2006/relationships/image" Target="../media/image14.gif"/><Relationship Id="rId18" Type="http://schemas.openxmlformats.org/officeDocument/2006/relationships/hyperlink" Target="https://www.google.co.kr/url?sa=i&amp;rct=j&amp;q=&amp;esrc=s&amp;source=images&amp;cd=&amp;ved=2ahUKEwj314f77ZLhAhUCCqYKHaFTCX0QjRx6BAgBEAU&amp;url=https://ko.wikipedia.org/wiki/%ED%8C%8C%EC%9D%BC:LG_U+_CI.svg&amp;psig=AOvVaw1UA3vQNCIMJyiGpbCjf2I-&amp;ust=1553244803432499" TargetMode="External"/><Relationship Id="rId39" Type="http://schemas.openxmlformats.org/officeDocument/2006/relationships/image" Target="../media/image31.jpeg"/><Relationship Id="rId34" Type="http://schemas.openxmlformats.org/officeDocument/2006/relationships/image" Target="../media/image28.jpeg"/><Relationship Id="rId50" Type="http://schemas.openxmlformats.org/officeDocument/2006/relationships/image" Target="../media/image39.png"/><Relationship Id="rId55" Type="http://schemas.openxmlformats.org/officeDocument/2006/relationships/hyperlink" Target="https://www.google.co.kr/url?sa=i&amp;rct=j&amp;q=&amp;esrc=s&amp;source=images&amp;cd=&amp;ved=2ahUKEwi2p7SVg5PhAhULJqYKHTBZAeIQjRx6BAgBEAU&amp;url=https://commons.wikimedia.org/wiki/File:Emblem_of_the_Ministry_of_National_Defense_(South_Korea)_(English).svg&amp;psig=AOvVaw2AM07NMIFQi1lTCl0MJlfy&amp;ust=1553250470290779" TargetMode="External"/><Relationship Id="rId76" Type="http://schemas.openxmlformats.org/officeDocument/2006/relationships/image" Target="../media/image55.png"/><Relationship Id="rId7" Type="http://schemas.openxmlformats.org/officeDocument/2006/relationships/image" Target="../media/image10.png"/><Relationship Id="rId71" Type="http://schemas.openxmlformats.org/officeDocument/2006/relationships/hyperlink" Target="http://www.google.co.kr/url?sa=i&amp;rct=j&amp;q=&amp;esrc=s&amp;source=images&amp;cd=&amp;ved=2ahUKEwjlu8-kiJPhAhULUbwKHXvJAJQQjRx6BAgBEAU&amp;url=http://www.auction.co.kr/&amp;psig=AOvVaw3NOb89BjIYJWLqBhxiyyZc&amp;ust=1553251851617392" TargetMode="External"/><Relationship Id="rId2" Type="http://schemas.openxmlformats.org/officeDocument/2006/relationships/hyperlink" Target="https://www.google.co.kr/url?sa=i&amp;rct=j&amp;q=&amp;esrc=s&amp;source=images&amp;cd=&amp;ved=2ahUKEwjImpKt6ZLhAhVkyYsBHXrrC6cQjRx6BAgBEAU&amp;url=https://commons.wikimedia.org/wiki/File:China-Unicom-Logo.svg&amp;psig=AOvVaw1Mgl66yn2rcj2EJHYCnMHb&amp;ust=1553243570248492" TargetMode="External"/><Relationship Id="rId29" Type="http://schemas.openxmlformats.org/officeDocument/2006/relationships/image" Target="../media/image25.png"/><Relationship Id="rId24" Type="http://schemas.openxmlformats.org/officeDocument/2006/relationships/hyperlink" Target="http://www.wooriwm.com/eng/index.htm" TargetMode="External"/><Relationship Id="rId40" Type="http://schemas.openxmlformats.org/officeDocument/2006/relationships/image" Target="../media/image32.png"/><Relationship Id="rId45" Type="http://schemas.openxmlformats.org/officeDocument/2006/relationships/image" Target="../media/image35.png"/><Relationship Id="rId66" Type="http://schemas.openxmlformats.org/officeDocument/2006/relationships/hyperlink" Target="http://www.google.co.kr/url?sa=i&amp;rct=j&amp;q=&amp;esrc=s&amp;source=images&amp;cd=&amp;ved=2ahUKEwj0j9adhpPhAhULCqYKHZ-HBW0QjRx6BAgBEAU&amp;url=http://olednet.com/lg-electronics-logo-2/&amp;psig=AOvVaw1tyHZM1qjd8IhPJ3kEWqCc&amp;ust=1553251321706691" TargetMode="External"/><Relationship Id="rId87" Type="http://schemas.openxmlformats.org/officeDocument/2006/relationships/hyperlink" Target="http://www.google.co.kr/url?sa=i&amp;rct=j&amp;q=&amp;esrc=s&amp;source=images&amp;cd=&amp;ved=2ahUKEwjVu-_liZPhAhVKT7wKHUGIC7sQjRx6BAgBEAU&amp;url=http://datastreams.co.kr/&amp;psig=AOvVaw0o7G5bbgoKDSMZ_A5LI-Je&amp;ust=1553252275783507" TargetMode="External"/><Relationship Id="rId61" Type="http://schemas.openxmlformats.org/officeDocument/2006/relationships/hyperlink" Target="http://www.google.co.kr/url?sa=i&amp;rct=j&amp;q=&amp;esrc=s&amp;source=images&amp;cd=&amp;ved=2ahUKEwje0suNhZPhAhWRwZQKHfPDA-kQjRx6BAgBEAU&amp;url=http://2015.foss4g.org/&amp;psig=AOvVaw3yzvVHfdik6MiRdKzCICC5&amp;ust=1553251005426548" TargetMode="External"/><Relationship Id="rId82" Type="http://schemas.openxmlformats.org/officeDocument/2006/relationships/image" Target="../media/image59.png"/><Relationship Id="rId1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각 삼각형 37"/>
          <p:cNvSpPr/>
          <p:nvPr/>
        </p:nvSpPr>
        <p:spPr>
          <a:xfrm flipH="1">
            <a:off x="1774825" y="1228726"/>
            <a:ext cx="9274174" cy="5629275"/>
          </a:xfrm>
          <a:prstGeom prst="rtTriangle">
            <a:avLst/>
          </a:prstGeom>
          <a:gradFill>
            <a:gsLst>
              <a:gs pos="0">
                <a:srgbClr val="EFF1FE"/>
              </a:gs>
              <a:gs pos="100000">
                <a:srgbClr val="FFFFFF">
                  <a:alpha val="0"/>
                </a:srgbClr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3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직각 삼각형 6"/>
          <p:cNvSpPr/>
          <p:nvPr/>
        </p:nvSpPr>
        <p:spPr>
          <a:xfrm rot="5400000">
            <a:off x="1772216" y="1205641"/>
            <a:ext cx="107760" cy="107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390306" y="2033494"/>
            <a:ext cx="9220544" cy="0"/>
          </a:xfrm>
          <a:prstGeom prst="line">
            <a:avLst/>
          </a:prstGeom>
          <a:ln w="9525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955309" y="1205641"/>
            <a:ext cx="8605881" cy="46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</a:t>
            </a:r>
            <a:r>
              <a:rPr lang="zh-CN" altLang="en-US" sz="1270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提供</a:t>
            </a:r>
            <a:r>
              <a:rPr lang="ko-KR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70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Cloud Computing Platform 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Database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所必须的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452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Cloud Computing Eco System </a:t>
            </a:r>
            <a:r>
              <a:rPr lang="zh-CN" altLang="en-US" sz="1452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参与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减少开发管理费用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大容量数据的高性能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轻松扩展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等特点。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629354" y="463231"/>
            <a:ext cx="2594108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Cloud Database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644487" y="2928430"/>
            <a:ext cx="2903029" cy="2903032"/>
            <a:chOff x="3573970" y="2995105"/>
            <a:chExt cx="2903029" cy="2903032"/>
          </a:xfrm>
        </p:grpSpPr>
        <p:sp>
          <p:nvSpPr>
            <p:cNvPr id="30" name="타원 29"/>
            <p:cNvSpPr/>
            <p:nvPr/>
          </p:nvSpPr>
          <p:spPr>
            <a:xfrm>
              <a:off x="3573970" y="2995105"/>
              <a:ext cx="2903029" cy="2903032"/>
            </a:xfrm>
            <a:prstGeom prst="ellipse">
              <a:avLst/>
            </a:prstGeom>
            <a:noFill/>
            <a:ln w="269875">
              <a:solidFill>
                <a:srgbClr val="BDE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52562" latinLnBrk="1"/>
              <a:endParaRPr lang="ko-KR" altLang="en-US" sz="1452">
                <a:solidFill>
                  <a:prstClr val="white"/>
                </a:solidFill>
                <a:latin typeface="Bookman Old Style"/>
                <a:ea typeface="KoPub돋움체 Medium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139659" y="4469601"/>
              <a:ext cx="17716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03124" latinLnBrk="1"/>
              <a:r>
                <a:rPr lang="en-US" altLang="ko-KR" sz="2000">
                  <a:solidFill>
                    <a:srgbClr val="003C73"/>
                  </a:solidFill>
                  <a:latin typeface="Montserrat Semi Bold" panose="00000700000000000000" pitchFamily="50" charset="0"/>
                </a:rPr>
                <a:t>ALTIBASE</a:t>
              </a:r>
            </a:p>
            <a:p>
              <a:pPr algn="ctr" defTabSz="903124" latinLnBrk="1"/>
              <a:r>
                <a:rPr lang="en-US" altLang="ko-KR" sz="2000">
                  <a:solidFill>
                    <a:srgbClr val="003C73"/>
                  </a:solidFill>
                  <a:latin typeface="Montserrat Semi Bold" panose="00000700000000000000" pitchFamily="50" charset="0"/>
                </a:rPr>
                <a:t>CLOUD</a:t>
              </a:r>
            </a:p>
            <a:p>
              <a:pPr algn="ctr" defTabSz="903124" latinLnBrk="1"/>
              <a:r>
                <a:rPr lang="en-US" altLang="ko-KR" sz="2000">
                  <a:solidFill>
                    <a:srgbClr val="003C73"/>
                  </a:solidFill>
                  <a:latin typeface="Montserrat Semi Bold" panose="00000700000000000000" pitchFamily="50" charset="0"/>
                </a:rPr>
                <a:t>DATABASE</a:t>
              </a:r>
              <a:endParaRPr lang="en-US" altLang="ko-KR" sz="2000" dirty="0">
                <a:solidFill>
                  <a:srgbClr val="003C73"/>
                </a:solidFill>
                <a:latin typeface="Montserrat Semi Bold" panose="00000700000000000000" pitchFamily="50" charset="0"/>
              </a:endParaRPr>
            </a:p>
          </p:txBody>
        </p:sp>
      </p:grpSp>
      <p:cxnSp>
        <p:nvCxnSpPr>
          <p:cNvPr id="33" name="직선 연결선 32"/>
          <p:cNvCxnSpPr/>
          <p:nvPr/>
        </p:nvCxnSpPr>
        <p:spPr>
          <a:xfrm>
            <a:off x="1774826" y="4379946"/>
            <a:ext cx="2511425" cy="0"/>
          </a:xfrm>
          <a:prstGeom prst="line">
            <a:avLst/>
          </a:prstGeom>
          <a:ln w="12700" cap="rnd">
            <a:solidFill>
              <a:schemeClr val="tx2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/>
          <p:cNvSpPr/>
          <p:nvPr/>
        </p:nvSpPr>
        <p:spPr>
          <a:xfrm>
            <a:off x="2122618" y="3269654"/>
            <a:ext cx="2228386" cy="870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DB 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扩容及分布式管理方便，</a:t>
            </a:r>
            <a:r>
              <a:rPr lang="en-US" altLang="zh-CN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App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管理方便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便于用户轻松管理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不需要新的语言或方法，只需要</a:t>
            </a:r>
            <a:r>
              <a:rPr lang="en-US" altLang="zh-CN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SQL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语句就能管理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53" y="2276476"/>
            <a:ext cx="3610276" cy="2235713"/>
          </a:xfrm>
          <a:prstGeom prst="rect">
            <a:avLst/>
          </a:prstGeom>
        </p:spPr>
      </p:pic>
      <p:sp>
        <p:nvSpPr>
          <p:cNvPr id="169" name="모서리가 둥근 직사각형 168"/>
          <p:cNvSpPr/>
          <p:nvPr/>
        </p:nvSpPr>
        <p:spPr>
          <a:xfrm>
            <a:off x="1955308" y="2684237"/>
            <a:ext cx="2232878" cy="449467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 dirty="0">
                <a:solidFill>
                  <a:prstClr val="white"/>
                </a:solidFill>
                <a:latin typeface="Montserrat Semi Bold" panose="00000700000000000000" pitchFamily="50" charset="0"/>
              </a:rPr>
              <a:t>Easy of Access</a:t>
            </a:r>
          </a:p>
        </p:txBody>
      </p:sp>
      <p:sp>
        <p:nvSpPr>
          <p:cNvPr id="170" name="직사각형 169"/>
          <p:cNvSpPr/>
          <p:nvPr/>
        </p:nvSpPr>
        <p:spPr>
          <a:xfrm>
            <a:off x="8121739" y="3269654"/>
            <a:ext cx="2228386" cy="358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提供符合</a:t>
            </a:r>
            <a:r>
              <a:rPr lang="en-US" altLang="ko-KR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Cloud 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环境的多种授权价格体系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提供减少授权费用、维保费用方案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7954429" y="2684237"/>
            <a:ext cx="2232878" cy="449467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 dirty="0">
                <a:solidFill>
                  <a:prstClr val="white"/>
                </a:solidFill>
                <a:latin typeface="Montserrat Semi Bold" panose="00000700000000000000" pitchFamily="50" charset="0"/>
              </a:rPr>
              <a:t>Cloud </a:t>
            </a:r>
            <a:r>
              <a:rPr lang="zh-CN" altLang="en-US" sz="1400" dirty="0" smtClean="0">
                <a:solidFill>
                  <a:prstClr val="white"/>
                </a:solidFill>
                <a:latin typeface="Montserrat Semi Bold" panose="00000700000000000000" pitchFamily="50" charset="0"/>
              </a:rPr>
              <a:t>最优环境</a:t>
            </a:r>
            <a:endParaRPr lang="ko-KR" altLang="en-US" sz="1452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2122618" y="5288954"/>
            <a:ext cx="2228386" cy="716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通过数据分片与复制组成安全的</a:t>
            </a:r>
            <a:r>
              <a:rPr lang="en-US" altLang="zh-CN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Database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DR 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架构方便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不受距离限制，可以远程复制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1955308" y="4703537"/>
            <a:ext cx="2232878" cy="449467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 dirty="0">
                <a:solidFill>
                  <a:prstClr val="white"/>
                </a:solidFill>
                <a:latin typeface="Montserrat Semi Bold" panose="00000700000000000000" pitchFamily="50" charset="0"/>
              </a:rPr>
              <a:t>Disaster Recovery</a:t>
            </a:r>
          </a:p>
        </p:txBody>
      </p:sp>
      <p:sp>
        <p:nvSpPr>
          <p:cNvPr id="174" name="직사각형 173"/>
          <p:cNvSpPr/>
          <p:nvPr/>
        </p:nvSpPr>
        <p:spPr>
          <a:xfrm>
            <a:off x="8121739" y="5288954"/>
            <a:ext cx="2228386" cy="665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根据服务扩容及转换可以自动扩展</a:t>
            </a:r>
            <a:r>
              <a:rPr lang="en-US" altLang="ko-KR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Database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不需要重新开发</a:t>
            </a:r>
            <a:r>
              <a:rPr lang="en-US" altLang="ko-KR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Application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可扩展</a:t>
            </a:r>
            <a:r>
              <a:rPr lang="en-US" altLang="ko-KR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Database </a:t>
            </a: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节点及分布式架构</a:t>
            </a:r>
            <a:endParaRPr lang="ko-KR" altLang="en-US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7954429" y="4703537"/>
            <a:ext cx="2232878" cy="449467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>
                <a:solidFill>
                  <a:prstClr val="white"/>
                </a:solidFill>
                <a:latin typeface="Montserrat Semi Bold" panose="00000700000000000000" pitchFamily="50" charset="0"/>
              </a:rPr>
              <a:t>Scalability</a:t>
            </a:r>
          </a:p>
        </p:txBody>
      </p:sp>
      <p:cxnSp>
        <p:nvCxnSpPr>
          <p:cNvPr id="176" name="직선 연결선 175"/>
          <p:cNvCxnSpPr/>
          <p:nvPr/>
        </p:nvCxnSpPr>
        <p:spPr>
          <a:xfrm>
            <a:off x="7905751" y="4379946"/>
            <a:ext cx="2511425" cy="0"/>
          </a:xfrm>
          <a:prstGeom prst="line">
            <a:avLst/>
          </a:prstGeom>
          <a:ln w="12700" cap="rnd">
            <a:solidFill>
              <a:schemeClr val="tx2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 rot="5400000">
            <a:off x="1772216" y="1205641"/>
            <a:ext cx="107760" cy="107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5309" y="1186591"/>
            <a:ext cx="8605881" cy="49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是</a:t>
            </a:r>
            <a:r>
              <a:rPr lang="ko-KR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全球最初发布的混合式数据库，最早商用化的大容量数据库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。系统软件中</a:t>
            </a:r>
            <a:r>
              <a:rPr lang="ko-KR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2014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年登载到</a:t>
            </a:r>
            <a:r>
              <a:rPr lang="ko-KR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452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Gartner’s Magic 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Quadrant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，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世界最早开发的</a:t>
            </a:r>
            <a:r>
              <a:rPr lang="zh-CN" altLang="en-US" sz="1452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混合式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Sharding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29355" y="463231"/>
            <a:ext cx="4035207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技术能力</a:t>
            </a:r>
            <a:r>
              <a:rPr lang="ko-KR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– </a:t>
            </a:r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全球最初的产品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390306" y="2033494"/>
            <a:ext cx="9220544" cy="0"/>
          </a:xfrm>
          <a:prstGeom prst="line">
            <a:avLst/>
          </a:prstGeom>
          <a:ln w="9525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양쪽 모서리가 둥근 사각형 31"/>
          <p:cNvSpPr/>
          <p:nvPr/>
        </p:nvSpPr>
        <p:spPr>
          <a:xfrm>
            <a:off x="1772216" y="2257688"/>
            <a:ext cx="2733246" cy="709932"/>
          </a:xfrm>
          <a:prstGeom prst="round2SameRect">
            <a:avLst/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34" name="양쪽 모서리가 둥근 사각형 33"/>
          <p:cNvSpPr/>
          <p:nvPr/>
        </p:nvSpPr>
        <p:spPr>
          <a:xfrm>
            <a:off x="4728072" y="2257688"/>
            <a:ext cx="2733246" cy="709932"/>
          </a:xfrm>
          <a:prstGeom prst="round2SameRect">
            <a:avLst/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36" name="양쪽 모서리가 둥근 사각형 35"/>
          <p:cNvSpPr/>
          <p:nvPr/>
        </p:nvSpPr>
        <p:spPr>
          <a:xfrm>
            <a:off x="7683929" y="2257688"/>
            <a:ext cx="2733246" cy="709932"/>
          </a:xfrm>
          <a:prstGeom prst="round2SameRect">
            <a:avLst/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4616767" y="3020397"/>
            <a:ext cx="2955856" cy="3371949"/>
            <a:chOff x="3473767" y="2940424"/>
            <a:chExt cx="2955856" cy="3235105"/>
          </a:xfrm>
        </p:grpSpPr>
        <p:cxnSp>
          <p:nvCxnSpPr>
            <p:cNvPr id="98" name="직선 연결선 97"/>
            <p:cNvCxnSpPr/>
            <p:nvPr/>
          </p:nvCxnSpPr>
          <p:spPr>
            <a:xfrm flipV="1">
              <a:off x="3473767" y="2940424"/>
              <a:ext cx="0" cy="3235105"/>
            </a:xfrm>
            <a:prstGeom prst="line">
              <a:avLst/>
            </a:prstGeom>
            <a:ln w="22225">
              <a:solidFill>
                <a:srgbClr val="E7E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flipV="1">
              <a:off x="6429623" y="2940424"/>
              <a:ext cx="0" cy="3235105"/>
            </a:xfrm>
            <a:prstGeom prst="line">
              <a:avLst/>
            </a:prstGeom>
            <a:ln w="22225">
              <a:solidFill>
                <a:srgbClr val="E7EA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직사각형 113"/>
          <p:cNvSpPr/>
          <p:nvPr/>
        </p:nvSpPr>
        <p:spPr>
          <a:xfrm>
            <a:off x="1662273" y="2335209"/>
            <a:ext cx="2953132" cy="53925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Gartner’s Magic Quadrant for Operational DBMSs 2014 </a:t>
            </a:r>
          </a:p>
        </p:txBody>
      </p:sp>
      <p:sp>
        <p:nvSpPr>
          <p:cNvPr id="115" name="직사각형 114"/>
          <p:cNvSpPr/>
          <p:nvPr/>
        </p:nvSpPr>
        <p:spPr>
          <a:xfrm>
            <a:off x="4691889" y="2209855"/>
            <a:ext cx="2805612" cy="7899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zh-CN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超高速</a:t>
            </a:r>
            <a:r>
              <a:rPr lang="ko-KR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In-Memory</a:t>
            </a:r>
            <a:r>
              <a:rPr lang="zh-CN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性能和</a:t>
            </a:r>
            <a:r>
              <a:rPr lang="ko-KR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/>
            </a:r>
            <a:br>
              <a:rPr lang="en-US" altLang="ko-KR" sz="140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zh-CN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大容量磁盘混合的</a:t>
            </a:r>
            <a:endParaRPr lang="en-US" altLang="zh-CN" sz="140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 defTabSz="903124" latinLnBrk="1">
              <a:spcBef>
                <a:spcPts val="363"/>
              </a:spcBef>
            </a:pPr>
            <a:r>
              <a:rPr lang="zh-CN" altLang="en-US" sz="1400" spc="-3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统一数据库引擎</a:t>
            </a:r>
            <a:endParaRPr lang="ko-KR" altLang="en-US" sz="140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7823069" y="2446938"/>
            <a:ext cx="2454966" cy="31579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0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Hybrid </a:t>
            </a:r>
            <a:r>
              <a:rPr lang="en-US" altLang="ko-KR" sz="140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Sharding</a:t>
            </a:r>
            <a:endParaRPr lang="en-US" altLang="ko-KR" sz="140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5505193" y="3220437"/>
            <a:ext cx="1246488" cy="19253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r>
              <a:rPr lang="en-US" altLang="ko-KR" sz="900" b="1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Application</a:t>
            </a:r>
            <a:endParaRPr lang="ko-KR" altLang="en-US" sz="900" b="1" kern="0" spc="-2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 rot="10800000">
            <a:off x="6247290" y="3613430"/>
            <a:ext cx="1194343" cy="563685"/>
          </a:xfrm>
          <a:prstGeom prst="roundRect">
            <a:avLst>
              <a:gd name="adj" fmla="val 11055"/>
            </a:avLst>
          </a:prstGeom>
          <a:solidFill>
            <a:srgbClr val="02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373" latinLnBrk="1"/>
            <a:endParaRPr lang="ko-KR" altLang="en-US" sz="700" b="1" kern="0" spc="-2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1" name="양쪽 모서리가 둥근 사각형 200"/>
          <p:cNvSpPr/>
          <p:nvPr/>
        </p:nvSpPr>
        <p:spPr>
          <a:xfrm rot="10800000" flipV="1">
            <a:off x="6247289" y="3834032"/>
            <a:ext cx="1194343" cy="1444594"/>
          </a:xfrm>
          <a:prstGeom prst="round2SameRect">
            <a:avLst>
              <a:gd name="adj1" fmla="val 3179"/>
              <a:gd name="adj2" fmla="val 0"/>
            </a:avLst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202" name="양쪽 모서리가 둥근 사각형 201"/>
          <p:cNvSpPr/>
          <p:nvPr/>
        </p:nvSpPr>
        <p:spPr>
          <a:xfrm rot="10800000" flipV="1">
            <a:off x="6247288" y="5520670"/>
            <a:ext cx="1194343" cy="778531"/>
          </a:xfrm>
          <a:prstGeom prst="round2SameRect">
            <a:avLst>
              <a:gd name="adj1" fmla="val 3179"/>
              <a:gd name="adj2" fmla="val 0"/>
            </a:avLst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6537106" y="3659960"/>
            <a:ext cx="614709" cy="131445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800" b="1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Connectivity</a:t>
            </a:r>
            <a:endParaRPr lang="ko-KR" altLang="en-US" sz="800" b="1" kern="0" spc="-2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6311522" y="3979896"/>
            <a:ext cx="1065877" cy="193002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solidFill>
              <a:srgbClr val="029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800" spc="-4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Query Processor</a:t>
            </a:r>
            <a:endParaRPr lang="ko-KR" altLang="en-US" sz="800" spc="-4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6FB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6311522" y="4332033"/>
            <a:ext cx="1065877" cy="193002"/>
          </a:xfrm>
          <a:prstGeom prst="roundRect">
            <a:avLst>
              <a:gd name="adj" fmla="val 11055"/>
            </a:avLst>
          </a:prstGeom>
          <a:solidFill>
            <a:srgbClr val="02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800" spc="-4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Storage Manager</a:t>
            </a:r>
            <a:endParaRPr lang="ko-KR" altLang="en-US" sz="800" spc="-4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6287050" y="5129174"/>
            <a:ext cx="679032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6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In-Memory Database</a:t>
            </a:r>
            <a:endParaRPr lang="ko-KR" altLang="en-US" sz="6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7211533" y="5138976"/>
            <a:ext cx="204210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6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DRAM</a:t>
            </a:r>
            <a:endParaRPr lang="ko-KR" altLang="en-US" sz="6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6423149" y="6062959"/>
            <a:ext cx="132425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Log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6665787" y="6062959"/>
            <a:ext cx="393297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Checkpoint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7045724" y="6081804"/>
            <a:ext cx="331223" cy="164306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>
              <a:lnSpc>
                <a:spcPts val="600"/>
              </a:lnSpc>
            </a:pPr>
            <a: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On-Disk</a:t>
            </a:r>
            <a:b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Database</a:t>
            </a:r>
            <a:endParaRPr lang="ko-KR" altLang="en-US" sz="600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6FB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14" name="직선 화살표 연결선 213"/>
          <p:cNvCxnSpPr/>
          <p:nvPr/>
        </p:nvCxnSpPr>
        <p:spPr>
          <a:xfrm rot="5400000">
            <a:off x="6328496" y="5445644"/>
            <a:ext cx="33044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직선 화살표 연결선 214"/>
          <p:cNvCxnSpPr/>
          <p:nvPr/>
        </p:nvCxnSpPr>
        <p:spPr>
          <a:xfrm rot="5400000">
            <a:off x="6682064" y="5445644"/>
            <a:ext cx="33044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모서리가 둥근 직사각형 106"/>
          <p:cNvSpPr/>
          <p:nvPr/>
        </p:nvSpPr>
        <p:spPr>
          <a:xfrm rot="10800000">
            <a:off x="4759866" y="3613430"/>
            <a:ext cx="1194343" cy="563685"/>
          </a:xfrm>
          <a:prstGeom prst="roundRect">
            <a:avLst>
              <a:gd name="adj" fmla="val 11055"/>
            </a:avLst>
          </a:prstGeom>
          <a:solidFill>
            <a:srgbClr val="02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373" latinLnBrk="1"/>
            <a:endParaRPr lang="ko-KR" altLang="en-US" sz="700" b="1" kern="0" spc="-2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8" name="양쪽 모서리가 둥근 사각형 107"/>
          <p:cNvSpPr/>
          <p:nvPr/>
        </p:nvSpPr>
        <p:spPr>
          <a:xfrm rot="10800000" flipV="1">
            <a:off x="4759865" y="3834032"/>
            <a:ext cx="1194343" cy="1444594"/>
          </a:xfrm>
          <a:prstGeom prst="round2SameRect">
            <a:avLst>
              <a:gd name="adj1" fmla="val 3179"/>
              <a:gd name="adj2" fmla="val 0"/>
            </a:avLst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28" name="양쪽 모서리가 둥근 사각형 127"/>
          <p:cNvSpPr/>
          <p:nvPr/>
        </p:nvSpPr>
        <p:spPr>
          <a:xfrm rot="10800000" flipV="1">
            <a:off x="4759864" y="5520670"/>
            <a:ext cx="1194343" cy="778531"/>
          </a:xfrm>
          <a:prstGeom prst="round2SameRect">
            <a:avLst>
              <a:gd name="adj1" fmla="val 3179"/>
              <a:gd name="adj2" fmla="val 0"/>
            </a:avLst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5049682" y="3659960"/>
            <a:ext cx="614709" cy="131445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800" b="1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Connectivity</a:t>
            </a:r>
            <a:endParaRPr lang="ko-KR" altLang="en-US" sz="800" b="1" kern="0" spc="-2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4824098" y="3984129"/>
            <a:ext cx="1065877" cy="193002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solidFill>
              <a:srgbClr val="029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800" spc="-4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Query Processor</a:t>
            </a:r>
            <a:endParaRPr lang="ko-KR" altLang="en-US" sz="800" spc="-4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6FBD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4824098" y="4332033"/>
            <a:ext cx="1065877" cy="193002"/>
          </a:xfrm>
          <a:prstGeom prst="roundRect">
            <a:avLst>
              <a:gd name="adj" fmla="val 11055"/>
            </a:avLst>
          </a:prstGeom>
          <a:solidFill>
            <a:srgbClr val="02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800" spc="-4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Storage Manager</a:t>
            </a:r>
            <a:endParaRPr lang="ko-KR" altLang="en-US" sz="800" spc="-4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827904" y="5129174"/>
            <a:ext cx="746679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In-Memory Database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724109" y="5138976"/>
            <a:ext cx="204210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6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DRAM</a:t>
            </a:r>
            <a:endParaRPr lang="ko-KR" altLang="en-US" sz="6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4915207" y="6062959"/>
            <a:ext cx="132425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Log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5139711" y="6062959"/>
            <a:ext cx="393297" cy="98584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Checkpoint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5550363" y="6081804"/>
            <a:ext cx="331223" cy="164306"/>
          </a:xfrm>
          <a:prstGeom prst="roundRect">
            <a:avLst>
              <a:gd name="adj" fmla="val 110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>
              <a:lnSpc>
                <a:spcPts val="600"/>
              </a:lnSpc>
            </a:pPr>
            <a: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On-Disk</a:t>
            </a:r>
            <a:b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600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FB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Database</a:t>
            </a:r>
            <a:endParaRPr lang="ko-KR" altLang="en-US" sz="600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6FB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695278" y="4533900"/>
            <a:ext cx="1487424" cy="1096098"/>
            <a:chOff x="4552278" y="4497055"/>
            <a:chExt cx="1487424" cy="1132943"/>
          </a:xfrm>
        </p:grpSpPr>
        <p:cxnSp>
          <p:nvCxnSpPr>
            <p:cNvPr id="212" name="직선 화살표 연결선 211"/>
            <p:cNvCxnSpPr/>
            <p:nvPr/>
          </p:nvCxnSpPr>
          <p:spPr>
            <a:xfrm rot="5400000">
              <a:off x="5473230" y="5063527"/>
              <a:ext cx="1132943" cy="0"/>
            </a:xfrm>
            <a:prstGeom prst="straightConnector1">
              <a:avLst/>
            </a:prstGeom>
            <a:ln>
              <a:solidFill>
                <a:srgbClr val="0290D5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rot="5400000">
              <a:off x="3985806" y="5063527"/>
              <a:ext cx="1132943" cy="0"/>
            </a:xfrm>
            <a:prstGeom prst="straightConnector1">
              <a:avLst/>
            </a:prstGeom>
            <a:ln>
              <a:solidFill>
                <a:srgbClr val="0290D5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5139142" y="4529667"/>
            <a:ext cx="1487424" cy="203417"/>
            <a:chOff x="3996142" y="4497054"/>
            <a:chExt cx="1487424" cy="236030"/>
          </a:xfrm>
        </p:grpSpPr>
        <p:cxnSp>
          <p:nvCxnSpPr>
            <p:cNvPr id="213" name="직선 화살표 연결선 212"/>
            <p:cNvCxnSpPr/>
            <p:nvPr/>
          </p:nvCxnSpPr>
          <p:spPr>
            <a:xfrm rot="5400000">
              <a:off x="5365551" y="4615069"/>
              <a:ext cx="236030" cy="0"/>
            </a:xfrm>
            <a:prstGeom prst="straightConnector1">
              <a:avLst/>
            </a:prstGeom>
            <a:ln>
              <a:solidFill>
                <a:srgbClr val="0290D5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/>
            <p:cNvCxnSpPr/>
            <p:nvPr/>
          </p:nvCxnSpPr>
          <p:spPr>
            <a:xfrm rot="5400000">
              <a:off x="3878127" y="4615069"/>
              <a:ext cx="236030" cy="0"/>
            </a:xfrm>
            <a:prstGeom prst="straightConnector1">
              <a:avLst/>
            </a:prstGeom>
            <a:ln>
              <a:solidFill>
                <a:srgbClr val="0290D5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직선 화살표 연결선 162"/>
          <p:cNvCxnSpPr/>
          <p:nvPr/>
        </p:nvCxnSpPr>
        <p:spPr>
          <a:xfrm rot="5400000">
            <a:off x="4811271" y="5445644"/>
            <a:ext cx="33044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/>
          <p:cNvCxnSpPr/>
          <p:nvPr/>
        </p:nvCxnSpPr>
        <p:spPr>
          <a:xfrm rot="5400000">
            <a:off x="5168204" y="5445644"/>
            <a:ext cx="33044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5878327" y="4612318"/>
            <a:ext cx="446652" cy="273717"/>
            <a:chOff x="4756118" y="4389681"/>
            <a:chExt cx="423363" cy="284076"/>
          </a:xfrm>
          <a:solidFill>
            <a:schemeClr val="accent6"/>
          </a:solidFill>
        </p:grpSpPr>
        <p:sp>
          <p:nvSpPr>
            <p:cNvPr id="12" name="왼쪽/오른쪽 화살표 11"/>
            <p:cNvSpPr/>
            <p:nvPr/>
          </p:nvSpPr>
          <p:spPr>
            <a:xfrm>
              <a:off x="4756118" y="4389681"/>
              <a:ext cx="423363" cy="284076"/>
            </a:xfrm>
            <a:prstGeom prst="leftRightArrow">
              <a:avLst>
                <a:gd name="adj1" fmla="val 67167"/>
                <a:gd name="adj2" fmla="val 301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4793064" y="4480562"/>
              <a:ext cx="349472" cy="102315"/>
            </a:xfrm>
            <a:prstGeom prst="roundRect">
              <a:avLst>
                <a:gd name="adj" fmla="val 11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03124" latinLnBrk="1">
                <a:spcBef>
                  <a:spcPts val="363"/>
                </a:spcBef>
              </a:pPr>
              <a:r>
                <a:rPr lang="en-US" altLang="ko-KR" sz="600" spc="-4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Replication</a:t>
              </a:r>
              <a:endParaRPr lang="ko-KR" altLang="en-US" sz="600" spc="-4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cxnSp>
        <p:nvCxnSpPr>
          <p:cNvPr id="216" name="직선 화살표 연결선 215"/>
          <p:cNvCxnSpPr/>
          <p:nvPr/>
        </p:nvCxnSpPr>
        <p:spPr>
          <a:xfrm rot="5400000">
            <a:off x="5269892" y="3904448"/>
            <a:ext cx="165221" cy="0"/>
          </a:xfrm>
          <a:prstGeom prst="straightConnector1">
            <a:avLst/>
          </a:prstGeom>
          <a:ln>
            <a:solidFill>
              <a:srgbClr val="0290D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화살표 연결선 216"/>
          <p:cNvCxnSpPr/>
          <p:nvPr/>
        </p:nvCxnSpPr>
        <p:spPr>
          <a:xfrm>
            <a:off x="5352502" y="4174070"/>
            <a:ext cx="0" cy="156711"/>
          </a:xfrm>
          <a:prstGeom prst="straightConnector1">
            <a:avLst/>
          </a:prstGeom>
          <a:ln w="6350">
            <a:solidFill>
              <a:srgbClr val="0290D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직선 화살표 연결선 219"/>
          <p:cNvCxnSpPr/>
          <p:nvPr/>
        </p:nvCxnSpPr>
        <p:spPr>
          <a:xfrm rot="5400000">
            <a:off x="5662783" y="3511025"/>
            <a:ext cx="192239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화살표 연결선 220"/>
          <p:cNvCxnSpPr/>
          <p:nvPr/>
        </p:nvCxnSpPr>
        <p:spPr>
          <a:xfrm rot="5400000">
            <a:off x="6379676" y="3511025"/>
            <a:ext cx="192239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777724" y="3442083"/>
            <a:ext cx="2725836" cy="2607024"/>
          </a:xfrm>
          <a:prstGeom prst="rect">
            <a:avLst/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361" name="양쪽 모서리가 둥근 사각형 360"/>
          <p:cNvSpPr/>
          <p:nvPr/>
        </p:nvSpPr>
        <p:spPr>
          <a:xfrm>
            <a:off x="1778094" y="3198181"/>
            <a:ext cx="2725099" cy="243903"/>
          </a:xfrm>
          <a:prstGeom prst="round2SameRect">
            <a:avLst>
              <a:gd name="adj1" fmla="val 27081"/>
              <a:gd name="adj2" fmla="val 0"/>
            </a:avLst>
          </a:prstGeom>
          <a:solidFill>
            <a:srgbClr val="BF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3" name="양쪽 모서리가 둥근 사각형 362"/>
          <p:cNvSpPr/>
          <p:nvPr/>
        </p:nvSpPr>
        <p:spPr>
          <a:xfrm>
            <a:off x="1778094" y="6049108"/>
            <a:ext cx="2725099" cy="243903"/>
          </a:xfrm>
          <a:prstGeom prst="round2SameRect">
            <a:avLst>
              <a:gd name="adj1" fmla="val 0"/>
              <a:gd name="adj2" fmla="val 36449"/>
            </a:avLst>
          </a:prstGeom>
          <a:solidFill>
            <a:srgbClr val="BF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3140642" y="3283222"/>
            <a:ext cx="0" cy="2965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861756" y="4745228"/>
            <a:ext cx="25577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533"/>
          <p:cNvSpPr>
            <a:spLocks noChangeArrowheads="1"/>
          </p:cNvSpPr>
          <p:nvPr/>
        </p:nvSpPr>
        <p:spPr bwMode="auto">
          <a:xfrm>
            <a:off x="3063989" y="4526949"/>
            <a:ext cx="1248791" cy="285614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ko-KR" sz="1600" kern="0">
              <a:solidFill>
                <a:prstClr val="black"/>
              </a:solidFill>
            </a:endParaRPr>
          </a:p>
        </p:txBody>
      </p:sp>
      <p:pic>
        <p:nvPicPr>
          <p:cNvPr id="164" name="Picture 2" descr="F:\2월\14／미국지사에서 보내온 의문의 파일들\CI_ver2_nav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097" y="4204107"/>
            <a:ext cx="589364" cy="93028"/>
          </a:xfrm>
          <a:prstGeom prst="rect">
            <a:avLst/>
          </a:prstGeom>
          <a:noFill/>
        </p:spPr>
      </p:pic>
      <p:sp>
        <p:nvSpPr>
          <p:cNvPr id="14" name="타원 13"/>
          <p:cNvSpPr/>
          <p:nvPr/>
        </p:nvSpPr>
        <p:spPr>
          <a:xfrm>
            <a:off x="2712962" y="3997445"/>
            <a:ext cx="182880" cy="182880"/>
          </a:xfrm>
          <a:prstGeom prst="ellipse">
            <a:avLst/>
          </a:prstGeom>
          <a:solidFill>
            <a:srgbClr val="5697D4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3804189" y="3940920"/>
            <a:ext cx="137538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IBM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4144449" y="3927517"/>
            <a:ext cx="140744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SAP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2" name="직사각형 301"/>
          <p:cNvSpPr/>
          <p:nvPr/>
        </p:nvSpPr>
        <p:spPr>
          <a:xfrm>
            <a:off x="4176577" y="3810981"/>
            <a:ext cx="313227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Microsoft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4137759" y="3644501"/>
            <a:ext cx="223779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Oracle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3206893" y="4416261"/>
            <a:ext cx="473206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InterSystems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5" name="직사각형 304"/>
          <p:cNvSpPr/>
          <p:nvPr/>
        </p:nvSpPr>
        <p:spPr>
          <a:xfrm>
            <a:off x="3463758" y="4529136"/>
            <a:ext cx="482183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Enterprise DB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6" name="직사각형 305"/>
          <p:cNvSpPr/>
          <p:nvPr/>
        </p:nvSpPr>
        <p:spPr>
          <a:xfrm>
            <a:off x="3399700" y="4621469"/>
            <a:ext cx="351699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MarkLogic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7" name="직사각형 306"/>
          <p:cNvSpPr/>
          <p:nvPr/>
        </p:nvSpPr>
        <p:spPr>
          <a:xfrm>
            <a:off x="3332670" y="4719263"/>
            <a:ext cx="326693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DataStax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3284167" y="4857974"/>
            <a:ext cx="383759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Couchbase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9" name="직사각형 308"/>
          <p:cNvSpPr/>
          <p:nvPr/>
        </p:nvSpPr>
        <p:spPr>
          <a:xfrm>
            <a:off x="3355550" y="4957150"/>
            <a:ext cx="355867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Aerosplice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0" name="직사각형 309"/>
          <p:cNvSpPr/>
          <p:nvPr/>
        </p:nvSpPr>
        <p:spPr>
          <a:xfrm>
            <a:off x="2895843" y="5314965"/>
            <a:ext cx="366767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TmaxData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1" name="직사각형 310"/>
          <p:cNvSpPr/>
          <p:nvPr/>
        </p:nvSpPr>
        <p:spPr>
          <a:xfrm>
            <a:off x="2804075" y="5430075"/>
            <a:ext cx="692177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Basho Technologies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2" name="직사각형 311"/>
          <p:cNvSpPr/>
          <p:nvPr/>
        </p:nvSpPr>
        <p:spPr>
          <a:xfrm>
            <a:off x="2801024" y="5535176"/>
            <a:ext cx="245260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NuoDB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3" name="직사각형 312"/>
          <p:cNvSpPr/>
          <p:nvPr/>
        </p:nvSpPr>
        <p:spPr>
          <a:xfrm>
            <a:off x="2295276" y="5592169"/>
            <a:ext cx="232756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Acitian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4" name="직사각형 313"/>
          <p:cNvSpPr/>
          <p:nvPr/>
        </p:nvSpPr>
        <p:spPr>
          <a:xfrm>
            <a:off x="2083901" y="5489008"/>
            <a:ext cx="326693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McObject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5" name="직사각형 314"/>
          <p:cNvSpPr/>
          <p:nvPr/>
        </p:nvSpPr>
        <p:spPr>
          <a:xfrm>
            <a:off x="1891329" y="5693160"/>
            <a:ext cx="260969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Clustrix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2164494" y="5074209"/>
            <a:ext cx="616515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Neo Technologies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2560946" y="4784565"/>
            <a:ext cx="354264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kern="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64A2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</a:t>
            </a:r>
            <a:endParaRPr lang="ko-KR" altLang="en-US" sz="700" kern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64A23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1" name="직사각형 320"/>
          <p:cNvSpPr/>
          <p:nvPr/>
        </p:nvSpPr>
        <p:spPr>
          <a:xfrm>
            <a:off x="2551211" y="4923232"/>
            <a:ext cx="293670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FairCom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22" name="직사각형 321"/>
          <p:cNvSpPr/>
          <p:nvPr/>
        </p:nvSpPr>
        <p:spPr>
          <a:xfrm>
            <a:off x="2535867" y="4995385"/>
            <a:ext cx="312265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Cloudera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23" name="직사각형 322"/>
          <p:cNvSpPr/>
          <p:nvPr/>
        </p:nvSpPr>
        <p:spPr>
          <a:xfrm>
            <a:off x="2840859" y="4611174"/>
            <a:ext cx="295274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defTabSz="914373" latinLnBrk="1"/>
            <a:r>
              <a:rPr lang="en-US" altLang="ko-KR" sz="600" kern="0" spc="-3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MariaDB</a:t>
            </a:r>
            <a:endParaRPr lang="ko-KR" altLang="en-US" sz="600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24" name="직사각형 323"/>
          <p:cNvSpPr/>
          <p:nvPr/>
        </p:nvSpPr>
        <p:spPr>
          <a:xfrm>
            <a:off x="2645212" y="4309904"/>
            <a:ext cx="311625" cy="9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6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MongoDB</a:t>
            </a:r>
            <a:endParaRPr lang="ko-KR" altLang="en-US" sz="6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35" name="타원 334"/>
          <p:cNvSpPr/>
          <p:nvPr/>
        </p:nvSpPr>
        <p:spPr>
          <a:xfrm>
            <a:off x="2978590" y="432486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6" name="타원 335"/>
          <p:cNvSpPr/>
          <p:nvPr/>
        </p:nvSpPr>
        <p:spPr>
          <a:xfrm>
            <a:off x="3218620" y="451155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7" name="타원 336"/>
          <p:cNvSpPr/>
          <p:nvPr/>
        </p:nvSpPr>
        <p:spPr>
          <a:xfrm>
            <a:off x="3378640" y="452679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8" name="타원 337"/>
          <p:cNvSpPr/>
          <p:nvPr/>
        </p:nvSpPr>
        <p:spPr>
          <a:xfrm>
            <a:off x="3138610" y="462014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9" name="타원 338"/>
          <p:cNvSpPr/>
          <p:nvPr/>
        </p:nvSpPr>
        <p:spPr>
          <a:xfrm>
            <a:off x="3304345" y="464109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0" name="타원 339"/>
          <p:cNvSpPr/>
          <p:nvPr/>
        </p:nvSpPr>
        <p:spPr>
          <a:xfrm>
            <a:off x="3243385" y="471920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1" name="타원 340"/>
          <p:cNvSpPr/>
          <p:nvPr/>
        </p:nvSpPr>
        <p:spPr>
          <a:xfrm>
            <a:off x="3190045" y="487922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2" name="타원 341"/>
          <p:cNvSpPr/>
          <p:nvPr/>
        </p:nvSpPr>
        <p:spPr>
          <a:xfrm>
            <a:off x="3256720" y="495923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3" name="타원 342"/>
          <p:cNvSpPr/>
          <p:nvPr/>
        </p:nvSpPr>
        <p:spPr>
          <a:xfrm>
            <a:off x="3096700" y="507734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4" name="타원 343"/>
          <p:cNvSpPr/>
          <p:nvPr/>
        </p:nvSpPr>
        <p:spPr>
          <a:xfrm>
            <a:off x="2765230" y="507924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6" name="타원 345"/>
          <p:cNvSpPr/>
          <p:nvPr/>
        </p:nvSpPr>
        <p:spPr>
          <a:xfrm>
            <a:off x="2839525" y="496304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5" name="타원 344"/>
          <p:cNvSpPr/>
          <p:nvPr/>
        </p:nvSpPr>
        <p:spPr>
          <a:xfrm>
            <a:off x="2850955" y="502019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7" name="타원 346"/>
          <p:cNvSpPr/>
          <p:nvPr/>
        </p:nvSpPr>
        <p:spPr>
          <a:xfrm>
            <a:off x="2925250" y="4850645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8" name="타원 347"/>
          <p:cNvSpPr/>
          <p:nvPr/>
        </p:nvSpPr>
        <p:spPr>
          <a:xfrm>
            <a:off x="2906200" y="494208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49" name="타원 348"/>
          <p:cNvSpPr/>
          <p:nvPr/>
        </p:nvSpPr>
        <p:spPr>
          <a:xfrm>
            <a:off x="2976685" y="494589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0" name="타원 349"/>
          <p:cNvSpPr/>
          <p:nvPr/>
        </p:nvSpPr>
        <p:spPr>
          <a:xfrm>
            <a:off x="2814760" y="533070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1" name="타원 350"/>
          <p:cNvSpPr/>
          <p:nvPr/>
        </p:nvSpPr>
        <p:spPr>
          <a:xfrm>
            <a:off x="2711890" y="544119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2" name="타원 351"/>
          <p:cNvSpPr/>
          <p:nvPr/>
        </p:nvSpPr>
        <p:spPr>
          <a:xfrm>
            <a:off x="2700460" y="553644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3" name="타원 352"/>
          <p:cNvSpPr/>
          <p:nvPr/>
        </p:nvSpPr>
        <p:spPr>
          <a:xfrm>
            <a:off x="2538535" y="558407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4" name="타원 353"/>
          <p:cNvSpPr/>
          <p:nvPr/>
        </p:nvSpPr>
        <p:spPr>
          <a:xfrm>
            <a:off x="2420425" y="550787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5" name="타원 354"/>
          <p:cNvSpPr/>
          <p:nvPr/>
        </p:nvSpPr>
        <p:spPr>
          <a:xfrm>
            <a:off x="2165155" y="5709800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7" name="직사각형 356"/>
          <p:cNvSpPr/>
          <p:nvPr/>
        </p:nvSpPr>
        <p:spPr>
          <a:xfrm>
            <a:off x="3471683" y="6101810"/>
            <a:ext cx="705642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9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VISIONARIES</a:t>
            </a:r>
            <a:endParaRPr lang="ko-KR" altLang="en-US" sz="9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58" name="직사각형 357"/>
          <p:cNvSpPr/>
          <p:nvPr/>
        </p:nvSpPr>
        <p:spPr>
          <a:xfrm>
            <a:off x="2079303" y="6101810"/>
            <a:ext cx="829714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9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NICHE PLAYERS</a:t>
            </a:r>
            <a:endParaRPr lang="ko-KR" altLang="en-US" sz="9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59" name="직사각형 358"/>
          <p:cNvSpPr/>
          <p:nvPr/>
        </p:nvSpPr>
        <p:spPr>
          <a:xfrm>
            <a:off x="3582131" y="3250883"/>
            <a:ext cx="484749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9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LEADERS</a:t>
            </a:r>
            <a:endParaRPr lang="ko-KR" altLang="en-US" sz="9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60" name="직사각형 359"/>
          <p:cNvSpPr/>
          <p:nvPr/>
        </p:nvSpPr>
        <p:spPr>
          <a:xfrm>
            <a:off x="2108479" y="3250883"/>
            <a:ext cx="771365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900" b="1" kern="0" spc="-6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CHALLENGERS</a:t>
            </a:r>
            <a:endParaRPr lang="ko-KR" altLang="en-US" sz="900" b="1" kern="0" spc="-6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65" name="타원 364"/>
          <p:cNvSpPr/>
          <p:nvPr/>
        </p:nvSpPr>
        <p:spPr>
          <a:xfrm>
            <a:off x="3950775" y="395148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6" name="타원 365"/>
          <p:cNvSpPr/>
          <p:nvPr/>
        </p:nvSpPr>
        <p:spPr>
          <a:xfrm>
            <a:off x="4049835" y="393624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7" name="타원 366"/>
          <p:cNvSpPr/>
          <p:nvPr/>
        </p:nvSpPr>
        <p:spPr>
          <a:xfrm>
            <a:off x="4080315" y="3824485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8" name="타원 367"/>
          <p:cNvSpPr/>
          <p:nvPr/>
        </p:nvSpPr>
        <p:spPr>
          <a:xfrm>
            <a:off x="4044755" y="3654666"/>
            <a:ext cx="72000" cy="72000"/>
          </a:xfrm>
          <a:prstGeom prst="ellipse">
            <a:avLst/>
          </a:prstGeom>
          <a:solidFill>
            <a:srgbClr val="569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0" name="Freeform 71"/>
          <p:cNvSpPr>
            <a:spLocks noEditPoints="1"/>
          </p:cNvSpPr>
          <p:nvPr/>
        </p:nvSpPr>
        <p:spPr bwMode="auto">
          <a:xfrm>
            <a:off x="1970080" y="3768643"/>
            <a:ext cx="1190720" cy="1194034"/>
          </a:xfrm>
          <a:custGeom>
            <a:avLst/>
            <a:gdLst>
              <a:gd name="T0" fmla="*/ 346 w 1039"/>
              <a:gd name="T1" fmla="*/ 777 h 1041"/>
              <a:gd name="T2" fmla="*/ 338 w 1039"/>
              <a:gd name="T3" fmla="*/ 746 h 1041"/>
              <a:gd name="T4" fmla="*/ 361 w 1039"/>
              <a:gd name="T5" fmla="*/ 722 h 1041"/>
              <a:gd name="T6" fmla="*/ 628 w 1039"/>
              <a:gd name="T7" fmla="*/ 821 h 1041"/>
              <a:gd name="T8" fmla="*/ 919 w 1039"/>
              <a:gd name="T9" fmla="*/ 701 h 1041"/>
              <a:gd name="T10" fmla="*/ 1039 w 1039"/>
              <a:gd name="T11" fmla="*/ 410 h 1041"/>
              <a:gd name="T12" fmla="*/ 919 w 1039"/>
              <a:gd name="T13" fmla="*/ 120 h 1041"/>
              <a:gd name="T14" fmla="*/ 628 w 1039"/>
              <a:gd name="T15" fmla="*/ 0 h 1041"/>
              <a:gd name="T16" fmla="*/ 338 w 1039"/>
              <a:gd name="T17" fmla="*/ 120 h 1041"/>
              <a:gd name="T18" fmla="*/ 338 w 1039"/>
              <a:gd name="T19" fmla="*/ 120 h 1041"/>
              <a:gd name="T20" fmla="*/ 218 w 1039"/>
              <a:gd name="T21" fmla="*/ 410 h 1041"/>
              <a:gd name="T22" fmla="*/ 316 w 1039"/>
              <a:gd name="T23" fmla="*/ 677 h 1041"/>
              <a:gd name="T24" fmla="*/ 293 w 1039"/>
              <a:gd name="T25" fmla="*/ 701 h 1041"/>
              <a:gd name="T26" fmla="*/ 261 w 1039"/>
              <a:gd name="T27" fmla="*/ 692 h 1041"/>
              <a:gd name="T28" fmla="*/ 53 w 1039"/>
              <a:gd name="T29" fmla="*/ 901 h 1041"/>
              <a:gd name="T30" fmla="*/ 136 w 1039"/>
              <a:gd name="T31" fmla="*/ 987 h 1041"/>
              <a:gd name="T32" fmla="*/ 346 w 1039"/>
              <a:gd name="T33" fmla="*/ 777 h 1041"/>
              <a:gd name="T34" fmla="*/ 389 w 1039"/>
              <a:gd name="T35" fmla="*/ 653 h 1041"/>
              <a:gd name="T36" fmla="*/ 388 w 1039"/>
              <a:gd name="T37" fmla="*/ 651 h 1041"/>
              <a:gd name="T38" fmla="*/ 386 w 1039"/>
              <a:gd name="T39" fmla="*/ 649 h 1041"/>
              <a:gd name="T40" fmla="*/ 288 w 1039"/>
              <a:gd name="T41" fmla="*/ 410 h 1041"/>
              <a:gd name="T42" fmla="*/ 387 w 1039"/>
              <a:gd name="T43" fmla="*/ 170 h 1041"/>
              <a:gd name="T44" fmla="*/ 388 w 1039"/>
              <a:gd name="T45" fmla="*/ 170 h 1041"/>
              <a:gd name="T46" fmla="*/ 628 w 1039"/>
              <a:gd name="T47" fmla="*/ 70 h 1041"/>
              <a:gd name="T48" fmla="*/ 869 w 1039"/>
              <a:gd name="T49" fmla="*/ 170 h 1041"/>
              <a:gd name="T50" fmla="*/ 969 w 1039"/>
              <a:gd name="T51" fmla="*/ 410 h 1041"/>
              <a:gd name="T52" fmla="*/ 869 w 1039"/>
              <a:gd name="T53" fmla="*/ 651 h 1041"/>
              <a:gd name="T54" fmla="*/ 628 w 1039"/>
              <a:gd name="T55" fmla="*/ 751 h 1041"/>
              <a:gd name="T56" fmla="*/ 389 w 1039"/>
              <a:gd name="T57" fmla="*/ 653 h 1041"/>
              <a:gd name="T58" fmla="*/ 277 w 1039"/>
              <a:gd name="T59" fmla="*/ 744 h 1041"/>
              <a:gd name="T60" fmla="*/ 256 w 1039"/>
              <a:gd name="T61" fmla="*/ 724 h 1041"/>
              <a:gd name="T62" fmla="*/ 126 w 1039"/>
              <a:gd name="T63" fmla="*/ 853 h 1041"/>
              <a:gd name="T64" fmla="*/ 147 w 1039"/>
              <a:gd name="T65" fmla="*/ 874 h 1041"/>
              <a:gd name="T66" fmla="*/ 277 w 1039"/>
              <a:gd name="T67" fmla="*/ 744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9" h="1041">
                <a:moveTo>
                  <a:pt x="346" y="777"/>
                </a:moveTo>
                <a:cubicBezTo>
                  <a:pt x="351" y="773"/>
                  <a:pt x="345" y="758"/>
                  <a:pt x="338" y="746"/>
                </a:cubicBezTo>
                <a:cubicBezTo>
                  <a:pt x="361" y="722"/>
                  <a:pt x="361" y="722"/>
                  <a:pt x="361" y="722"/>
                </a:cubicBezTo>
                <a:cubicBezTo>
                  <a:pt x="438" y="788"/>
                  <a:pt x="533" y="821"/>
                  <a:pt x="628" y="821"/>
                </a:cubicBezTo>
                <a:cubicBezTo>
                  <a:pt x="733" y="821"/>
                  <a:pt x="838" y="781"/>
                  <a:pt x="919" y="701"/>
                </a:cubicBezTo>
                <a:cubicBezTo>
                  <a:pt x="999" y="621"/>
                  <a:pt x="1039" y="515"/>
                  <a:pt x="1039" y="410"/>
                </a:cubicBezTo>
                <a:cubicBezTo>
                  <a:pt x="1039" y="305"/>
                  <a:pt x="999" y="200"/>
                  <a:pt x="919" y="120"/>
                </a:cubicBezTo>
                <a:cubicBezTo>
                  <a:pt x="838" y="40"/>
                  <a:pt x="733" y="0"/>
                  <a:pt x="628" y="0"/>
                </a:cubicBezTo>
                <a:cubicBezTo>
                  <a:pt x="523" y="0"/>
                  <a:pt x="418" y="40"/>
                  <a:pt x="338" y="120"/>
                </a:cubicBezTo>
                <a:cubicBezTo>
                  <a:pt x="338" y="120"/>
                  <a:pt x="338" y="120"/>
                  <a:pt x="338" y="120"/>
                </a:cubicBezTo>
                <a:cubicBezTo>
                  <a:pt x="258" y="200"/>
                  <a:pt x="218" y="305"/>
                  <a:pt x="218" y="410"/>
                </a:cubicBezTo>
                <a:cubicBezTo>
                  <a:pt x="218" y="505"/>
                  <a:pt x="251" y="601"/>
                  <a:pt x="316" y="677"/>
                </a:cubicBezTo>
                <a:cubicBezTo>
                  <a:pt x="293" y="701"/>
                  <a:pt x="293" y="701"/>
                  <a:pt x="293" y="701"/>
                </a:cubicBezTo>
                <a:cubicBezTo>
                  <a:pt x="280" y="694"/>
                  <a:pt x="266" y="688"/>
                  <a:pt x="261" y="692"/>
                </a:cubicBezTo>
                <a:cubicBezTo>
                  <a:pt x="53" y="901"/>
                  <a:pt x="53" y="901"/>
                  <a:pt x="53" y="901"/>
                </a:cubicBezTo>
                <a:cubicBezTo>
                  <a:pt x="0" y="954"/>
                  <a:pt x="79" y="1041"/>
                  <a:pt x="136" y="987"/>
                </a:cubicBezTo>
                <a:cubicBezTo>
                  <a:pt x="346" y="777"/>
                  <a:pt x="346" y="777"/>
                  <a:pt x="346" y="777"/>
                </a:cubicBezTo>
                <a:close/>
                <a:moveTo>
                  <a:pt x="389" y="653"/>
                </a:moveTo>
                <a:cubicBezTo>
                  <a:pt x="389" y="652"/>
                  <a:pt x="388" y="652"/>
                  <a:pt x="388" y="651"/>
                </a:cubicBezTo>
                <a:cubicBezTo>
                  <a:pt x="387" y="650"/>
                  <a:pt x="386" y="650"/>
                  <a:pt x="386" y="649"/>
                </a:cubicBezTo>
                <a:cubicBezTo>
                  <a:pt x="321" y="583"/>
                  <a:pt x="288" y="497"/>
                  <a:pt x="288" y="410"/>
                </a:cubicBezTo>
                <a:cubicBezTo>
                  <a:pt x="288" y="323"/>
                  <a:pt x="321" y="236"/>
                  <a:pt x="387" y="170"/>
                </a:cubicBezTo>
                <a:cubicBezTo>
                  <a:pt x="388" y="170"/>
                  <a:pt x="388" y="170"/>
                  <a:pt x="388" y="170"/>
                </a:cubicBezTo>
                <a:cubicBezTo>
                  <a:pt x="454" y="103"/>
                  <a:pt x="541" y="70"/>
                  <a:pt x="628" y="70"/>
                </a:cubicBezTo>
                <a:cubicBezTo>
                  <a:pt x="715" y="70"/>
                  <a:pt x="802" y="103"/>
                  <a:pt x="869" y="170"/>
                </a:cubicBezTo>
                <a:cubicBezTo>
                  <a:pt x="935" y="236"/>
                  <a:pt x="969" y="323"/>
                  <a:pt x="969" y="410"/>
                </a:cubicBezTo>
                <a:cubicBezTo>
                  <a:pt x="969" y="497"/>
                  <a:pt x="935" y="585"/>
                  <a:pt x="869" y="651"/>
                </a:cubicBezTo>
                <a:cubicBezTo>
                  <a:pt x="802" y="717"/>
                  <a:pt x="715" y="751"/>
                  <a:pt x="628" y="751"/>
                </a:cubicBezTo>
                <a:cubicBezTo>
                  <a:pt x="542" y="751"/>
                  <a:pt x="456" y="718"/>
                  <a:pt x="389" y="653"/>
                </a:cubicBezTo>
                <a:close/>
                <a:moveTo>
                  <a:pt x="277" y="744"/>
                </a:moveTo>
                <a:cubicBezTo>
                  <a:pt x="288" y="733"/>
                  <a:pt x="268" y="712"/>
                  <a:pt x="256" y="724"/>
                </a:cubicBezTo>
                <a:cubicBezTo>
                  <a:pt x="126" y="853"/>
                  <a:pt x="126" y="853"/>
                  <a:pt x="126" y="853"/>
                </a:cubicBezTo>
                <a:cubicBezTo>
                  <a:pt x="115" y="865"/>
                  <a:pt x="135" y="885"/>
                  <a:pt x="147" y="874"/>
                </a:cubicBezTo>
                <a:cubicBezTo>
                  <a:pt x="277" y="744"/>
                  <a:pt x="277" y="744"/>
                  <a:pt x="277" y="744"/>
                </a:cubicBezTo>
                <a:close/>
              </a:path>
            </a:pathLst>
          </a:custGeom>
          <a:solidFill>
            <a:srgbClr val="3B45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3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1" name="TextBox 26"/>
          <p:cNvSpPr txBox="1">
            <a:spLocks noChangeArrowheads="1"/>
          </p:cNvSpPr>
          <p:nvPr/>
        </p:nvSpPr>
        <p:spPr bwMode="gray">
          <a:xfrm>
            <a:off x="7487397" y="4310381"/>
            <a:ext cx="745584" cy="2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defTabSz="914373" latinLnBrk="1"/>
            <a:r>
              <a:rPr lang="en-US" altLang="ko-KR" sz="7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64A2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Non-Shard</a:t>
            </a:r>
          </a:p>
          <a:p>
            <a:pPr algn="r" defTabSz="914373" latinLnBrk="1"/>
            <a:r>
              <a:rPr lang="en-US" altLang="ko-KR" sz="7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64A2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SQL</a:t>
            </a: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9040171" y="5471518"/>
            <a:ext cx="1360849" cy="517608"/>
          </a:xfrm>
          <a:prstGeom prst="roundRect">
            <a:avLst>
              <a:gd name="adj" fmla="val 11055"/>
            </a:avLst>
          </a:prstGeom>
          <a:solidFill>
            <a:srgbClr val="849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7727455" y="5215926"/>
            <a:ext cx="1079540" cy="773200"/>
          </a:xfrm>
          <a:prstGeom prst="roundRect">
            <a:avLst>
              <a:gd name="adj" fmla="val 55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 sz="800">
              <a:solidFill>
                <a:prstClr val="white"/>
              </a:solidFill>
            </a:endParaRPr>
          </a:p>
        </p:txBody>
      </p:sp>
      <p:cxnSp>
        <p:nvCxnSpPr>
          <p:cNvPr id="131" name="직선 연결선 28"/>
          <p:cNvCxnSpPr/>
          <p:nvPr/>
        </p:nvCxnSpPr>
        <p:spPr>
          <a:xfrm>
            <a:off x="10001005" y="3904856"/>
            <a:ext cx="0" cy="158218"/>
          </a:xfrm>
          <a:prstGeom prst="straightConnector1">
            <a:avLst/>
          </a:prstGeom>
          <a:ln w="19050">
            <a:solidFill>
              <a:srgbClr val="849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28"/>
          <p:cNvCxnSpPr/>
          <p:nvPr/>
        </p:nvCxnSpPr>
        <p:spPr>
          <a:xfrm>
            <a:off x="8521486" y="3904856"/>
            <a:ext cx="0" cy="158218"/>
          </a:xfrm>
          <a:prstGeom prst="straightConnector1">
            <a:avLst/>
          </a:prstGeom>
          <a:ln w="19050">
            <a:solidFill>
              <a:srgbClr val="849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모서리가 둥근 직사각형 132"/>
          <p:cNvSpPr/>
          <p:nvPr/>
        </p:nvSpPr>
        <p:spPr>
          <a:xfrm>
            <a:off x="7743793" y="3282183"/>
            <a:ext cx="1834622" cy="644963"/>
          </a:xfrm>
          <a:prstGeom prst="roundRect">
            <a:avLst>
              <a:gd name="adj" fmla="val 6099"/>
            </a:avLst>
          </a:prstGeom>
          <a:solidFill>
            <a:srgbClr val="BFCAD7"/>
          </a:solidFill>
          <a:ln w="19050">
            <a:solidFill>
              <a:srgbClr val="84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 sz="800" dirty="0">
              <a:ln w="5715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9040171" y="5273697"/>
            <a:ext cx="1360849" cy="517608"/>
          </a:xfrm>
          <a:prstGeom prst="roundRect">
            <a:avLst>
              <a:gd name="adj" fmla="val 11055"/>
            </a:avLst>
          </a:prstGeom>
          <a:solidFill>
            <a:srgbClr val="E7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35" name="TextBox 26"/>
          <p:cNvSpPr txBox="1">
            <a:spLocks noChangeArrowheads="1"/>
          </p:cNvSpPr>
          <p:nvPr/>
        </p:nvSpPr>
        <p:spPr bwMode="gray">
          <a:xfrm>
            <a:off x="9865396" y="5436787"/>
            <a:ext cx="274879" cy="1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800" dirty="0">
                <a:solidFill>
                  <a:srgbClr val="8499B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/>
              </a:rPr>
              <a:t>···</a:t>
            </a:r>
            <a:endParaRPr lang="en-US" altLang="ko-KR" sz="800" dirty="0">
              <a:solidFill>
                <a:srgbClr val="8499B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1" name="TextBox 26"/>
          <p:cNvSpPr txBox="1">
            <a:spLocks noChangeArrowheads="1"/>
          </p:cNvSpPr>
          <p:nvPr/>
        </p:nvSpPr>
        <p:spPr bwMode="gray">
          <a:xfrm>
            <a:off x="9248844" y="5799402"/>
            <a:ext cx="943500" cy="1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8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Shard DB</a:t>
            </a:r>
          </a:p>
        </p:txBody>
      </p:sp>
      <p:cxnSp>
        <p:nvCxnSpPr>
          <p:cNvPr id="142" name="직선 연결선 28"/>
          <p:cNvCxnSpPr/>
          <p:nvPr/>
        </p:nvCxnSpPr>
        <p:spPr>
          <a:xfrm>
            <a:off x="7727551" y="4063073"/>
            <a:ext cx="2664000" cy="0"/>
          </a:xfrm>
          <a:prstGeom prst="straightConnector1">
            <a:avLst/>
          </a:prstGeom>
          <a:ln w="19050">
            <a:solidFill>
              <a:srgbClr val="849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모서리가 둥근 직사각형 142"/>
          <p:cNvSpPr/>
          <p:nvPr/>
        </p:nvSpPr>
        <p:spPr>
          <a:xfrm>
            <a:off x="7727455" y="5018105"/>
            <a:ext cx="1079540" cy="773200"/>
          </a:xfrm>
          <a:prstGeom prst="roundRect">
            <a:avLst>
              <a:gd name="adj" fmla="val 27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 sz="800">
              <a:solidFill>
                <a:prstClr val="white"/>
              </a:solidFill>
            </a:endParaRPr>
          </a:p>
        </p:txBody>
      </p:sp>
      <p:sp>
        <p:nvSpPr>
          <p:cNvPr id="144" name="TextBox 26"/>
          <p:cNvSpPr txBox="1">
            <a:spLocks noChangeArrowheads="1"/>
          </p:cNvSpPr>
          <p:nvPr/>
        </p:nvSpPr>
        <p:spPr bwMode="gray">
          <a:xfrm>
            <a:off x="7659692" y="5785978"/>
            <a:ext cx="1215068" cy="1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8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Shard Coordinator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7776404" y="5065851"/>
            <a:ext cx="970130" cy="667394"/>
            <a:chOff x="6573959" y="5004768"/>
            <a:chExt cx="977103" cy="700060"/>
          </a:xfrm>
        </p:grpSpPr>
        <p:sp>
          <p:nvSpPr>
            <p:cNvPr id="145" name="모서리가 둥근 직사각형 144"/>
            <p:cNvSpPr/>
            <p:nvPr/>
          </p:nvSpPr>
          <p:spPr>
            <a:xfrm>
              <a:off x="6581734" y="5004768"/>
              <a:ext cx="964594" cy="321212"/>
            </a:xfrm>
            <a:prstGeom prst="roundRect">
              <a:avLst>
                <a:gd name="adj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73" latinLnBrk="1"/>
              <a:r>
                <a:rPr lang="en-US" altLang="ko-KR" sz="800" b="1" kern="0" spc="-3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Query analyzer</a:t>
              </a:r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6573959" y="5383616"/>
              <a:ext cx="462184" cy="321212"/>
            </a:xfrm>
            <a:prstGeom prst="roundRect">
              <a:avLst>
                <a:gd name="adj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73" latinLnBrk="1"/>
              <a:r>
                <a:rPr lang="en-US" altLang="ko-KR" sz="800" b="1" kern="0" spc="-3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Query optimizer</a:t>
              </a:r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7077617" y="5383616"/>
              <a:ext cx="473445" cy="321212"/>
            </a:xfrm>
            <a:prstGeom prst="roundRect">
              <a:avLst>
                <a:gd name="adj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373" latinLnBrk="1"/>
              <a:r>
                <a:rPr lang="en-US" altLang="ko-KR" sz="800" b="1" kern="0" spc="-3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Query</a:t>
              </a:r>
            </a:p>
            <a:p>
              <a:pPr algn="ctr" defTabSz="914373" latinLnBrk="1"/>
              <a:r>
                <a:rPr lang="en-US" altLang="ko-KR" sz="800" b="1" kern="0" spc="-3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executor</a:t>
              </a:r>
            </a:p>
          </p:txBody>
        </p:sp>
      </p:grpSp>
      <p:sp>
        <p:nvSpPr>
          <p:cNvPr id="148" name="왼쪽/오른쪽 화살표 147"/>
          <p:cNvSpPr/>
          <p:nvPr/>
        </p:nvSpPr>
        <p:spPr>
          <a:xfrm>
            <a:off x="8806998" y="5440874"/>
            <a:ext cx="231289" cy="15030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endParaRPr lang="ko-KR" altLang="en-US" sz="800">
              <a:solidFill>
                <a:prstClr val="white"/>
              </a:solidFill>
            </a:endParaRPr>
          </a:p>
        </p:txBody>
      </p:sp>
      <p:cxnSp>
        <p:nvCxnSpPr>
          <p:cNvPr id="149" name="직선 연결선 28"/>
          <p:cNvCxnSpPr/>
          <p:nvPr/>
        </p:nvCxnSpPr>
        <p:spPr>
          <a:xfrm>
            <a:off x="8161634" y="3545878"/>
            <a:ext cx="0" cy="15821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851" y="4616510"/>
            <a:ext cx="188525" cy="1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모서리가 둥근 직사각형 151"/>
          <p:cNvSpPr/>
          <p:nvPr/>
        </p:nvSpPr>
        <p:spPr>
          <a:xfrm>
            <a:off x="8508719" y="3388385"/>
            <a:ext cx="988762" cy="442443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8874295" y="3476364"/>
            <a:ext cx="570500" cy="271819"/>
          </a:xfrm>
          <a:prstGeom prst="roundRect">
            <a:avLst>
              <a:gd name="adj" fmla="val 11055"/>
            </a:avLst>
          </a:prstGeom>
          <a:solidFill>
            <a:srgbClr val="9F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3" latinLnBrk="1"/>
            <a:r>
              <a:rPr lang="en-US" altLang="ko-KR" sz="700" b="1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Query executor</a:t>
            </a:r>
          </a:p>
        </p:txBody>
      </p:sp>
      <p:sp>
        <p:nvSpPr>
          <p:cNvPr id="154" name="TextBox 26"/>
          <p:cNvSpPr txBox="1">
            <a:spLocks noChangeArrowheads="1"/>
          </p:cNvSpPr>
          <p:nvPr/>
        </p:nvSpPr>
        <p:spPr bwMode="gray">
          <a:xfrm>
            <a:off x="8443775" y="3450677"/>
            <a:ext cx="498596" cy="3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8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Shard library</a:t>
            </a:r>
          </a:p>
        </p:txBody>
      </p:sp>
      <p:sp>
        <p:nvSpPr>
          <p:cNvPr id="156" name="TextBox 26"/>
          <p:cNvSpPr txBox="1">
            <a:spLocks noChangeArrowheads="1"/>
          </p:cNvSpPr>
          <p:nvPr/>
        </p:nvSpPr>
        <p:spPr bwMode="gray">
          <a:xfrm>
            <a:off x="8190865" y="4801039"/>
            <a:ext cx="661242" cy="1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7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64A23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Shard SQL</a:t>
            </a:r>
          </a:p>
        </p:txBody>
      </p:sp>
      <p:sp>
        <p:nvSpPr>
          <p:cNvPr id="158" name="TextBox 26"/>
          <p:cNvSpPr txBox="1">
            <a:spLocks noChangeArrowheads="1"/>
          </p:cNvSpPr>
          <p:nvPr/>
        </p:nvSpPr>
        <p:spPr bwMode="gray">
          <a:xfrm>
            <a:off x="9323927" y="4646672"/>
            <a:ext cx="814631" cy="3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373" latinLnBrk="1"/>
            <a:r>
              <a:rPr lang="en-US" altLang="ko-KR" sz="8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Shard connection</a:t>
            </a: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7840271" y="3388384"/>
            <a:ext cx="614355" cy="440030"/>
          </a:xfrm>
          <a:prstGeom prst="roundRect">
            <a:avLst>
              <a:gd name="adj" fmla="val 110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373" latinLnBrk="1"/>
            <a:r>
              <a:rPr lang="en-US" altLang="ko-KR" sz="800" b="1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Application</a:t>
            </a:r>
            <a:endParaRPr lang="ko-KR" altLang="en-US" sz="800" b="1" kern="0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60" name="TextBox 26"/>
          <p:cNvSpPr txBox="1">
            <a:spLocks noChangeArrowheads="1"/>
          </p:cNvSpPr>
          <p:nvPr/>
        </p:nvSpPr>
        <p:spPr bwMode="gray">
          <a:xfrm>
            <a:off x="9722298" y="3316016"/>
            <a:ext cx="512334" cy="1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7" rIns="68556" bIns="3427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373" latinLnBrk="1"/>
            <a:r>
              <a:rPr lang="en-US" altLang="ko-KR" sz="800" kern="0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Clients</a:t>
            </a:r>
          </a:p>
        </p:txBody>
      </p:sp>
      <p:pic>
        <p:nvPicPr>
          <p:cNvPr id="29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6171" y="4616510"/>
            <a:ext cx="188525" cy="1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8253088" y="3943350"/>
            <a:ext cx="1062398" cy="1316342"/>
            <a:chOff x="7110088" y="3999692"/>
            <a:chExt cx="1062398" cy="1260000"/>
          </a:xfrm>
        </p:grpSpPr>
        <p:cxnSp>
          <p:nvCxnSpPr>
            <p:cNvPr id="161" name="직선 연결선 95"/>
            <p:cNvCxnSpPr/>
            <p:nvPr/>
          </p:nvCxnSpPr>
          <p:spPr>
            <a:xfrm rot="5400000" flipH="1" flipV="1">
              <a:off x="7022492" y="4089872"/>
              <a:ext cx="1002505" cy="827314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8499B2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95"/>
            <p:cNvCxnSpPr/>
            <p:nvPr/>
          </p:nvCxnSpPr>
          <p:spPr>
            <a:xfrm rot="5400000" flipH="1" flipV="1">
              <a:off x="6611026" y="4502323"/>
              <a:ext cx="1004918" cy="1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8499B2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8172486" y="3999692"/>
              <a:ext cx="0" cy="1260000"/>
            </a:xfrm>
            <a:prstGeom prst="straightConnector1">
              <a:avLst/>
            </a:prstGeom>
            <a:ln w="9525">
              <a:solidFill>
                <a:srgbClr val="8499B2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그룹 173"/>
          <p:cNvGrpSpPr/>
          <p:nvPr/>
        </p:nvGrpSpPr>
        <p:grpSpPr>
          <a:xfrm>
            <a:off x="6480658" y="4753280"/>
            <a:ext cx="301143" cy="358521"/>
            <a:chOff x="1566384" y="1690526"/>
            <a:chExt cx="462763" cy="550935"/>
          </a:xfrm>
        </p:grpSpPr>
        <p:grpSp>
          <p:nvGrpSpPr>
            <p:cNvPr id="175" name="그룹 174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17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6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245" name="그룹 244"/>
          <p:cNvGrpSpPr/>
          <p:nvPr/>
        </p:nvGrpSpPr>
        <p:grpSpPr>
          <a:xfrm>
            <a:off x="4990525" y="4753280"/>
            <a:ext cx="301143" cy="358521"/>
            <a:chOff x="1566384" y="1690526"/>
            <a:chExt cx="462763" cy="550935"/>
          </a:xfrm>
        </p:grpSpPr>
        <p:grpSp>
          <p:nvGrpSpPr>
            <p:cNvPr id="246" name="그룹 245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24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47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325" name="직선 화살표 연결선 324"/>
          <p:cNvCxnSpPr/>
          <p:nvPr/>
        </p:nvCxnSpPr>
        <p:spPr>
          <a:xfrm rot="5400000">
            <a:off x="6761850" y="3904448"/>
            <a:ext cx="165221" cy="0"/>
          </a:xfrm>
          <a:prstGeom prst="straightConnector1">
            <a:avLst/>
          </a:prstGeom>
          <a:ln>
            <a:solidFill>
              <a:srgbClr val="0290D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직선 화살표 연결선 325"/>
          <p:cNvCxnSpPr/>
          <p:nvPr/>
        </p:nvCxnSpPr>
        <p:spPr>
          <a:xfrm>
            <a:off x="6844459" y="4174070"/>
            <a:ext cx="0" cy="156711"/>
          </a:xfrm>
          <a:prstGeom prst="straightConnector1">
            <a:avLst/>
          </a:prstGeom>
          <a:ln w="6350">
            <a:solidFill>
              <a:srgbClr val="0290D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그룹 326"/>
          <p:cNvGrpSpPr/>
          <p:nvPr/>
        </p:nvGrpSpPr>
        <p:grpSpPr>
          <a:xfrm>
            <a:off x="4829129" y="5650747"/>
            <a:ext cx="301143" cy="358521"/>
            <a:chOff x="1566384" y="1690526"/>
            <a:chExt cx="462763" cy="550935"/>
          </a:xfrm>
        </p:grpSpPr>
        <p:grpSp>
          <p:nvGrpSpPr>
            <p:cNvPr id="328" name="그룹 327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3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9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403" name="그룹 402"/>
          <p:cNvGrpSpPr/>
          <p:nvPr/>
        </p:nvGrpSpPr>
        <p:grpSpPr>
          <a:xfrm>
            <a:off x="5184993" y="5650747"/>
            <a:ext cx="301143" cy="358521"/>
            <a:chOff x="1566384" y="1690526"/>
            <a:chExt cx="462763" cy="550935"/>
          </a:xfrm>
        </p:grpSpPr>
        <p:grpSp>
          <p:nvGrpSpPr>
            <p:cNvPr id="404" name="그룹 403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40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05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447" name="그룹 446"/>
          <p:cNvGrpSpPr/>
          <p:nvPr/>
        </p:nvGrpSpPr>
        <p:grpSpPr>
          <a:xfrm>
            <a:off x="5540857" y="5650747"/>
            <a:ext cx="301143" cy="358521"/>
            <a:chOff x="1566384" y="1690526"/>
            <a:chExt cx="462763" cy="550935"/>
          </a:xfrm>
        </p:grpSpPr>
        <p:grpSp>
          <p:nvGrpSpPr>
            <p:cNvPr id="448" name="그룹 447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45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029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029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A6E2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A6E2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A6E2FE">
                  <a:alpha val="6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49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491" name="그룹 490"/>
          <p:cNvGrpSpPr/>
          <p:nvPr/>
        </p:nvGrpSpPr>
        <p:grpSpPr>
          <a:xfrm>
            <a:off x="6342017" y="5650747"/>
            <a:ext cx="301143" cy="358521"/>
            <a:chOff x="1566384" y="1690526"/>
            <a:chExt cx="462763" cy="550935"/>
          </a:xfrm>
        </p:grpSpPr>
        <p:grpSp>
          <p:nvGrpSpPr>
            <p:cNvPr id="492" name="그룹 491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49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93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535" name="그룹 534"/>
          <p:cNvGrpSpPr/>
          <p:nvPr/>
        </p:nvGrpSpPr>
        <p:grpSpPr>
          <a:xfrm>
            <a:off x="6697881" y="5650747"/>
            <a:ext cx="301143" cy="358521"/>
            <a:chOff x="1566384" y="1690526"/>
            <a:chExt cx="462763" cy="550935"/>
          </a:xfrm>
        </p:grpSpPr>
        <p:grpSp>
          <p:nvGrpSpPr>
            <p:cNvPr id="536" name="그룹 535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53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37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579" name="그룹 578"/>
          <p:cNvGrpSpPr/>
          <p:nvPr/>
        </p:nvGrpSpPr>
        <p:grpSpPr>
          <a:xfrm>
            <a:off x="7053745" y="5650747"/>
            <a:ext cx="301143" cy="358521"/>
            <a:chOff x="1566384" y="1690526"/>
            <a:chExt cx="462763" cy="550935"/>
          </a:xfrm>
        </p:grpSpPr>
        <p:grpSp>
          <p:nvGrpSpPr>
            <p:cNvPr id="580" name="그룹 579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58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029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029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A6E2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A6E2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1F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A6E2FE">
                  <a:alpha val="6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81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pic>
        <p:nvPicPr>
          <p:cNvPr id="623" name="그림 6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34" y="3515190"/>
            <a:ext cx="325612" cy="446770"/>
          </a:xfrm>
          <a:prstGeom prst="rect">
            <a:avLst/>
          </a:prstGeom>
        </p:spPr>
      </p:pic>
      <p:grpSp>
        <p:nvGrpSpPr>
          <p:cNvPr id="624" name="그룹 623"/>
          <p:cNvGrpSpPr/>
          <p:nvPr/>
        </p:nvGrpSpPr>
        <p:grpSpPr>
          <a:xfrm>
            <a:off x="9117002" y="5383747"/>
            <a:ext cx="241986" cy="288092"/>
            <a:chOff x="1566384" y="1690526"/>
            <a:chExt cx="462763" cy="550935"/>
          </a:xfrm>
        </p:grpSpPr>
        <p:grpSp>
          <p:nvGrpSpPr>
            <p:cNvPr id="625" name="그룹 624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6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26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668" name="그룹 667"/>
          <p:cNvGrpSpPr/>
          <p:nvPr/>
        </p:nvGrpSpPr>
        <p:grpSpPr>
          <a:xfrm>
            <a:off x="9385289" y="5383747"/>
            <a:ext cx="241986" cy="288092"/>
            <a:chOff x="1566384" y="1690526"/>
            <a:chExt cx="462763" cy="550935"/>
          </a:xfrm>
        </p:grpSpPr>
        <p:grpSp>
          <p:nvGrpSpPr>
            <p:cNvPr id="669" name="그룹 668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6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70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712" name="그룹 711"/>
          <p:cNvGrpSpPr/>
          <p:nvPr/>
        </p:nvGrpSpPr>
        <p:grpSpPr>
          <a:xfrm>
            <a:off x="9663102" y="5383747"/>
            <a:ext cx="241986" cy="288092"/>
            <a:chOff x="1566384" y="1690526"/>
            <a:chExt cx="462763" cy="550935"/>
          </a:xfrm>
        </p:grpSpPr>
        <p:grpSp>
          <p:nvGrpSpPr>
            <p:cNvPr id="713" name="그룹 712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7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14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756" name="그룹 755"/>
          <p:cNvGrpSpPr/>
          <p:nvPr/>
        </p:nvGrpSpPr>
        <p:grpSpPr>
          <a:xfrm>
            <a:off x="10093315" y="5383747"/>
            <a:ext cx="241986" cy="288092"/>
            <a:chOff x="1566384" y="1690526"/>
            <a:chExt cx="462763" cy="550935"/>
          </a:xfrm>
        </p:grpSpPr>
        <p:grpSp>
          <p:nvGrpSpPr>
            <p:cNvPr id="757" name="그룹 756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7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58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5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직각 삼각형 194"/>
          <p:cNvSpPr/>
          <p:nvPr/>
        </p:nvSpPr>
        <p:spPr>
          <a:xfrm rot="5400000">
            <a:off x="1772216" y="2033803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1772216" y="1205641"/>
            <a:ext cx="107760" cy="107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55309" y="1205641"/>
            <a:ext cx="8605881" cy="675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全球提供</a:t>
            </a:r>
            <a:r>
              <a:rPr lang="ko-KR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650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个以上客户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及</a:t>
            </a: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6000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个以上服务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确保技术能力和稳定性。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制造、通信、金融、公共等多个领域都有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Reference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在中国、日本等多个国家提供服务。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29355" y="463231"/>
            <a:ext cx="3456844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技术能力</a:t>
            </a:r>
            <a:r>
              <a:rPr lang="ko-KR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References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390306" y="2033494"/>
            <a:ext cx="9220544" cy="0"/>
          </a:xfrm>
          <a:prstGeom prst="line">
            <a:avLst/>
          </a:prstGeom>
          <a:ln w="9525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1968971" y="2141671"/>
            <a:ext cx="561372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Telecom</a:t>
            </a:r>
            <a:endParaRPr lang="en-US" altLang="ko-KR" sz="1050" kern="0" spc="-3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AA4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968972" y="3071374"/>
            <a:ext cx="560731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Finance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1968971" y="4000115"/>
            <a:ext cx="885820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Government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968972" y="4886061"/>
            <a:ext cx="1010533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Manufacturing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1968971" y="5424824"/>
            <a:ext cx="593752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Internet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1968971" y="5981645"/>
            <a:ext cx="768800" cy="37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Strategic</a:t>
            </a:r>
            <a:b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Partnership</a:t>
            </a:r>
          </a:p>
        </p:txBody>
      </p:sp>
      <p:cxnSp>
        <p:nvCxnSpPr>
          <p:cNvPr id="61" name="직선 연결선 60"/>
          <p:cNvCxnSpPr/>
          <p:nvPr/>
        </p:nvCxnSpPr>
        <p:spPr>
          <a:xfrm>
            <a:off x="1772216" y="3891285"/>
            <a:ext cx="8838634" cy="0"/>
          </a:xfrm>
          <a:prstGeom prst="line">
            <a:avLst/>
          </a:prstGeom>
          <a:ln w="6350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hina unicom logo png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87" y="2112850"/>
            <a:ext cx="484945" cy="2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9610" y="2590800"/>
            <a:ext cx="689310" cy="218794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2038" y="2503651"/>
            <a:ext cx="352877" cy="383989"/>
          </a:xfrm>
          <a:prstGeom prst="rect">
            <a:avLst/>
          </a:prstGeom>
        </p:spPr>
      </p:pic>
      <p:grpSp>
        <p:nvGrpSpPr>
          <p:cNvPr id="91" name="그룹 90"/>
          <p:cNvGrpSpPr/>
          <p:nvPr/>
        </p:nvGrpSpPr>
        <p:grpSpPr>
          <a:xfrm>
            <a:off x="5348032" y="2623789"/>
            <a:ext cx="622343" cy="129251"/>
            <a:chOff x="4155478" y="3039483"/>
            <a:chExt cx="820241" cy="170351"/>
          </a:xfrm>
        </p:grpSpPr>
        <p:pic>
          <p:nvPicPr>
            <p:cNvPr id="65" name="Picture 15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4" r="54756" b="10321"/>
            <a:stretch/>
          </p:blipFill>
          <p:spPr bwMode="auto">
            <a:xfrm>
              <a:off x="4155478" y="3039484"/>
              <a:ext cx="247434" cy="17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9074" y="3039483"/>
              <a:ext cx="546645" cy="170350"/>
            </a:xfrm>
            <a:prstGeom prst="rect">
              <a:avLst/>
            </a:prstGeom>
          </p:spPr>
        </p:pic>
      </p:grpSp>
      <p:pic>
        <p:nvPicPr>
          <p:cNvPr id="1042" name="Picture 18" descr="china mobile logo png에 대한 이미지 검색결과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3"/>
          <a:stretch/>
        </p:blipFill>
        <p:spPr bwMode="auto">
          <a:xfrm>
            <a:off x="4160787" y="2146492"/>
            <a:ext cx="641538" cy="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2981" y="2155015"/>
            <a:ext cx="628946" cy="180878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2583" y="2117160"/>
            <a:ext cx="627332" cy="256588"/>
          </a:xfrm>
          <a:prstGeom prst="rect">
            <a:avLst/>
          </a:prstGeom>
        </p:spPr>
      </p:pic>
      <p:pic>
        <p:nvPicPr>
          <p:cNvPr id="1048" name="Picture 24" descr="china netcom logo에 대한 이미지 검색결과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1" y="2104728"/>
            <a:ext cx="619866" cy="2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lcatel lucent china logo에 대한 이미지 검색결과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94" y="2137816"/>
            <a:ext cx="629403" cy="21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k telecom logo png에 대한 이미지 검색결과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0760" r="7279" b="26554"/>
          <a:stretch/>
        </p:blipFill>
        <p:spPr bwMode="auto">
          <a:xfrm>
            <a:off x="6573492" y="2584995"/>
            <a:ext cx="565761" cy="2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4" descr="lg u+ logo png에 대한 이미지 검색결과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69" y="2605245"/>
            <a:ext cx="649142" cy="1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994628" y="2595907"/>
            <a:ext cx="244642" cy="199477"/>
          </a:xfrm>
          <a:prstGeom prst="rect">
            <a:avLst/>
          </a:prstGeom>
        </p:spPr>
      </p:pic>
      <p:pic>
        <p:nvPicPr>
          <p:cNvPr id="1062" name="Picture 38" descr="xinhua logo png에 대한 이미지 검색결과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51" y="2086242"/>
            <a:ext cx="318426" cy="3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842386" y="2507946"/>
            <a:ext cx="612591" cy="375396"/>
          </a:xfrm>
          <a:prstGeom prst="rect">
            <a:avLst/>
          </a:prstGeom>
        </p:spPr>
      </p:pic>
      <p:pic>
        <p:nvPicPr>
          <p:cNvPr id="124" name="Picture 154" descr="n_logo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6705220" y="3526663"/>
            <a:ext cx="1190162" cy="2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29" descr="폴라리스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5438617" y="3552422"/>
            <a:ext cx="873942" cy="1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5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3050953" y="3554781"/>
            <a:ext cx="826282" cy="19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4" descr="C:\Users\paul\AppData\Local\Temp\wz8da0\FXPrime_logo.jpg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5490999" y="3170236"/>
            <a:ext cx="790082" cy="128862"/>
          </a:xfrm>
          <a:prstGeom prst="rect">
            <a:avLst/>
          </a:prstGeom>
          <a:noFill/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116755" y="3184718"/>
            <a:ext cx="578369" cy="99901"/>
          </a:xfrm>
          <a:prstGeom prst="rect">
            <a:avLst/>
          </a:prstGeom>
        </p:spPr>
      </p:pic>
      <p:pic>
        <p:nvPicPr>
          <p:cNvPr id="1068" name="Picture 44" descr="krx exchange logo png에 대한 이미지 검색결과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86" y="3162446"/>
            <a:ext cx="699550" cy="1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282616" y="3113145"/>
            <a:ext cx="766341" cy="243047"/>
          </a:xfrm>
          <a:prstGeom prst="rect">
            <a:avLst/>
          </a:prstGeom>
        </p:spPr>
      </p:pic>
      <p:pic>
        <p:nvPicPr>
          <p:cNvPr id="1072" name="Picture 48" descr="korea investment &amp; securities logo에 대한 이미지 검색결과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32657" r="2297" b="37917"/>
          <a:stretch/>
        </p:blipFill>
        <p:spPr bwMode="auto">
          <a:xfrm>
            <a:off x="9597119" y="3165951"/>
            <a:ext cx="832459" cy="1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samsung fire &amp; logo에 대한 이미지 검색결과">
            <a:hlinkClick r:id="rId35"/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6179" r="9200" b="27294"/>
          <a:stretch/>
        </p:blipFill>
        <p:spPr bwMode="auto">
          <a:xfrm>
            <a:off x="4269896" y="3506981"/>
            <a:ext cx="776060" cy="2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288045" y="3589914"/>
            <a:ext cx="600140" cy="121402"/>
          </a:xfrm>
          <a:prstGeom prst="rect">
            <a:avLst/>
          </a:prstGeom>
        </p:spPr>
      </p:pic>
      <p:pic>
        <p:nvPicPr>
          <p:cNvPr id="1080" name="Picture 56" descr="shinhan bank logo에 대한 이미지 검색결과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44" y="3153341"/>
            <a:ext cx="905208" cy="1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02"/>
          <p:cNvPicPr>
            <a:picLocks noChangeAspect="1" noChangeArrowheads="1"/>
          </p:cNvPicPr>
          <p:nvPr/>
        </p:nvPicPr>
        <p:blipFill>
          <a:blip r:embed="rId40" cstate="screen"/>
          <a:srcRect/>
          <a:stretch>
            <a:fillRect/>
          </a:stretch>
        </p:blipFill>
        <p:spPr bwMode="auto">
          <a:xfrm>
            <a:off x="8307073" y="4052663"/>
            <a:ext cx="1077757" cy="20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116" descr="main_logo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screen"/>
          <a:srcRect/>
          <a:stretch>
            <a:fillRect/>
          </a:stretch>
        </p:blipFill>
        <p:spPr bwMode="auto">
          <a:xfrm>
            <a:off x="4482824" y="4455652"/>
            <a:ext cx="1118032" cy="13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119" descr="go Home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screen"/>
          <a:srcRect/>
          <a:stretch>
            <a:fillRect/>
          </a:stretch>
        </p:blipFill>
        <p:spPr bwMode="auto">
          <a:xfrm>
            <a:off x="6702897" y="4027219"/>
            <a:ext cx="1329859" cy="2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40" descr="National Emergency Management Agency"/>
          <p:cNvPicPr>
            <a:picLocks noChangeAspect="1" noChangeArrowheads="1"/>
          </p:cNvPicPr>
          <p:nvPr/>
        </p:nvPicPr>
        <p:blipFill>
          <a:blip r:embed="rId45" cstate="screen"/>
          <a:srcRect/>
          <a:stretch>
            <a:fillRect/>
          </a:stretch>
        </p:blipFill>
        <p:spPr bwMode="auto">
          <a:xfrm>
            <a:off x="3084993" y="4052663"/>
            <a:ext cx="1400088" cy="20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41" descr="MOCIE"/>
          <p:cNvPicPr>
            <a:picLocks noChangeAspect="1" noChangeArrowheads="1"/>
          </p:cNvPicPr>
          <p:nvPr/>
        </p:nvPicPr>
        <p:blipFill>
          <a:blip r:embed="rId46" cstate="screen"/>
          <a:srcRect/>
          <a:stretch>
            <a:fillRect/>
          </a:stretch>
        </p:blipFill>
        <p:spPr bwMode="auto">
          <a:xfrm>
            <a:off x="9659146" y="4042026"/>
            <a:ext cx="789273" cy="22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0"/>
          <p:cNvPicPr>
            <a:picLocks noChangeAspect="1" noChangeArrowheads="1"/>
          </p:cNvPicPr>
          <p:nvPr/>
        </p:nvPicPr>
        <p:blipFill>
          <a:blip r:embed="rId47" cstate="screen"/>
          <a:srcRect/>
          <a:stretch>
            <a:fillRect/>
          </a:stretch>
        </p:blipFill>
        <p:spPr bwMode="auto">
          <a:xfrm>
            <a:off x="5814262" y="4412928"/>
            <a:ext cx="844526" cy="21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48" cstate="screen"/>
          <a:srcRect/>
          <a:stretch>
            <a:fillRect/>
          </a:stretch>
        </p:blipFill>
        <p:spPr bwMode="auto">
          <a:xfrm>
            <a:off x="9355097" y="4311522"/>
            <a:ext cx="439322" cy="4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서울 메트로 logo에 대한 이미지 검색결과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33" y="4029373"/>
            <a:ext cx="649546" cy="2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60" descr="국세청 logo에 대한 이미지 검색결과">
            <a:hlinkClick r:id="rId51"/>
          </p:cNvPr>
          <p:cNvPicPr>
            <a:picLocks noChangeAspect="1" noChangeArrowheads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17785" r="37606" b="39909"/>
          <a:stretch/>
        </p:blipFill>
        <p:spPr bwMode="auto">
          <a:xfrm>
            <a:off x="4759398" y="4058899"/>
            <a:ext cx="745318" cy="1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korail logo에 대한 이미지 검색결과">
            <a:hlinkClick r:id="rId53"/>
          </p:cNvPr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27055" r="13730" b="36239"/>
          <a:stretch/>
        </p:blipFill>
        <p:spPr bwMode="auto">
          <a:xfrm>
            <a:off x="7814622" y="4395235"/>
            <a:ext cx="675003" cy="2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ministry of national defense logo에 대한 이미지 검색결과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88" y="4369962"/>
            <a:ext cx="1182931" cy="3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경찰청 logo에 대한 이미지 검색결과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31" y="4315401"/>
            <a:ext cx="438661" cy="4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토토 logo에 대한 이미지 검색결과">
            <a:hlinkClick r:id="rId59"/>
          </p:cNvPr>
          <p:cNvPicPr>
            <a:picLocks noChangeAspect="1" noChangeArrowheads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2407"/>
          <a:stretch/>
        </p:blipFill>
        <p:spPr bwMode="auto">
          <a:xfrm>
            <a:off x="10007827" y="4376878"/>
            <a:ext cx="437316" cy="2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그룹 109"/>
          <p:cNvGrpSpPr/>
          <p:nvPr/>
        </p:nvGrpSpPr>
        <p:grpSpPr>
          <a:xfrm>
            <a:off x="6872195" y="4366092"/>
            <a:ext cx="729021" cy="311415"/>
            <a:chOff x="4533900" y="4654551"/>
            <a:chExt cx="3879850" cy="1657350"/>
          </a:xfrm>
        </p:grpSpPr>
        <p:pic>
          <p:nvPicPr>
            <p:cNvPr id="1098" name="Picture 74" descr="korea national housing logo에 대한 이미지 검색결과">
              <a:hlinkClick r:id="rId61"/>
            </p:cNvPr>
            <p:cNvPicPr>
              <a:picLocks noChangeAspect="1" noChangeArrowheads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" t="-1704" r="9010" b="25052"/>
            <a:stretch/>
          </p:blipFill>
          <p:spPr bwMode="auto">
            <a:xfrm>
              <a:off x="4533900" y="4654551"/>
              <a:ext cx="243840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74" descr="korea national housing logo에 대한 이미지 검색결과">
              <a:hlinkClick r:id="rId61"/>
            </p:cNvPr>
            <p:cNvPicPr>
              <a:picLocks noChangeAspect="1" noChangeArrowheads="1"/>
            </p:cNvPicPr>
            <p:nvPr/>
          </p:nvPicPr>
          <p:blipFill rotWithShape="1"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" t="74603" r="8677" b="3540"/>
            <a:stretch/>
          </p:blipFill>
          <p:spPr bwMode="auto">
            <a:xfrm>
              <a:off x="5965825" y="5796437"/>
              <a:ext cx="2447925" cy="472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7" name="Picture 103" descr="logo"/>
          <p:cNvPicPr>
            <a:picLocks noChangeAspect="1" noChangeArrowheads="1"/>
          </p:cNvPicPr>
          <p:nvPr/>
        </p:nvPicPr>
        <p:blipFill>
          <a:blip r:embed="rId64" cstate="screen"/>
          <a:srcRect/>
          <a:stretch>
            <a:fillRect/>
          </a:stretch>
        </p:blipFill>
        <p:spPr bwMode="auto">
          <a:xfrm>
            <a:off x="7847688" y="4947069"/>
            <a:ext cx="879064" cy="22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3108326" y="4951340"/>
            <a:ext cx="755281" cy="213361"/>
          </a:xfrm>
          <a:prstGeom prst="rect">
            <a:avLst/>
          </a:prstGeom>
        </p:spPr>
      </p:pic>
      <p:pic>
        <p:nvPicPr>
          <p:cNvPr id="1102" name="Picture 78" descr="lg electronics logo에 대한 이미지 검색결과">
            <a:hlinkClick r:id="rId66"/>
          </p:cNvPr>
          <p:cNvPicPr>
            <a:picLocks noChangeAspect="1" noChangeArrowheads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5484" r="8492" b="37351"/>
          <a:stretch/>
        </p:blipFill>
        <p:spPr bwMode="auto">
          <a:xfrm>
            <a:off x="4091915" y="4954536"/>
            <a:ext cx="857197" cy="2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posco logo에 대한 이미지 검색결과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70" y="4984979"/>
            <a:ext cx="540769" cy="1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6879947" y="4950738"/>
            <a:ext cx="739435" cy="214565"/>
          </a:xfrm>
          <a:prstGeom prst="rect">
            <a:avLst/>
          </a:prstGeom>
        </p:spPr>
      </p:pic>
      <p:cxnSp>
        <p:nvCxnSpPr>
          <p:cNvPr id="192" name="직선 연결선 191"/>
          <p:cNvCxnSpPr/>
          <p:nvPr/>
        </p:nvCxnSpPr>
        <p:spPr>
          <a:xfrm>
            <a:off x="1772216" y="4778791"/>
            <a:ext cx="8838634" cy="0"/>
          </a:xfrm>
          <a:prstGeom prst="line">
            <a:avLst/>
          </a:prstGeom>
          <a:ln w="6350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 192"/>
          <p:cNvCxnSpPr/>
          <p:nvPr/>
        </p:nvCxnSpPr>
        <p:spPr>
          <a:xfrm>
            <a:off x="1772216" y="5318914"/>
            <a:ext cx="8838634" cy="0"/>
          </a:xfrm>
          <a:prstGeom prst="line">
            <a:avLst/>
          </a:prstGeom>
          <a:ln w="6350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/>
          <p:cNvCxnSpPr/>
          <p:nvPr/>
        </p:nvCxnSpPr>
        <p:spPr>
          <a:xfrm>
            <a:off x="1772216" y="5871364"/>
            <a:ext cx="8838634" cy="0"/>
          </a:xfrm>
          <a:prstGeom prst="line">
            <a:avLst/>
          </a:prstGeom>
          <a:ln w="6350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0" name="Picture 86" descr="auction logo에 대한 이미지 검색결과">
            <a:hlinkClick r:id="rId71"/>
          </p:cNvPr>
          <p:cNvPicPr>
            <a:picLocks noChangeAspect="1" noChangeArrowheads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0" r="4059" b="28276"/>
          <a:stretch/>
        </p:blipFill>
        <p:spPr bwMode="auto">
          <a:xfrm>
            <a:off x="3118762" y="5516532"/>
            <a:ext cx="597208" cy="1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nhn logo에 대한 이미지 검색결과">
            <a:hlinkClick r:id="rId73"/>
          </p:cNvPr>
          <p:cNvPicPr>
            <a:picLocks noChangeAspect="1" noChangeArrowheads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7762" r="13180" b="26276"/>
          <a:stretch/>
        </p:blipFill>
        <p:spPr bwMode="auto">
          <a:xfrm>
            <a:off x="4139451" y="5506845"/>
            <a:ext cx="485829" cy="1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5048759" y="5488221"/>
            <a:ext cx="474256" cy="164023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76" cstate="print"/>
          <a:stretch>
            <a:fillRect/>
          </a:stretch>
        </p:blipFill>
        <p:spPr>
          <a:xfrm>
            <a:off x="5946496" y="5484237"/>
            <a:ext cx="531730" cy="171988"/>
          </a:xfrm>
          <a:prstGeom prst="rect">
            <a:avLst/>
          </a:prstGeom>
        </p:spPr>
      </p:pic>
      <p:sp>
        <p:nvSpPr>
          <p:cNvPr id="209" name="직사각형 208"/>
          <p:cNvSpPr/>
          <p:nvPr/>
        </p:nvSpPr>
        <p:spPr>
          <a:xfrm>
            <a:off x="7430793" y="5424824"/>
            <a:ext cx="748603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100" kern="0" spc="-3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AA4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Powerplant</a:t>
            </a:r>
          </a:p>
        </p:txBody>
      </p:sp>
      <p:pic>
        <p:nvPicPr>
          <p:cNvPr id="1118" name="Picture 94" descr="kepco logo에 대한 이미지 검색결과">
            <a:hlinkClick r:id="rId77"/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41" y="5496166"/>
            <a:ext cx="735320" cy="1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korea power exchange logo에 대한 이미지 검색결과">
            <a:hlinkClick r:id="rId79"/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29" y="5432146"/>
            <a:ext cx="784912" cy="2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그림 214" descr="웨어밸리.PNG"/>
          <p:cNvPicPr>
            <a:picLocks noChangeAspect="1"/>
          </p:cNvPicPr>
          <p:nvPr/>
        </p:nvPicPr>
        <p:blipFill>
          <a:blip r:embed="rId81" cstate="screen"/>
          <a:stretch>
            <a:fillRect/>
          </a:stretch>
        </p:blipFill>
        <p:spPr>
          <a:xfrm>
            <a:off x="4461442" y="6016253"/>
            <a:ext cx="584514" cy="216633"/>
          </a:xfrm>
          <a:prstGeom prst="rect">
            <a:avLst/>
          </a:prstGeom>
        </p:spPr>
      </p:pic>
      <p:pic>
        <p:nvPicPr>
          <p:cNvPr id="216" name="그림 215" descr="팬타시큐리티.PNG"/>
          <p:cNvPicPr>
            <a:picLocks noChangeAspect="1"/>
          </p:cNvPicPr>
          <p:nvPr/>
        </p:nvPicPr>
        <p:blipFill>
          <a:blip r:embed="rId82" cstate="screen"/>
          <a:stretch>
            <a:fillRect/>
          </a:stretch>
        </p:blipFill>
        <p:spPr>
          <a:xfrm>
            <a:off x="5260275" y="6065883"/>
            <a:ext cx="915827" cy="136798"/>
          </a:xfrm>
          <a:prstGeom prst="rect">
            <a:avLst/>
          </a:prstGeom>
        </p:spPr>
      </p:pic>
      <p:pic>
        <p:nvPicPr>
          <p:cNvPr id="1122" name="Picture 98" descr="hp logo에 대한 이미지 검색결과">
            <a:hlinkClick r:id="rId83"/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52" y="5969651"/>
            <a:ext cx="306815" cy="3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altair logo에 대한 이미지 검색결과">
            <a:hlinkClick r:id="rId85"/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24" y="6044557"/>
            <a:ext cx="596232" cy="1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data streams logo에 대한 이미지 검색결과">
            <a:hlinkClick r:id="rId87"/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91" y="6044558"/>
            <a:ext cx="830710" cy="1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exem logo에 대한 이미지 검색결과">
            <a:hlinkClick r:id="rId89"/>
          </p:cNvPr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59" y="6063297"/>
            <a:ext cx="494110" cy="1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직각 삼각형 223"/>
          <p:cNvSpPr/>
          <p:nvPr/>
        </p:nvSpPr>
        <p:spPr>
          <a:xfrm rot="5400000">
            <a:off x="1772216" y="2958313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772216" y="2958313"/>
            <a:ext cx="8838634" cy="0"/>
          </a:xfrm>
          <a:prstGeom prst="line">
            <a:avLst/>
          </a:prstGeom>
          <a:ln w="6350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직각 삼각형 224"/>
          <p:cNvSpPr/>
          <p:nvPr/>
        </p:nvSpPr>
        <p:spPr>
          <a:xfrm rot="5400000">
            <a:off x="1772216" y="3891285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226" name="직각 삼각형 225"/>
          <p:cNvSpPr/>
          <p:nvPr/>
        </p:nvSpPr>
        <p:spPr>
          <a:xfrm rot="5400000">
            <a:off x="1772216" y="4778791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227" name="직각 삼각형 226"/>
          <p:cNvSpPr/>
          <p:nvPr/>
        </p:nvSpPr>
        <p:spPr>
          <a:xfrm rot="5400000">
            <a:off x="1772216" y="5318914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228" name="직각 삼각형 227"/>
          <p:cNvSpPr/>
          <p:nvPr/>
        </p:nvSpPr>
        <p:spPr>
          <a:xfrm rot="5400000">
            <a:off x="1772216" y="5871364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sp>
        <p:nvSpPr>
          <p:cNvPr id="229" name="직각 삼각형 228"/>
          <p:cNvSpPr/>
          <p:nvPr/>
        </p:nvSpPr>
        <p:spPr>
          <a:xfrm rot="5400000">
            <a:off x="7139252" y="5318914"/>
            <a:ext cx="107760" cy="107760"/>
          </a:xfrm>
          <a:prstGeom prst="rtTriangle">
            <a:avLst/>
          </a:prstGeom>
          <a:solidFill>
            <a:srgbClr val="50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1" cstate="print"/>
          <a:stretch>
            <a:fillRect/>
          </a:stretch>
        </p:blipFill>
        <p:spPr>
          <a:xfrm>
            <a:off x="5227979" y="4968875"/>
            <a:ext cx="586306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양쪽 모서리가 둥근 사각형 21"/>
          <p:cNvSpPr/>
          <p:nvPr/>
        </p:nvSpPr>
        <p:spPr>
          <a:xfrm>
            <a:off x="1774826" y="2238575"/>
            <a:ext cx="4176713" cy="519366"/>
          </a:xfrm>
          <a:prstGeom prst="round2SameRect">
            <a:avLst>
              <a:gd name="adj1" fmla="val 23757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23" name="양쪽 모서리가 둥근 사각형 22"/>
          <p:cNvSpPr/>
          <p:nvPr/>
        </p:nvSpPr>
        <p:spPr>
          <a:xfrm>
            <a:off x="6240463" y="2238574"/>
            <a:ext cx="4176713" cy="519366"/>
          </a:xfrm>
          <a:prstGeom prst="round2SameRect">
            <a:avLst>
              <a:gd name="adj1" fmla="val 21394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graphicFrame>
        <p:nvGraphicFramePr>
          <p:cNvPr id="2" name="Chart 2"/>
          <p:cNvGraphicFramePr>
            <a:graphicFrameLocks/>
          </p:cNvGraphicFramePr>
          <p:nvPr>
            <p:extLst/>
          </p:nvPr>
        </p:nvGraphicFramePr>
        <p:xfrm>
          <a:off x="1713428" y="3239222"/>
          <a:ext cx="4351197" cy="30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차트 2"/>
          <p:cNvGraphicFramePr/>
          <p:nvPr>
            <p:extLst/>
          </p:nvPr>
        </p:nvGraphicFramePr>
        <p:xfrm>
          <a:off x="6230225" y="3239224"/>
          <a:ext cx="4330964" cy="303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각 삼각형 3"/>
          <p:cNvSpPr/>
          <p:nvPr/>
        </p:nvSpPr>
        <p:spPr>
          <a:xfrm rot="5400000">
            <a:off x="1772216" y="1205641"/>
            <a:ext cx="107760" cy="107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srgbClr val="44546A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390306" y="2033494"/>
            <a:ext cx="9220544" cy="0"/>
          </a:xfrm>
          <a:prstGeom prst="line">
            <a:avLst/>
          </a:prstGeom>
          <a:ln w="9525">
            <a:solidFill>
              <a:srgbClr val="E7EB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55309" y="1205642"/>
            <a:ext cx="8605881" cy="92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提供比其他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In-Memory Database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更快的性能。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特别是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In-Memory Database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受物理内存限制有容量上限，</a:t>
            </a:r>
            <a:endParaRPr lang="en-US" altLang="zh-CN" sz="1270" kern="0" spc="-7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的混合引擎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同时提供大容量与高性能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，最终</a:t>
            </a:r>
            <a:r>
              <a:rPr lang="en-US" altLang="ko-KR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为客户减少大量</a:t>
            </a:r>
            <a:r>
              <a:rPr lang="en-US" altLang="zh-CN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TCO</a:t>
            </a:r>
            <a:r>
              <a:rPr lang="zh-CN" altLang="en-US" sz="1452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费用</a:t>
            </a:r>
            <a:r>
              <a:rPr lang="zh-CN" altLang="en-US" sz="1270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。</a:t>
            </a:r>
            <a:endParaRPr lang="en-US" altLang="ko-KR" sz="1270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44546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29355" y="463231"/>
            <a:ext cx="6509026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高性能</a:t>
            </a:r>
            <a:r>
              <a:rPr lang="ko-KR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– </a:t>
            </a:r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与其他</a:t>
            </a:r>
            <a:r>
              <a:rPr lang="ko-KR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 Memory Database </a:t>
            </a:r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对比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1128" y="2356383"/>
            <a:ext cx="4187833" cy="3157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 </a:t>
            </a:r>
            <a:r>
              <a:rPr lang="zh-CN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与 </a:t>
            </a:r>
            <a:r>
              <a:rPr lang="en-US" altLang="ko-KR" sz="1452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TimesTen</a:t>
            </a:r>
            <a:r>
              <a:rPr lang="en-US" altLang="ko-KR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DA </a:t>
            </a:r>
            <a:r>
              <a:rPr lang="zh-CN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对比</a:t>
            </a:r>
            <a:endParaRPr lang="ko-KR" altLang="en-US" sz="1452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225" y="2356383"/>
            <a:ext cx="4186950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3124" latinLnBrk="1"/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 TCP </a:t>
            </a:r>
            <a:r>
              <a:rPr lang="zh-CN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与</a:t>
            </a:r>
            <a:r>
              <a:rPr lang="ko-KR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MySQL NDB </a:t>
            </a:r>
            <a:r>
              <a:rPr lang="zh-CN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对比</a:t>
            </a:r>
            <a:endParaRPr lang="ko-KR" altLang="en-US" sz="1452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6109649" y="2876552"/>
            <a:ext cx="0" cy="3448049"/>
          </a:xfrm>
          <a:prstGeom prst="line">
            <a:avLst/>
          </a:prstGeom>
          <a:ln w="22225">
            <a:solidFill>
              <a:srgbClr val="E7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양쪽 모서리가 둥근 사각형 376"/>
          <p:cNvSpPr/>
          <p:nvPr/>
        </p:nvSpPr>
        <p:spPr>
          <a:xfrm>
            <a:off x="6226176" y="4223843"/>
            <a:ext cx="4194135" cy="424738"/>
          </a:xfrm>
          <a:prstGeom prst="round2SameRect">
            <a:avLst>
              <a:gd name="adj1" fmla="val 36147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378" name="양쪽 모서리가 둥근 사각형 377"/>
          <p:cNvSpPr/>
          <p:nvPr/>
        </p:nvSpPr>
        <p:spPr>
          <a:xfrm>
            <a:off x="1774826" y="4223843"/>
            <a:ext cx="4194135" cy="424738"/>
          </a:xfrm>
          <a:prstGeom prst="round2SameRect">
            <a:avLst>
              <a:gd name="adj1" fmla="val 36147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53" name="양쪽 모서리가 둥근 사각형 152"/>
          <p:cNvSpPr/>
          <p:nvPr/>
        </p:nvSpPr>
        <p:spPr>
          <a:xfrm>
            <a:off x="6226176" y="2290946"/>
            <a:ext cx="4194135" cy="424738"/>
          </a:xfrm>
          <a:prstGeom prst="round2SameRect">
            <a:avLst>
              <a:gd name="adj1" fmla="val 36147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629355" y="463231"/>
            <a:ext cx="4348947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高可用性和扩展性</a:t>
            </a:r>
            <a:r>
              <a:rPr lang="ko-KR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– </a:t>
            </a:r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轻松扩展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1390306" y="1205642"/>
            <a:ext cx="9220544" cy="827853"/>
            <a:chOff x="247306" y="1205641"/>
            <a:chExt cx="9220544" cy="827853"/>
          </a:xfrm>
        </p:grpSpPr>
        <p:sp>
          <p:nvSpPr>
            <p:cNvPr id="99" name="직각 삼각형 98"/>
            <p:cNvSpPr/>
            <p:nvPr/>
          </p:nvSpPr>
          <p:spPr>
            <a:xfrm rot="5400000">
              <a:off x="629216" y="1205641"/>
              <a:ext cx="107760" cy="107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3124" latinLnBrk="1"/>
              <a:endParaRPr lang="ko-KR" altLang="en-US" sz="1778">
                <a:solidFill>
                  <a:srgbClr val="44546A"/>
                </a:solidFill>
              </a:endParaRPr>
            </a:p>
          </p:txBody>
        </p:sp>
        <p:cxnSp>
          <p:nvCxnSpPr>
            <p:cNvPr id="100" name="직선 연결선 99"/>
            <p:cNvCxnSpPr/>
            <p:nvPr/>
          </p:nvCxnSpPr>
          <p:spPr>
            <a:xfrm>
              <a:off x="247306" y="2033494"/>
              <a:ext cx="9220544" cy="0"/>
            </a:xfrm>
            <a:prstGeom prst="line">
              <a:avLst/>
            </a:prstGeom>
            <a:ln w="9525">
              <a:solidFill>
                <a:srgbClr val="E7EB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직사각형 100"/>
            <p:cNvSpPr/>
            <p:nvPr/>
          </p:nvSpPr>
          <p:spPr>
            <a:xfrm>
              <a:off x="812308" y="1205641"/>
              <a:ext cx="8605881" cy="491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indent="-90155" defTabSz="895327">
                <a:lnSpc>
                  <a:spcPct val="110000"/>
                </a:lnSpc>
                <a:buClr>
                  <a:srgbClr val="2C95DD"/>
                </a:buClr>
                <a:defRPr/>
              </a:pPr>
              <a:r>
                <a:rPr lang="en-US" altLang="ko-KR" sz="1452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Altibase </a:t>
              </a:r>
              <a:r>
                <a:rPr lang="zh-CN" altLang="en-US" sz="1452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提供多种复制方案，可以轻松扩展架构</a:t>
              </a:r>
              <a:r>
                <a:rPr lang="ko-KR" altLang="en-US" sz="1452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zh-CN" altLang="en-US" sz="1270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。</a:t>
              </a:r>
              <a:endParaRPr lang="en-US" altLang="ko-KR" sz="1270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indent="-90155" defTabSz="895327">
                <a:lnSpc>
                  <a:spcPct val="110000"/>
                </a:lnSpc>
                <a:buClr>
                  <a:srgbClr val="2C95DD"/>
                </a:buClr>
                <a:defRPr/>
              </a:pPr>
              <a:r>
                <a:rPr lang="zh-CN" altLang="en-US" sz="1270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提供 </a:t>
              </a:r>
              <a:r>
                <a:rPr lang="en-US" altLang="ko-KR" sz="1270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Active-Active</a:t>
              </a:r>
              <a:r>
                <a:rPr lang="en-US" altLang="ko-KR" sz="1270" kern="0" spc="-7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Active-Standby, DR </a:t>
              </a:r>
              <a:r>
                <a:rPr lang="zh-CN" altLang="en-US" sz="1270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等多种复制架构方式。不需要为了复制</a:t>
              </a:r>
              <a:r>
                <a:rPr lang="ko-KR" altLang="en-US" sz="1270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4546A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zh-CN" altLang="en-US" sz="1452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购买第三方解决方案或复制授权。</a:t>
              </a:r>
              <a:endParaRPr lang="en-US" altLang="ko-KR" sz="1452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64A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71" name="양쪽 모서리가 둥근 사각형 70"/>
          <p:cNvSpPr/>
          <p:nvPr/>
        </p:nvSpPr>
        <p:spPr>
          <a:xfrm>
            <a:off x="1774826" y="2290946"/>
            <a:ext cx="4194135" cy="424738"/>
          </a:xfrm>
          <a:prstGeom prst="round2SameRect">
            <a:avLst>
              <a:gd name="adj1" fmla="val 36147"/>
              <a:gd name="adj2" fmla="val 0"/>
            </a:avLst>
          </a:prstGeom>
          <a:solidFill>
            <a:srgbClr val="B3D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 latinLnBrk="1"/>
            <a:endParaRPr lang="ko-KR" altLang="en-US" sz="1778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77977" y="2356383"/>
            <a:ext cx="4187833" cy="3157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Active-Active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30225" y="2356383"/>
            <a:ext cx="4186950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3124" latinLnBrk="1"/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Active-Standby</a:t>
            </a: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2855687" y="3880214"/>
            <a:ext cx="2119085" cy="0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528104" y="3681550"/>
            <a:ext cx="774251" cy="411275"/>
            <a:chOff x="2439870" y="3670623"/>
            <a:chExt cx="774251" cy="411275"/>
          </a:xfrm>
        </p:grpSpPr>
        <p:sp>
          <p:nvSpPr>
            <p:cNvPr id="138" name="직사각형 137"/>
            <p:cNvSpPr/>
            <p:nvPr/>
          </p:nvSpPr>
          <p:spPr>
            <a:xfrm>
              <a:off x="2439870" y="3670623"/>
              <a:ext cx="774251" cy="186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algn="ctr" defTabSz="903124">
                <a:lnSpc>
                  <a:spcPct val="110000"/>
                </a:lnSpc>
                <a:spcAft>
                  <a:spcPts val="400"/>
                </a:spcAft>
                <a:buClr>
                  <a:srgbClr val="006FBD">
                    <a:lumMod val="60000"/>
                    <a:lumOff val="40000"/>
                  </a:srgbClr>
                </a:buClr>
              </a:pPr>
              <a:r>
                <a:rPr lang="en-US" altLang="ko-KR" sz="110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148CC8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Replication</a:t>
              </a:r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2644254" y="3917366"/>
              <a:ext cx="365485" cy="164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algn="ctr" defTabSz="903124">
                <a:lnSpc>
                  <a:spcPct val="110000"/>
                </a:lnSpc>
                <a:spcAft>
                  <a:spcPts val="400"/>
                </a:spcAft>
                <a:buClr>
                  <a:srgbClr val="006FBD">
                    <a:lumMod val="60000"/>
                    <a:lumOff val="40000"/>
                  </a:srgbClr>
                </a:buClr>
              </a:pPr>
              <a:r>
                <a:rPr lang="en-US" altLang="ko-KR" sz="1050" kern="0" spc="-5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148CC8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zh-CN" altLang="en-US" sz="1050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148CC8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同步</a:t>
              </a:r>
              <a:r>
                <a:rPr lang="en-US" altLang="ko-KR" sz="1050" kern="0" spc="-5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148CC8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  <a:endParaRPr lang="en-US" altLang="ko-KR" sz="1050" kern="0" spc="-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2139826" y="2781460"/>
            <a:ext cx="628774" cy="534845"/>
            <a:chOff x="1867684" y="2540000"/>
            <a:chExt cx="865666" cy="736349"/>
          </a:xfrm>
        </p:grpSpPr>
        <p:pic>
          <p:nvPicPr>
            <p:cNvPr id="141" name="그림 1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48" y="2656225"/>
              <a:ext cx="329702" cy="417815"/>
            </a:xfrm>
            <a:prstGeom prst="rect">
              <a:avLst/>
            </a:prstGeom>
          </p:spPr>
        </p:pic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67684" y="2540000"/>
              <a:ext cx="642652" cy="736349"/>
            </a:xfrm>
            <a:prstGeom prst="rect">
              <a:avLst/>
            </a:prstGeom>
          </p:spPr>
        </p:pic>
      </p:grpSp>
      <p:grpSp>
        <p:nvGrpSpPr>
          <p:cNvPr id="143" name="그룹 142"/>
          <p:cNvGrpSpPr/>
          <p:nvPr/>
        </p:nvGrpSpPr>
        <p:grpSpPr>
          <a:xfrm>
            <a:off x="4941083" y="2781460"/>
            <a:ext cx="628774" cy="534845"/>
            <a:chOff x="1867684" y="2540000"/>
            <a:chExt cx="865666" cy="736349"/>
          </a:xfrm>
        </p:grpSpPr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48" y="2656225"/>
              <a:ext cx="329702" cy="417815"/>
            </a:xfrm>
            <a:prstGeom prst="rect">
              <a:avLst/>
            </a:prstGeom>
          </p:spPr>
        </p:pic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67684" y="2540000"/>
              <a:ext cx="642652" cy="736349"/>
            </a:xfrm>
            <a:prstGeom prst="rect">
              <a:avLst/>
            </a:prstGeom>
          </p:spPr>
        </p:pic>
      </p:grpSp>
      <p:cxnSp>
        <p:nvCxnSpPr>
          <p:cNvPr id="6" name="직선 화살표 연결선 5"/>
          <p:cNvCxnSpPr/>
          <p:nvPr/>
        </p:nvCxnSpPr>
        <p:spPr>
          <a:xfrm>
            <a:off x="2612572" y="3247613"/>
            <a:ext cx="0" cy="259443"/>
          </a:xfrm>
          <a:prstGeom prst="straightConnector1">
            <a:avLst/>
          </a:prstGeom>
          <a:ln w="6350">
            <a:solidFill>
              <a:srgbClr val="8064A2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68"/>
          <p:cNvSpPr txBox="1">
            <a:spLocks noChangeArrowheads="1"/>
          </p:cNvSpPr>
          <p:nvPr/>
        </p:nvSpPr>
        <p:spPr bwMode="auto">
          <a:xfrm>
            <a:off x="4246400" y="3174724"/>
            <a:ext cx="912813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查询数据</a:t>
            </a:r>
            <a:endParaRPr lang="en-US" altLang="zh-CN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变更数据</a:t>
            </a:r>
            <a:endParaRPr lang="en-US" altLang="ko-KR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8" name="TextBox 169"/>
          <p:cNvSpPr txBox="1">
            <a:spLocks noChangeArrowheads="1"/>
          </p:cNvSpPr>
          <p:nvPr/>
        </p:nvSpPr>
        <p:spPr bwMode="auto">
          <a:xfrm>
            <a:off x="2618220" y="3174724"/>
            <a:ext cx="912812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查询数据</a:t>
            </a:r>
            <a:endParaRPr lang="en-US" altLang="zh-CN" sz="998" kern="0" spc="-7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变更数据</a:t>
            </a:r>
            <a:endParaRPr lang="en-US" altLang="ko-KR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52" name="직선 화살표 연결선 151"/>
          <p:cNvCxnSpPr/>
          <p:nvPr/>
        </p:nvCxnSpPr>
        <p:spPr>
          <a:xfrm>
            <a:off x="7311572" y="3880214"/>
            <a:ext cx="2119085" cy="0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직사각형 164"/>
          <p:cNvSpPr/>
          <p:nvPr/>
        </p:nvSpPr>
        <p:spPr>
          <a:xfrm>
            <a:off x="7983989" y="3681551"/>
            <a:ext cx="774251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ctr" defTabSz="903124">
              <a:lnSpc>
                <a:spcPct val="110000"/>
              </a:lnSpc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</a:pPr>
            <a:r>
              <a:rPr lang="en-US" altLang="ko-KR" sz="11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Replication</a:t>
            </a:r>
          </a:p>
        </p:txBody>
      </p:sp>
      <p:grpSp>
        <p:nvGrpSpPr>
          <p:cNvPr id="154" name="그룹 153"/>
          <p:cNvGrpSpPr/>
          <p:nvPr/>
        </p:nvGrpSpPr>
        <p:grpSpPr>
          <a:xfrm>
            <a:off x="6595711" y="2781460"/>
            <a:ext cx="628774" cy="534845"/>
            <a:chOff x="1867684" y="2540000"/>
            <a:chExt cx="865666" cy="736349"/>
          </a:xfrm>
        </p:grpSpPr>
        <p:pic>
          <p:nvPicPr>
            <p:cNvPr id="163" name="그림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48" y="2656225"/>
              <a:ext cx="329702" cy="417815"/>
            </a:xfrm>
            <a:prstGeom prst="rect">
              <a:avLst/>
            </a:prstGeom>
          </p:spPr>
        </p:pic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67684" y="2540000"/>
              <a:ext cx="642652" cy="736349"/>
            </a:xfrm>
            <a:prstGeom prst="rect">
              <a:avLst/>
            </a:prstGeom>
          </p:spPr>
        </p:pic>
      </p:grpSp>
      <p:grpSp>
        <p:nvGrpSpPr>
          <p:cNvPr id="155" name="그룹 154"/>
          <p:cNvGrpSpPr/>
          <p:nvPr/>
        </p:nvGrpSpPr>
        <p:grpSpPr>
          <a:xfrm>
            <a:off x="9396968" y="2781460"/>
            <a:ext cx="628774" cy="534845"/>
            <a:chOff x="1867684" y="2540000"/>
            <a:chExt cx="865666" cy="736349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48" y="2656225"/>
              <a:ext cx="329702" cy="417815"/>
            </a:xfrm>
            <a:prstGeom prst="rect">
              <a:avLst/>
            </a:prstGeom>
          </p:spPr>
        </p:pic>
        <p:pic>
          <p:nvPicPr>
            <p:cNvPr id="162" name="그림 16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67684" y="2540000"/>
              <a:ext cx="642652" cy="736349"/>
            </a:xfrm>
            <a:prstGeom prst="rect">
              <a:avLst/>
            </a:prstGeom>
          </p:spPr>
        </p:pic>
      </p:grpSp>
      <p:grpSp>
        <p:nvGrpSpPr>
          <p:cNvPr id="158" name="그룹 157"/>
          <p:cNvGrpSpPr/>
          <p:nvPr/>
        </p:nvGrpSpPr>
        <p:grpSpPr>
          <a:xfrm>
            <a:off x="7074106" y="3206474"/>
            <a:ext cx="2773221" cy="399468"/>
            <a:chOff x="14904797" y="3297400"/>
            <a:chExt cx="2773221" cy="399468"/>
          </a:xfrm>
        </p:grpSpPr>
        <p:sp>
          <p:nvSpPr>
            <p:cNvPr id="159" name="TextBox 168"/>
            <p:cNvSpPr txBox="1">
              <a:spLocks noChangeArrowheads="1"/>
            </p:cNvSpPr>
            <p:nvPr/>
          </p:nvSpPr>
          <p:spPr bwMode="auto">
            <a:xfrm>
              <a:off x="16765205" y="3428029"/>
              <a:ext cx="912813" cy="24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7313" indent="-87313" defTabSz="903124">
                <a:buClr>
                  <a:srgbClr val="006FB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ko-KR" altLang="en-US" sz="998" kern="0" spc="-7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>
                      <a:lumMod val="75000"/>
                    </a:srgb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zh-CN" altLang="en-US" sz="998" kern="0" spc="-7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>
                      <a:lumMod val="75000"/>
                    </a:srgb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查询数据</a:t>
              </a:r>
              <a:endParaRPr lang="ko-KR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0" name="TextBox 169"/>
            <p:cNvSpPr txBox="1">
              <a:spLocks noChangeArrowheads="1"/>
            </p:cNvSpPr>
            <p:nvPr/>
          </p:nvSpPr>
          <p:spPr bwMode="auto">
            <a:xfrm>
              <a:off x="14904797" y="3297400"/>
              <a:ext cx="912812" cy="39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7313" indent="-87313" defTabSz="903124">
                <a:buClr>
                  <a:srgbClr val="006FB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998" kern="0" spc="-7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>
                      <a:lumMod val="75000"/>
                    </a:srgb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查询数据</a:t>
              </a:r>
              <a:endParaRPr lang="en-US" altLang="zh-CN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87313" indent="-87313" defTabSz="903124">
                <a:buClr>
                  <a:srgbClr val="006FBD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998" kern="0" spc="-7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>
                      <a:lumMod val="75000"/>
                    </a:srgb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变更数据</a:t>
              </a:r>
              <a:endParaRPr lang="en-US" altLang="ko-KR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cxnSp>
        <p:nvCxnSpPr>
          <p:cNvPr id="174" name="직선 화살표 연결선 173"/>
          <p:cNvCxnSpPr/>
          <p:nvPr/>
        </p:nvCxnSpPr>
        <p:spPr>
          <a:xfrm>
            <a:off x="7311572" y="5858652"/>
            <a:ext cx="2119085" cy="0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직사각형 174"/>
          <p:cNvSpPr/>
          <p:nvPr/>
        </p:nvSpPr>
        <p:spPr>
          <a:xfrm>
            <a:off x="7983989" y="5659989"/>
            <a:ext cx="774251" cy="18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ctr" defTabSz="903124">
              <a:lnSpc>
                <a:spcPct val="110000"/>
              </a:lnSpc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</a:pPr>
            <a:r>
              <a:rPr lang="en-US" altLang="ko-KR" sz="11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Replication</a:t>
            </a:r>
          </a:p>
        </p:txBody>
      </p:sp>
      <p:grpSp>
        <p:nvGrpSpPr>
          <p:cNvPr id="176" name="그룹 175"/>
          <p:cNvGrpSpPr/>
          <p:nvPr/>
        </p:nvGrpSpPr>
        <p:grpSpPr>
          <a:xfrm>
            <a:off x="6595711" y="4759898"/>
            <a:ext cx="628774" cy="534845"/>
            <a:chOff x="1867684" y="2540000"/>
            <a:chExt cx="865666" cy="736349"/>
          </a:xfrm>
        </p:grpSpPr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48" y="2656225"/>
              <a:ext cx="329702" cy="417815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867684" y="2540000"/>
              <a:ext cx="642652" cy="736349"/>
            </a:xfrm>
            <a:prstGeom prst="rect">
              <a:avLst/>
            </a:prstGeom>
          </p:spPr>
        </p:pic>
      </p:grpSp>
      <p:sp>
        <p:nvSpPr>
          <p:cNvPr id="182" name="TextBox 169"/>
          <p:cNvSpPr txBox="1">
            <a:spLocks noChangeArrowheads="1"/>
          </p:cNvSpPr>
          <p:nvPr/>
        </p:nvSpPr>
        <p:spPr bwMode="auto">
          <a:xfrm>
            <a:off x="7074105" y="5184912"/>
            <a:ext cx="912812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查询数据</a:t>
            </a:r>
            <a:endParaRPr lang="en-US" altLang="zh-CN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998" kern="0" spc="-7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75000"/>
                  </a:srgb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变更数据</a:t>
            </a:r>
            <a:endParaRPr lang="en-US" altLang="ko-KR" sz="998" kern="0" spc="-7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75000"/>
                </a:srgb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8032881" y="5921246"/>
            <a:ext cx="676468" cy="177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ctr" defTabSz="903124">
              <a:lnSpc>
                <a:spcPct val="110000"/>
              </a:lnSpc>
              <a:spcAft>
                <a:spcPts val="400"/>
              </a:spcAft>
              <a:buClr>
                <a:srgbClr val="006FBD">
                  <a:lumMod val="60000"/>
                  <a:lumOff val="40000"/>
                </a:srgbClr>
              </a:buClr>
            </a:pPr>
            <a:r>
              <a:rPr lang="en-US" altLang="ko-KR" sz="1050" kern="0" spc="-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zh-CN" altLang="en-US" sz="1050" kern="0" spc="-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远程</a:t>
            </a:r>
            <a:r>
              <a:rPr lang="en-US" altLang="zh-CN" sz="1050" kern="0" spc="-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zh-CN" altLang="en-US" sz="1050" kern="0" spc="-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异步</a:t>
            </a:r>
            <a:r>
              <a:rPr lang="en-US" altLang="ko-KR" sz="1050" kern="0" spc="-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148CC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en-US" altLang="ko-KR" sz="1050" kern="0" spc="-5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148CC8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194" name="직선 화살표 연결선 193"/>
          <p:cNvCxnSpPr/>
          <p:nvPr/>
        </p:nvCxnSpPr>
        <p:spPr>
          <a:xfrm>
            <a:off x="2554517" y="5640030"/>
            <a:ext cx="1035327" cy="9144"/>
          </a:xfrm>
          <a:prstGeom prst="straightConnector1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>
            <a:off x="3247870" y="5288112"/>
            <a:ext cx="333531" cy="141138"/>
          </a:xfrm>
          <a:prstGeom prst="line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그룹 165"/>
          <p:cNvGrpSpPr/>
          <p:nvPr/>
        </p:nvGrpSpPr>
        <p:grpSpPr>
          <a:xfrm>
            <a:off x="2306590" y="3519698"/>
            <a:ext cx="464126" cy="552558"/>
            <a:chOff x="1566384" y="1690526"/>
            <a:chExt cx="462763" cy="550935"/>
          </a:xfrm>
        </p:grpSpPr>
        <p:grpSp>
          <p:nvGrpSpPr>
            <p:cNvPr id="177" name="그룹 176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18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9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236" name="그룹 235"/>
          <p:cNvGrpSpPr/>
          <p:nvPr/>
        </p:nvGrpSpPr>
        <p:grpSpPr>
          <a:xfrm>
            <a:off x="5094240" y="3519698"/>
            <a:ext cx="464126" cy="552558"/>
            <a:chOff x="1566384" y="1690526"/>
            <a:chExt cx="462763" cy="550935"/>
          </a:xfrm>
        </p:grpSpPr>
        <p:grpSp>
          <p:nvGrpSpPr>
            <p:cNvPr id="237" name="그룹 236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2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38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280" name="직선 화살표 연결선 279"/>
          <p:cNvCxnSpPr/>
          <p:nvPr/>
        </p:nvCxnSpPr>
        <p:spPr>
          <a:xfrm>
            <a:off x="5444672" y="3247613"/>
            <a:ext cx="0" cy="259443"/>
          </a:xfrm>
          <a:prstGeom prst="straightConnector1">
            <a:avLst/>
          </a:prstGeom>
          <a:ln w="6350">
            <a:solidFill>
              <a:srgbClr val="8064A2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그룹 280"/>
          <p:cNvGrpSpPr/>
          <p:nvPr/>
        </p:nvGrpSpPr>
        <p:grpSpPr>
          <a:xfrm>
            <a:off x="6764290" y="3519698"/>
            <a:ext cx="464126" cy="552558"/>
            <a:chOff x="1566384" y="1690526"/>
            <a:chExt cx="462763" cy="550935"/>
          </a:xfrm>
        </p:grpSpPr>
        <p:grpSp>
          <p:nvGrpSpPr>
            <p:cNvPr id="282" name="그룹 281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28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83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325" name="그룹 324"/>
          <p:cNvGrpSpPr/>
          <p:nvPr/>
        </p:nvGrpSpPr>
        <p:grpSpPr>
          <a:xfrm>
            <a:off x="9551940" y="3519698"/>
            <a:ext cx="464126" cy="552558"/>
            <a:chOff x="1566384" y="1690526"/>
            <a:chExt cx="462763" cy="550935"/>
          </a:xfrm>
        </p:grpSpPr>
        <p:grpSp>
          <p:nvGrpSpPr>
            <p:cNvPr id="326" name="그룹 325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32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7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371" name="직선 화살표 연결선 370"/>
          <p:cNvCxnSpPr/>
          <p:nvPr/>
        </p:nvCxnSpPr>
        <p:spPr>
          <a:xfrm>
            <a:off x="7057572" y="3247613"/>
            <a:ext cx="0" cy="259443"/>
          </a:xfrm>
          <a:prstGeom prst="straightConnector1">
            <a:avLst/>
          </a:prstGeom>
          <a:ln w="6350">
            <a:solidFill>
              <a:srgbClr val="8064A2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직선 화살표 연결선 371"/>
          <p:cNvCxnSpPr/>
          <p:nvPr/>
        </p:nvCxnSpPr>
        <p:spPr>
          <a:xfrm>
            <a:off x="9889672" y="3247613"/>
            <a:ext cx="0" cy="259443"/>
          </a:xfrm>
          <a:prstGeom prst="straightConnector1">
            <a:avLst/>
          </a:prstGeom>
          <a:ln w="6350">
            <a:solidFill>
              <a:srgbClr val="8064A2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1781128" y="4284744"/>
            <a:ext cx="4187833" cy="3157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903124" latinLnBrk="1">
              <a:spcBef>
                <a:spcPts val="363"/>
              </a:spcBef>
            </a:pPr>
            <a:r>
              <a:rPr lang="zh-CN" altLang="en-US" sz="1452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数据统一管理</a:t>
            </a:r>
            <a:endParaRPr lang="ko-KR" altLang="en-US" sz="1452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5429D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6230225" y="4284744"/>
            <a:ext cx="4186950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3124" latinLnBrk="1"/>
            <a:r>
              <a:rPr lang="en-US" altLang="ko-KR" sz="1452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5429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Disaster Recovery</a:t>
            </a:r>
          </a:p>
        </p:txBody>
      </p:sp>
      <p:grpSp>
        <p:nvGrpSpPr>
          <p:cNvPr id="379" name="그룹 378"/>
          <p:cNvGrpSpPr/>
          <p:nvPr/>
        </p:nvGrpSpPr>
        <p:grpSpPr>
          <a:xfrm>
            <a:off x="6764290" y="5613343"/>
            <a:ext cx="464126" cy="552558"/>
            <a:chOff x="1566384" y="1690526"/>
            <a:chExt cx="462763" cy="550935"/>
          </a:xfrm>
        </p:grpSpPr>
        <p:grpSp>
          <p:nvGrpSpPr>
            <p:cNvPr id="380" name="그룹 379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38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1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423" name="그룹 422"/>
          <p:cNvGrpSpPr/>
          <p:nvPr/>
        </p:nvGrpSpPr>
        <p:grpSpPr>
          <a:xfrm>
            <a:off x="9551940" y="5613343"/>
            <a:ext cx="464126" cy="552558"/>
            <a:chOff x="1566384" y="1690526"/>
            <a:chExt cx="462763" cy="550935"/>
          </a:xfrm>
        </p:grpSpPr>
        <p:grpSp>
          <p:nvGrpSpPr>
            <p:cNvPr id="424" name="그룹 423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4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25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467" name="직선 화살표 연결선 466"/>
          <p:cNvCxnSpPr/>
          <p:nvPr/>
        </p:nvCxnSpPr>
        <p:spPr>
          <a:xfrm>
            <a:off x="7057572" y="5246008"/>
            <a:ext cx="0" cy="322943"/>
          </a:xfrm>
          <a:prstGeom prst="straightConnector1">
            <a:avLst/>
          </a:prstGeom>
          <a:ln w="6350">
            <a:solidFill>
              <a:srgbClr val="8064A2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8" name="그룹 467"/>
          <p:cNvGrpSpPr/>
          <p:nvPr/>
        </p:nvGrpSpPr>
        <p:grpSpPr>
          <a:xfrm>
            <a:off x="2114550" y="5400149"/>
            <a:ext cx="408516" cy="486352"/>
            <a:chOff x="1566384" y="1690526"/>
            <a:chExt cx="462763" cy="550935"/>
          </a:xfrm>
        </p:grpSpPr>
        <p:grpSp>
          <p:nvGrpSpPr>
            <p:cNvPr id="469" name="그룹 468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4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0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512" name="그룹 511"/>
          <p:cNvGrpSpPr/>
          <p:nvPr/>
        </p:nvGrpSpPr>
        <p:grpSpPr>
          <a:xfrm>
            <a:off x="5238750" y="5400149"/>
            <a:ext cx="408516" cy="486352"/>
            <a:chOff x="1566384" y="1690526"/>
            <a:chExt cx="462763" cy="550935"/>
          </a:xfrm>
        </p:grpSpPr>
        <p:grpSp>
          <p:nvGrpSpPr>
            <p:cNvPr id="513" name="그룹 512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5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14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556" name="직선 화살표 연결선 555"/>
          <p:cNvCxnSpPr/>
          <p:nvPr/>
        </p:nvCxnSpPr>
        <p:spPr>
          <a:xfrm>
            <a:off x="4167417" y="5640030"/>
            <a:ext cx="1035327" cy="9144"/>
          </a:xfrm>
          <a:prstGeom prst="straightConnector1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7" name="그룹 556"/>
          <p:cNvGrpSpPr/>
          <p:nvPr/>
        </p:nvGrpSpPr>
        <p:grpSpPr>
          <a:xfrm>
            <a:off x="2774950" y="4936599"/>
            <a:ext cx="408516" cy="486352"/>
            <a:chOff x="1566384" y="1690526"/>
            <a:chExt cx="462763" cy="550935"/>
          </a:xfrm>
        </p:grpSpPr>
        <p:grpSp>
          <p:nvGrpSpPr>
            <p:cNvPr id="558" name="그룹 557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56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59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601" name="그룹 600"/>
          <p:cNvGrpSpPr/>
          <p:nvPr/>
        </p:nvGrpSpPr>
        <p:grpSpPr>
          <a:xfrm>
            <a:off x="2774950" y="5882749"/>
            <a:ext cx="408516" cy="486352"/>
            <a:chOff x="1566384" y="1690526"/>
            <a:chExt cx="462763" cy="550935"/>
          </a:xfrm>
        </p:grpSpPr>
        <p:grpSp>
          <p:nvGrpSpPr>
            <p:cNvPr id="602" name="그룹 601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60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03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645" name="직선 연결선 644"/>
          <p:cNvCxnSpPr/>
          <p:nvPr/>
        </p:nvCxnSpPr>
        <p:spPr>
          <a:xfrm flipV="1">
            <a:off x="3247870" y="5827862"/>
            <a:ext cx="333531" cy="141138"/>
          </a:xfrm>
          <a:prstGeom prst="line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 flipH="1">
            <a:off x="4181320" y="5288112"/>
            <a:ext cx="333531" cy="680888"/>
            <a:chOff x="3038319" y="5288112"/>
            <a:chExt cx="333531" cy="680888"/>
          </a:xfrm>
        </p:grpSpPr>
        <p:cxnSp>
          <p:nvCxnSpPr>
            <p:cNvPr id="646" name="직선 연결선 645"/>
            <p:cNvCxnSpPr/>
            <p:nvPr/>
          </p:nvCxnSpPr>
          <p:spPr>
            <a:xfrm>
              <a:off x="3038319" y="5288112"/>
              <a:ext cx="333531" cy="141138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직선 연결선 646"/>
            <p:cNvCxnSpPr/>
            <p:nvPr/>
          </p:nvCxnSpPr>
          <p:spPr>
            <a:xfrm flipV="1">
              <a:off x="3038319" y="5827862"/>
              <a:ext cx="333531" cy="141138"/>
            </a:xfrm>
            <a:prstGeom prst="line">
              <a:avLst/>
            </a:prstGeom>
            <a:ln w="6350">
              <a:solidFill>
                <a:srgbClr val="0070C0"/>
              </a:solidFill>
              <a:prstDash val="dash"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8" name="그룹 647"/>
          <p:cNvGrpSpPr/>
          <p:nvPr/>
        </p:nvGrpSpPr>
        <p:grpSpPr>
          <a:xfrm>
            <a:off x="4584700" y="4936599"/>
            <a:ext cx="408516" cy="486352"/>
            <a:chOff x="1566384" y="1690526"/>
            <a:chExt cx="462763" cy="550935"/>
          </a:xfrm>
        </p:grpSpPr>
        <p:grpSp>
          <p:nvGrpSpPr>
            <p:cNvPr id="649" name="그룹 648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6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50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692" name="그룹 691"/>
          <p:cNvGrpSpPr/>
          <p:nvPr/>
        </p:nvGrpSpPr>
        <p:grpSpPr>
          <a:xfrm>
            <a:off x="4584700" y="5882749"/>
            <a:ext cx="408516" cy="486352"/>
            <a:chOff x="1566384" y="1690526"/>
            <a:chExt cx="462763" cy="550935"/>
          </a:xfrm>
        </p:grpSpPr>
        <p:grpSp>
          <p:nvGrpSpPr>
            <p:cNvPr id="693" name="그룹 692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69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94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736" name="그룹 735"/>
          <p:cNvGrpSpPr/>
          <p:nvPr/>
        </p:nvGrpSpPr>
        <p:grpSpPr>
          <a:xfrm>
            <a:off x="3667125" y="5351490"/>
            <a:ext cx="408516" cy="486352"/>
            <a:chOff x="1566384" y="1690526"/>
            <a:chExt cx="462763" cy="550935"/>
          </a:xfrm>
        </p:grpSpPr>
        <p:grpSp>
          <p:nvGrpSpPr>
            <p:cNvPr id="737" name="그룹 736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7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38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grpSp>
        <p:nvGrpSpPr>
          <p:cNvPr id="781" name="그룹 780"/>
          <p:cNvGrpSpPr/>
          <p:nvPr/>
        </p:nvGrpSpPr>
        <p:grpSpPr>
          <a:xfrm>
            <a:off x="3667125" y="6003399"/>
            <a:ext cx="408516" cy="486352"/>
            <a:chOff x="1566384" y="1690526"/>
            <a:chExt cx="462763" cy="550935"/>
          </a:xfrm>
        </p:grpSpPr>
        <p:grpSp>
          <p:nvGrpSpPr>
            <p:cNvPr id="782" name="그룹 781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78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83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192" name="직선 화살표 연결선 191"/>
          <p:cNvCxnSpPr/>
          <p:nvPr/>
        </p:nvCxnSpPr>
        <p:spPr>
          <a:xfrm>
            <a:off x="3865022" y="5845996"/>
            <a:ext cx="0" cy="161104"/>
          </a:xfrm>
          <a:prstGeom prst="straightConnector1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5" name="그룹 824"/>
          <p:cNvGrpSpPr/>
          <p:nvPr/>
        </p:nvGrpSpPr>
        <p:grpSpPr>
          <a:xfrm>
            <a:off x="3667125" y="4703718"/>
            <a:ext cx="408516" cy="486352"/>
            <a:chOff x="1566384" y="1690526"/>
            <a:chExt cx="462763" cy="550935"/>
          </a:xfrm>
        </p:grpSpPr>
        <p:grpSp>
          <p:nvGrpSpPr>
            <p:cNvPr id="826" name="그룹 825"/>
            <p:cNvGrpSpPr/>
            <p:nvPr/>
          </p:nvGrpSpPr>
          <p:grpSpPr>
            <a:xfrm>
              <a:off x="1566384" y="1690526"/>
              <a:ext cx="462763" cy="550935"/>
              <a:chOff x="188661" y="1793204"/>
              <a:chExt cx="566715" cy="674719"/>
            </a:xfrm>
          </p:grpSpPr>
          <p:sp>
            <p:nvSpPr>
              <p:cNvPr id="82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8997" y="1793541"/>
                <a:ext cx="566379" cy="674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5"/>
              <p:cNvSpPr>
                <a:spLocks/>
              </p:cNvSpPr>
              <p:nvPr/>
            </p:nvSpPr>
            <p:spPr bwMode="auto">
              <a:xfrm>
                <a:off x="754370" y="2226138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2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0"/>
                      <a:pt x="0" y="46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6"/>
              <p:cNvSpPr>
                <a:spLocks/>
              </p:cNvSpPr>
              <p:nvPr/>
            </p:nvSpPr>
            <p:spPr bwMode="auto">
              <a:xfrm>
                <a:off x="751017" y="2235528"/>
                <a:ext cx="3353" cy="135816"/>
              </a:xfrm>
              <a:custGeom>
                <a:avLst/>
                <a:gdLst>
                  <a:gd name="T0" fmla="*/ 11 w 11"/>
                  <a:gd name="T1" fmla="*/ 0 h 465"/>
                  <a:gd name="T2" fmla="*/ 11 w 11"/>
                  <a:gd name="T3" fmla="*/ 429 h 465"/>
                  <a:gd name="T4" fmla="*/ 0 w 11"/>
                  <a:gd name="T5" fmla="*/ 465 h 465"/>
                  <a:gd name="T6" fmla="*/ 0 w 11"/>
                  <a:gd name="T7" fmla="*/ 37 h 465"/>
                  <a:gd name="T8" fmla="*/ 11 w 11"/>
                  <a:gd name="T9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5">
                    <a:moveTo>
                      <a:pt x="11" y="0"/>
                    </a:moveTo>
                    <a:cubicBezTo>
                      <a:pt x="11" y="429"/>
                      <a:pt x="11" y="429"/>
                      <a:pt x="11" y="429"/>
                    </a:cubicBezTo>
                    <a:cubicBezTo>
                      <a:pt x="8" y="441"/>
                      <a:pt x="5" y="453"/>
                      <a:pt x="0" y="46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25"/>
                      <a:pt x="8" y="13"/>
                      <a:pt x="11" y="0"/>
                    </a:cubicBezTo>
                  </a:path>
                </a:pathLst>
              </a:custGeom>
              <a:solidFill>
                <a:srgbClr val="9196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7"/>
              <p:cNvSpPr>
                <a:spLocks/>
              </p:cNvSpPr>
              <p:nvPr/>
            </p:nvSpPr>
            <p:spPr bwMode="auto">
              <a:xfrm>
                <a:off x="743303" y="2246594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8"/>
              <p:cNvSpPr>
                <a:spLocks/>
              </p:cNvSpPr>
              <p:nvPr/>
            </p:nvSpPr>
            <p:spPr bwMode="auto">
              <a:xfrm>
                <a:off x="188661" y="2226138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399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7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0"/>
                      <a:pt x="435" y="399"/>
                      <a:pt x="971" y="399"/>
                    </a:cubicBezTo>
                    <a:cubicBezTo>
                      <a:pt x="1410" y="399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Oval 9"/>
              <p:cNvSpPr>
                <a:spLocks noChangeArrowheads="1"/>
              </p:cNvSpPr>
              <p:nvPr/>
            </p:nvSpPr>
            <p:spPr bwMode="auto">
              <a:xfrm>
                <a:off x="188661" y="2110108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10"/>
              <p:cNvSpPr>
                <a:spLocks/>
              </p:cNvSpPr>
              <p:nvPr/>
            </p:nvSpPr>
            <p:spPr bwMode="auto">
              <a:xfrm>
                <a:off x="754370" y="2071543"/>
                <a:ext cx="671" cy="134474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11"/>
              <p:cNvSpPr>
                <a:spLocks/>
              </p:cNvSpPr>
              <p:nvPr/>
            </p:nvSpPr>
            <p:spPr bwMode="auto">
              <a:xfrm>
                <a:off x="751017" y="2081268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12"/>
              <p:cNvSpPr>
                <a:spLocks/>
              </p:cNvSpPr>
              <p:nvPr/>
            </p:nvSpPr>
            <p:spPr bwMode="auto">
              <a:xfrm>
                <a:off x="743303" y="2091663"/>
                <a:ext cx="7713" cy="138498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13"/>
              <p:cNvSpPr>
                <a:spLocks/>
              </p:cNvSpPr>
              <p:nvPr/>
            </p:nvSpPr>
            <p:spPr bwMode="auto">
              <a:xfrm>
                <a:off x="188661" y="2071543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Oval 14"/>
              <p:cNvSpPr>
                <a:spLocks noChangeArrowheads="1"/>
              </p:cNvSpPr>
              <p:nvPr/>
            </p:nvSpPr>
            <p:spPr bwMode="auto">
              <a:xfrm>
                <a:off x="188661" y="1955513"/>
                <a:ext cx="566379" cy="232731"/>
              </a:xfrm>
              <a:prstGeom prst="ellipse">
                <a:avLst/>
              </a:prstGeom>
              <a:solidFill>
                <a:srgbClr val="CBD0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15"/>
              <p:cNvSpPr>
                <a:spLocks/>
              </p:cNvSpPr>
              <p:nvPr/>
            </p:nvSpPr>
            <p:spPr bwMode="auto">
              <a:xfrm>
                <a:off x="754370" y="1909235"/>
                <a:ext cx="671" cy="134810"/>
              </a:xfrm>
              <a:custGeom>
                <a:avLst/>
                <a:gdLst>
                  <a:gd name="T0" fmla="*/ 3 w 3"/>
                  <a:gd name="T1" fmla="*/ 0 h 461"/>
                  <a:gd name="T2" fmla="*/ 3 w 3"/>
                  <a:gd name="T3" fmla="*/ 429 h 461"/>
                  <a:gd name="T4" fmla="*/ 0 w 3"/>
                  <a:gd name="T5" fmla="*/ 461 h 461"/>
                  <a:gd name="T6" fmla="*/ 0 w 3"/>
                  <a:gd name="T7" fmla="*/ 33 h 461"/>
                  <a:gd name="T8" fmla="*/ 3 w 3"/>
                  <a:gd name="T9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61">
                    <a:moveTo>
                      <a:pt x="3" y="0"/>
                    </a:moveTo>
                    <a:cubicBezTo>
                      <a:pt x="3" y="429"/>
                      <a:pt x="3" y="429"/>
                      <a:pt x="3" y="429"/>
                    </a:cubicBezTo>
                    <a:cubicBezTo>
                      <a:pt x="3" y="440"/>
                      <a:pt x="2" y="451"/>
                      <a:pt x="0" y="46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22"/>
                      <a:pt x="3" y="11"/>
                      <a:pt x="3" y="0"/>
                    </a:cubicBezTo>
                  </a:path>
                </a:pathLst>
              </a:custGeom>
              <a:solidFill>
                <a:srgbClr val="8790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16"/>
              <p:cNvSpPr>
                <a:spLocks/>
              </p:cNvSpPr>
              <p:nvPr/>
            </p:nvSpPr>
            <p:spPr bwMode="auto">
              <a:xfrm>
                <a:off x="751017" y="1918960"/>
                <a:ext cx="3353" cy="135480"/>
              </a:xfrm>
              <a:custGeom>
                <a:avLst/>
                <a:gdLst>
                  <a:gd name="T0" fmla="*/ 11 w 11"/>
                  <a:gd name="T1" fmla="*/ 0 h 464"/>
                  <a:gd name="T2" fmla="*/ 11 w 11"/>
                  <a:gd name="T3" fmla="*/ 428 h 464"/>
                  <a:gd name="T4" fmla="*/ 0 w 11"/>
                  <a:gd name="T5" fmla="*/ 464 h 464"/>
                  <a:gd name="T6" fmla="*/ 0 w 11"/>
                  <a:gd name="T7" fmla="*/ 36 h 464"/>
                  <a:gd name="T8" fmla="*/ 11 w 11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4">
                    <a:moveTo>
                      <a:pt x="11" y="0"/>
                    </a:moveTo>
                    <a:cubicBezTo>
                      <a:pt x="11" y="428"/>
                      <a:pt x="11" y="428"/>
                      <a:pt x="11" y="428"/>
                    </a:cubicBezTo>
                    <a:cubicBezTo>
                      <a:pt x="8" y="440"/>
                      <a:pt x="5" y="453"/>
                      <a:pt x="0" y="4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24"/>
                      <a:pt x="8" y="12"/>
                      <a:pt x="11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17"/>
              <p:cNvSpPr>
                <a:spLocks/>
              </p:cNvSpPr>
              <p:nvPr/>
            </p:nvSpPr>
            <p:spPr bwMode="auto">
              <a:xfrm>
                <a:off x="743303" y="1929691"/>
                <a:ext cx="7713" cy="138162"/>
              </a:xfrm>
              <a:custGeom>
                <a:avLst/>
                <a:gdLst>
                  <a:gd name="T0" fmla="*/ 26 w 26"/>
                  <a:gd name="T1" fmla="*/ 0 h 474"/>
                  <a:gd name="T2" fmla="*/ 26 w 26"/>
                  <a:gd name="T3" fmla="*/ 428 h 474"/>
                  <a:gd name="T4" fmla="*/ 0 w 26"/>
                  <a:gd name="T5" fmla="*/ 474 h 474"/>
                  <a:gd name="T6" fmla="*/ 0 w 26"/>
                  <a:gd name="T7" fmla="*/ 45 h 474"/>
                  <a:gd name="T8" fmla="*/ 26 w 26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4">
                    <a:moveTo>
                      <a:pt x="26" y="0"/>
                    </a:moveTo>
                    <a:cubicBezTo>
                      <a:pt x="26" y="428"/>
                      <a:pt x="26" y="428"/>
                      <a:pt x="26" y="428"/>
                    </a:cubicBezTo>
                    <a:cubicBezTo>
                      <a:pt x="19" y="444"/>
                      <a:pt x="10" y="459"/>
                      <a:pt x="0" y="4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0" y="30"/>
                      <a:pt x="19" y="15"/>
                      <a:pt x="2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18"/>
              <p:cNvSpPr>
                <a:spLocks/>
              </p:cNvSpPr>
              <p:nvPr/>
            </p:nvSpPr>
            <p:spPr bwMode="auto">
              <a:xfrm>
                <a:off x="188661" y="1909235"/>
                <a:ext cx="554642" cy="241785"/>
              </a:xfrm>
              <a:custGeom>
                <a:avLst/>
                <a:gdLst>
                  <a:gd name="T0" fmla="*/ 1901 w 1901"/>
                  <a:gd name="T1" fmla="*/ 114 h 828"/>
                  <a:gd name="T2" fmla="*/ 1901 w 1901"/>
                  <a:gd name="T3" fmla="*/ 543 h 828"/>
                  <a:gd name="T4" fmla="*/ 971 w 1901"/>
                  <a:gd name="T5" fmla="*/ 828 h 828"/>
                  <a:gd name="T6" fmla="*/ 0 w 1901"/>
                  <a:gd name="T7" fmla="*/ 429 h 828"/>
                  <a:gd name="T8" fmla="*/ 0 w 1901"/>
                  <a:gd name="T9" fmla="*/ 0 h 828"/>
                  <a:gd name="T10" fmla="*/ 971 w 1901"/>
                  <a:gd name="T11" fmla="*/ 400 h 828"/>
                  <a:gd name="T12" fmla="*/ 1901 w 1901"/>
                  <a:gd name="T13" fmla="*/ 114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1" h="828">
                    <a:moveTo>
                      <a:pt x="1901" y="114"/>
                    </a:moveTo>
                    <a:cubicBezTo>
                      <a:pt x="1901" y="543"/>
                      <a:pt x="1901" y="543"/>
                      <a:pt x="1901" y="543"/>
                    </a:cubicBezTo>
                    <a:cubicBezTo>
                      <a:pt x="1782" y="708"/>
                      <a:pt x="1410" y="828"/>
                      <a:pt x="971" y="828"/>
                    </a:cubicBezTo>
                    <a:cubicBezTo>
                      <a:pt x="435" y="828"/>
                      <a:pt x="0" y="649"/>
                      <a:pt x="0" y="4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1"/>
                      <a:pt x="435" y="400"/>
                      <a:pt x="971" y="400"/>
                    </a:cubicBezTo>
                    <a:cubicBezTo>
                      <a:pt x="1410" y="400"/>
                      <a:pt x="1782" y="279"/>
                      <a:pt x="1901" y="114"/>
                    </a:cubicBezTo>
                  </a:path>
                </a:pathLst>
              </a:custGeom>
              <a:solidFill>
                <a:srgbClr val="939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Oval 19"/>
              <p:cNvSpPr>
                <a:spLocks noChangeArrowheads="1"/>
              </p:cNvSpPr>
              <p:nvPr/>
            </p:nvSpPr>
            <p:spPr bwMode="auto">
              <a:xfrm>
                <a:off x="188661" y="1793204"/>
                <a:ext cx="566379" cy="23306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Oval 20"/>
              <p:cNvSpPr>
                <a:spLocks noChangeArrowheads="1"/>
              </p:cNvSpPr>
              <p:nvPr/>
            </p:nvSpPr>
            <p:spPr bwMode="auto">
              <a:xfrm>
                <a:off x="215152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Oval 21"/>
              <p:cNvSpPr>
                <a:spLocks noChangeArrowheads="1"/>
              </p:cNvSpPr>
              <p:nvPr/>
            </p:nvSpPr>
            <p:spPr bwMode="auto">
              <a:xfrm>
                <a:off x="255393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Oval 22"/>
              <p:cNvSpPr>
                <a:spLocks noChangeArrowheads="1"/>
              </p:cNvSpPr>
              <p:nvPr/>
            </p:nvSpPr>
            <p:spPr bwMode="auto">
              <a:xfrm>
                <a:off x="301332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Oval 23"/>
              <p:cNvSpPr>
                <a:spLocks noChangeArrowheads="1"/>
              </p:cNvSpPr>
              <p:nvPr/>
            </p:nvSpPr>
            <p:spPr bwMode="auto">
              <a:xfrm>
                <a:off x="218841" y="217885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Oval 24"/>
              <p:cNvSpPr>
                <a:spLocks noChangeArrowheads="1"/>
              </p:cNvSpPr>
              <p:nvPr/>
            </p:nvSpPr>
            <p:spPr bwMode="auto">
              <a:xfrm>
                <a:off x="258746" y="2199309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Oval 25"/>
              <p:cNvSpPr>
                <a:spLocks noChangeArrowheads="1"/>
              </p:cNvSpPr>
              <p:nvPr/>
            </p:nvSpPr>
            <p:spPr bwMode="auto">
              <a:xfrm>
                <a:off x="305022" y="221540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Oval 26"/>
              <p:cNvSpPr>
                <a:spLocks noChangeArrowheads="1"/>
              </p:cNvSpPr>
              <p:nvPr/>
            </p:nvSpPr>
            <p:spPr bwMode="auto">
              <a:xfrm>
                <a:off x="225213" y="2339485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Oval 27"/>
              <p:cNvSpPr>
                <a:spLocks noChangeArrowheads="1"/>
              </p:cNvSpPr>
              <p:nvPr/>
            </p:nvSpPr>
            <p:spPr bwMode="auto">
              <a:xfrm>
                <a:off x="265452" y="2360276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Oval 28"/>
              <p:cNvSpPr>
                <a:spLocks noChangeArrowheads="1"/>
              </p:cNvSpPr>
              <p:nvPr/>
            </p:nvSpPr>
            <p:spPr bwMode="auto">
              <a:xfrm>
                <a:off x="311393" y="2376372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29"/>
              <p:cNvSpPr>
                <a:spLocks noEditPoints="1"/>
              </p:cNvSpPr>
              <p:nvPr/>
            </p:nvSpPr>
            <p:spPr bwMode="auto">
              <a:xfrm>
                <a:off x="188661" y="2034654"/>
                <a:ext cx="277321" cy="433268"/>
              </a:xfrm>
              <a:custGeom>
                <a:avLst/>
                <a:gdLst>
                  <a:gd name="T0" fmla="*/ 0 w 950"/>
                  <a:gd name="T1" fmla="*/ 1086 h 1485"/>
                  <a:gd name="T2" fmla="*/ 0 w 950"/>
                  <a:gd name="T3" fmla="*/ 1086 h 1485"/>
                  <a:gd name="T4" fmla="*/ 950 w 950"/>
                  <a:gd name="T5" fmla="*/ 1485 h 1485"/>
                  <a:gd name="T6" fmla="*/ 950 w 950"/>
                  <a:gd name="T7" fmla="*/ 1485 h 1485"/>
                  <a:gd name="T8" fmla="*/ 0 w 950"/>
                  <a:gd name="T9" fmla="*/ 1086 h 1485"/>
                  <a:gd name="T10" fmla="*/ 0 w 950"/>
                  <a:gd name="T11" fmla="*/ 556 h 1485"/>
                  <a:gd name="T12" fmla="*/ 0 w 950"/>
                  <a:gd name="T13" fmla="*/ 557 h 1485"/>
                  <a:gd name="T14" fmla="*/ 0 w 950"/>
                  <a:gd name="T15" fmla="*/ 559 h 1485"/>
                  <a:gd name="T16" fmla="*/ 0 w 950"/>
                  <a:gd name="T17" fmla="*/ 556 h 1485"/>
                  <a:gd name="T18" fmla="*/ 0 w 950"/>
                  <a:gd name="T19" fmla="*/ 0 h 1485"/>
                  <a:gd name="T20" fmla="*/ 0 w 950"/>
                  <a:gd name="T21" fmla="*/ 1 h 1485"/>
                  <a:gd name="T22" fmla="*/ 1 w 950"/>
                  <a:gd name="T23" fmla="*/ 4 h 1485"/>
                  <a:gd name="T24" fmla="*/ 0 w 950"/>
                  <a:gd name="T25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0" h="1485">
                    <a:moveTo>
                      <a:pt x="0" y="1086"/>
                    </a:moveTo>
                    <a:cubicBezTo>
                      <a:pt x="0" y="1086"/>
                      <a:pt x="0" y="1086"/>
                      <a:pt x="0" y="1086"/>
                    </a:cubicBezTo>
                    <a:cubicBezTo>
                      <a:pt x="0" y="1304"/>
                      <a:pt x="424" y="1480"/>
                      <a:pt x="950" y="1485"/>
                    </a:cubicBezTo>
                    <a:cubicBezTo>
                      <a:pt x="950" y="1485"/>
                      <a:pt x="950" y="1485"/>
                      <a:pt x="950" y="1485"/>
                    </a:cubicBezTo>
                    <a:cubicBezTo>
                      <a:pt x="423" y="1480"/>
                      <a:pt x="0" y="1303"/>
                      <a:pt x="0" y="1086"/>
                    </a:cubicBezTo>
                    <a:moveTo>
                      <a:pt x="0" y="556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58"/>
                      <a:pt x="0" y="558"/>
                      <a:pt x="0" y="559"/>
                    </a:cubicBezTo>
                    <a:cubicBezTo>
                      <a:pt x="0" y="558"/>
                      <a:pt x="0" y="557"/>
                      <a:pt x="0" y="55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30"/>
              <p:cNvSpPr>
                <a:spLocks noEditPoints="1"/>
              </p:cNvSpPr>
              <p:nvPr/>
            </p:nvSpPr>
            <p:spPr bwMode="auto">
              <a:xfrm>
                <a:off x="188661" y="2226137"/>
                <a:ext cx="277321" cy="241785"/>
              </a:xfrm>
              <a:custGeom>
                <a:avLst/>
                <a:gdLst>
                  <a:gd name="T0" fmla="*/ 464 w 950"/>
                  <a:gd name="T1" fmla="*/ 601 h 828"/>
                  <a:gd name="T2" fmla="*/ 420 w 950"/>
                  <a:gd name="T3" fmla="*/ 557 h 828"/>
                  <a:gd name="T4" fmla="*/ 464 w 950"/>
                  <a:gd name="T5" fmla="*/ 514 h 828"/>
                  <a:gd name="T6" fmla="*/ 508 w 950"/>
                  <a:gd name="T7" fmla="*/ 557 h 828"/>
                  <a:gd name="T8" fmla="*/ 464 w 950"/>
                  <a:gd name="T9" fmla="*/ 601 h 828"/>
                  <a:gd name="T10" fmla="*/ 306 w 950"/>
                  <a:gd name="T11" fmla="*/ 547 h 828"/>
                  <a:gd name="T12" fmla="*/ 263 w 950"/>
                  <a:gd name="T13" fmla="*/ 503 h 828"/>
                  <a:gd name="T14" fmla="*/ 306 w 950"/>
                  <a:gd name="T15" fmla="*/ 459 h 828"/>
                  <a:gd name="T16" fmla="*/ 350 w 950"/>
                  <a:gd name="T17" fmla="*/ 503 h 828"/>
                  <a:gd name="T18" fmla="*/ 306 w 950"/>
                  <a:gd name="T19" fmla="*/ 547 h 828"/>
                  <a:gd name="T20" fmla="*/ 169 w 950"/>
                  <a:gd name="T21" fmla="*/ 476 h 828"/>
                  <a:gd name="T22" fmla="*/ 125 w 950"/>
                  <a:gd name="T23" fmla="*/ 432 h 828"/>
                  <a:gd name="T24" fmla="*/ 169 w 950"/>
                  <a:gd name="T25" fmla="*/ 388 h 828"/>
                  <a:gd name="T26" fmla="*/ 213 w 950"/>
                  <a:gd name="T27" fmla="*/ 432 h 828"/>
                  <a:gd name="T28" fmla="*/ 169 w 950"/>
                  <a:gd name="T29" fmla="*/ 476 h 828"/>
                  <a:gd name="T30" fmla="*/ 0 w 950"/>
                  <a:gd name="T31" fmla="*/ 0 h 828"/>
                  <a:gd name="T32" fmla="*/ 0 w 950"/>
                  <a:gd name="T33" fmla="*/ 1 h 828"/>
                  <a:gd name="T34" fmla="*/ 0 w 950"/>
                  <a:gd name="T35" fmla="*/ 429 h 828"/>
                  <a:gd name="T36" fmla="*/ 950 w 950"/>
                  <a:gd name="T37" fmla="*/ 828 h 828"/>
                  <a:gd name="T38" fmla="*/ 950 w 950"/>
                  <a:gd name="T39" fmla="*/ 399 h 828"/>
                  <a:gd name="T40" fmla="*/ 0 w 950"/>
                  <a:gd name="T41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0" h="828">
                    <a:moveTo>
                      <a:pt x="464" y="601"/>
                    </a:moveTo>
                    <a:cubicBezTo>
                      <a:pt x="440" y="601"/>
                      <a:pt x="420" y="582"/>
                      <a:pt x="420" y="557"/>
                    </a:cubicBezTo>
                    <a:cubicBezTo>
                      <a:pt x="420" y="533"/>
                      <a:pt x="440" y="514"/>
                      <a:pt x="464" y="514"/>
                    </a:cubicBezTo>
                    <a:cubicBezTo>
                      <a:pt x="488" y="514"/>
                      <a:pt x="508" y="533"/>
                      <a:pt x="508" y="557"/>
                    </a:cubicBezTo>
                    <a:cubicBezTo>
                      <a:pt x="508" y="582"/>
                      <a:pt x="488" y="601"/>
                      <a:pt x="464" y="601"/>
                    </a:cubicBezTo>
                    <a:moveTo>
                      <a:pt x="306" y="547"/>
                    </a:moveTo>
                    <a:cubicBezTo>
                      <a:pt x="282" y="547"/>
                      <a:pt x="263" y="527"/>
                      <a:pt x="263" y="503"/>
                    </a:cubicBezTo>
                    <a:cubicBezTo>
                      <a:pt x="263" y="478"/>
                      <a:pt x="282" y="459"/>
                      <a:pt x="306" y="459"/>
                    </a:cubicBezTo>
                    <a:cubicBezTo>
                      <a:pt x="331" y="459"/>
                      <a:pt x="350" y="478"/>
                      <a:pt x="350" y="503"/>
                    </a:cubicBezTo>
                    <a:cubicBezTo>
                      <a:pt x="350" y="527"/>
                      <a:pt x="331" y="547"/>
                      <a:pt x="306" y="547"/>
                    </a:cubicBezTo>
                    <a:moveTo>
                      <a:pt x="169" y="476"/>
                    </a:moveTo>
                    <a:cubicBezTo>
                      <a:pt x="145" y="476"/>
                      <a:pt x="125" y="457"/>
                      <a:pt x="125" y="432"/>
                    </a:cubicBezTo>
                    <a:cubicBezTo>
                      <a:pt x="125" y="408"/>
                      <a:pt x="145" y="388"/>
                      <a:pt x="169" y="388"/>
                    </a:cubicBezTo>
                    <a:cubicBezTo>
                      <a:pt x="193" y="388"/>
                      <a:pt x="213" y="408"/>
                      <a:pt x="213" y="432"/>
                    </a:cubicBezTo>
                    <a:cubicBezTo>
                      <a:pt x="213" y="457"/>
                      <a:pt x="193" y="476"/>
                      <a:pt x="169" y="476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646"/>
                      <a:pt x="423" y="823"/>
                      <a:pt x="950" y="828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5"/>
                      <a:pt x="1" y="218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31"/>
              <p:cNvSpPr>
                <a:spLocks/>
              </p:cNvSpPr>
              <p:nvPr/>
            </p:nvSpPr>
            <p:spPr bwMode="auto">
              <a:xfrm>
                <a:off x="188661" y="2212053"/>
                <a:ext cx="277321" cy="130786"/>
              </a:xfrm>
              <a:custGeom>
                <a:avLst/>
                <a:gdLst>
                  <a:gd name="T0" fmla="*/ 9 w 950"/>
                  <a:gd name="T1" fmla="*/ 0 h 448"/>
                  <a:gd name="T2" fmla="*/ 0 w 950"/>
                  <a:gd name="T3" fmla="*/ 49 h 448"/>
                  <a:gd name="T4" fmla="*/ 950 w 950"/>
                  <a:gd name="T5" fmla="*/ 448 h 448"/>
                  <a:gd name="T6" fmla="*/ 950 w 950"/>
                  <a:gd name="T7" fmla="*/ 347 h 448"/>
                  <a:gd name="T8" fmla="*/ 9 w 95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48">
                    <a:moveTo>
                      <a:pt x="9" y="0"/>
                    </a:moveTo>
                    <a:cubicBezTo>
                      <a:pt x="4" y="17"/>
                      <a:pt x="0" y="33"/>
                      <a:pt x="0" y="49"/>
                    </a:cubicBezTo>
                    <a:cubicBezTo>
                      <a:pt x="1" y="267"/>
                      <a:pt x="424" y="444"/>
                      <a:pt x="950" y="448"/>
                    </a:cubicBezTo>
                    <a:cubicBezTo>
                      <a:pt x="950" y="347"/>
                      <a:pt x="950" y="347"/>
                      <a:pt x="950" y="347"/>
                    </a:cubicBezTo>
                    <a:cubicBezTo>
                      <a:pt x="466" y="343"/>
                      <a:pt x="70" y="193"/>
                      <a:pt x="9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32"/>
              <p:cNvSpPr>
                <a:spLocks noEditPoints="1"/>
              </p:cNvSpPr>
              <p:nvPr/>
            </p:nvSpPr>
            <p:spPr bwMode="auto">
              <a:xfrm>
                <a:off x="188661" y="2071876"/>
                <a:ext cx="277321" cy="241449"/>
              </a:xfrm>
              <a:custGeom>
                <a:avLst/>
                <a:gdLst>
                  <a:gd name="T0" fmla="*/ 442 w 950"/>
                  <a:gd name="T1" fmla="*/ 579 h 827"/>
                  <a:gd name="T2" fmla="*/ 398 w 950"/>
                  <a:gd name="T3" fmla="*/ 536 h 827"/>
                  <a:gd name="T4" fmla="*/ 442 w 950"/>
                  <a:gd name="T5" fmla="*/ 492 h 827"/>
                  <a:gd name="T6" fmla="*/ 486 w 950"/>
                  <a:gd name="T7" fmla="*/ 536 h 827"/>
                  <a:gd name="T8" fmla="*/ 442 w 950"/>
                  <a:gd name="T9" fmla="*/ 579 h 827"/>
                  <a:gd name="T10" fmla="*/ 284 w 950"/>
                  <a:gd name="T11" fmla="*/ 525 h 827"/>
                  <a:gd name="T12" fmla="*/ 240 w 950"/>
                  <a:gd name="T13" fmla="*/ 481 h 827"/>
                  <a:gd name="T14" fmla="*/ 284 w 950"/>
                  <a:gd name="T15" fmla="*/ 437 h 827"/>
                  <a:gd name="T16" fmla="*/ 328 w 950"/>
                  <a:gd name="T17" fmla="*/ 481 h 827"/>
                  <a:gd name="T18" fmla="*/ 284 w 950"/>
                  <a:gd name="T19" fmla="*/ 525 h 827"/>
                  <a:gd name="T20" fmla="*/ 147 w 950"/>
                  <a:gd name="T21" fmla="*/ 454 h 827"/>
                  <a:gd name="T22" fmla="*/ 103 w 950"/>
                  <a:gd name="T23" fmla="*/ 410 h 827"/>
                  <a:gd name="T24" fmla="*/ 147 w 950"/>
                  <a:gd name="T25" fmla="*/ 367 h 827"/>
                  <a:gd name="T26" fmla="*/ 191 w 950"/>
                  <a:gd name="T27" fmla="*/ 410 h 827"/>
                  <a:gd name="T28" fmla="*/ 147 w 950"/>
                  <a:gd name="T29" fmla="*/ 454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0 w 950"/>
                  <a:gd name="T37" fmla="*/ 431 h 827"/>
                  <a:gd name="T38" fmla="*/ 9 w 950"/>
                  <a:gd name="T39" fmla="*/ 479 h 827"/>
                  <a:gd name="T40" fmla="*/ 9 w 950"/>
                  <a:gd name="T41" fmla="*/ 480 h 827"/>
                  <a:gd name="T42" fmla="*/ 950 w 950"/>
                  <a:gd name="T43" fmla="*/ 827 h 827"/>
                  <a:gd name="T44" fmla="*/ 950 w 950"/>
                  <a:gd name="T45" fmla="*/ 398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42" y="579"/>
                    </a:moveTo>
                    <a:cubicBezTo>
                      <a:pt x="417" y="579"/>
                      <a:pt x="398" y="560"/>
                      <a:pt x="398" y="536"/>
                    </a:cubicBezTo>
                    <a:cubicBezTo>
                      <a:pt x="398" y="511"/>
                      <a:pt x="417" y="492"/>
                      <a:pt x="442" y="492"/>
                    </a:cubicBezTo>
                    <a:cubicBezTo>
                      <a:pt x="466" y="492"/>
                      <a:pt x="486" y="511"/>
                      <a:pt x="486" y="536"/>
                    </a:cubicBezTo>
                    <a:cubicBezTo>
                      <a:pt x="486" y="560"/>
                      <a:pt x="466" y="579"/>
                      <a:pt x="442" y="579"/>
                    </a:cubicBezTo>
                    <a:moveTo>
                      <a:pt x="284" y="525"/>
                    </a:moveTo>
                    <a:cubicBezTo>
                      <a:pt x="260" y="525"/>
                      <a:pt x="240" y="505"/>
                      <a:pt x="240" y="481"/>
                    </a:cubicBezTo>
                    <a:cubicBezTo>
                      <a:pt x="240" y="457"/>
                      <a:pt x="260" y="437"/>
                      <a:pt x="284" y="437"/>
                    </a:cubicBezTo>
                    <a:cubicBezTo>
                      <a:pt x="308" y="437"/>
                      <a:pt x="328" y="457"/>
                      <a:pt x="328" y="481"/>
                    </a:cubicBezTo>
                    <a:cubicBezTo>
                      <a:pt x="328" y="505"/>
                      <a:pt x="308" y="525"/>
                      <a:pt x="284" y="525"/>
                    </a:cubicBezTo>
                    <a:moveTo>
                      <a:pt x="147" y="454"/>
                    </a:moveTo>
                    <a:cubicBezTo>
                      <a:pt x="123" y="454"/>
                      <a:pt x="103" y="435"/>
                      <a:pt x="103" y="410"/>
                    </a:cubicBezTo>
                    <a:cubicBezTo>
                      <a:pt x="103" y="386"/>
                      <a:pt x="123" y="367"/>
                      <a:pt x="147" y="367"/>
                    </a:cubicBezTo>
                    <a:cubicBezTo>
                      <a:pt x="171" y="367"/>
                      <a:pt x="191" y="386"/>
                      <a:pt x="191" y="410"/>
                    </a:cubicBezTo>
                    <a:cubicBezTo>
                      <a:pt x="191" y="435"/>
                      <a:pt x="171" y="454"/>
                      <a:pt x="147" y="45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0"/>
                      <a:pt x="0" y="431"/>
                    </a:cubicBezTo>
                    <a:cubicBezTo>
                      <a:pt x="1" y="448"/>
                      <a:pt x="4" y="463"/>
                      <a:pt x="9" y="479"/>
                    </a:cubicBezTo>
                    <a:cubicBezTo>
                      <a:pt x="9" y="480"/>
                      <a:pt x="9" y="480"/>
                      <a:pt x="9" y="480"/>
                    </a:cubicBezTo>
                    <a:cubicBezTo>
                      <a:pt x="70" y="673"/>
                      <a:pt x="466" y="823"/>
                      <a:pt x="950" y="827"/>
                    </a:cubicBezTo>
                    <a:cubicBezTo>
                      <a:pt x="950" y="398"/>
                      <a:pt x="950" y="398"/>
                      <a:pt x="950" y="398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33"/>
              <p:cNvSpPr>
                <a:spLocks/>
              </p:cNvSpPr>
              <p:nvPr/>
            </p:nvSpPr>
            <p:spPr bwMode="auto">
              <a:xfrm>
                <a:off x="188661" y="2053768"/>
                <a:ext cx="277321" cy="134139"/>
              </a:xfrm>
              <a:custGeom>
                <a:avLst/>
                <a:gdLst>
                  <a:gd name="T0" fmla="*/ 13 w 950"/>
                  <a:gd name="T1" fmla="*/ 0 h 460"/>
                  <a:gd name="T2" fmla="*/ 0 w 950"/>
                  <a:gd name="T3" fmla="*/ 62 h 460"/>
                  <a:gd name="T4" fmla="*/ 950 w 950"/>
                  <a:gd name="T5" fmla="*/ 460 h 460"/>
                  <a:gd name="T6" fmla="*/ 950 w 950"/>
                  <a:gd name="T7" fmla="*/ 333 h 460"/>
                  <a:gd name="T8" fmla="*/ 13 w 950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60">
                    <a:moveTo>
                      <a:pt x="13" y="0"/>
                    </a:moveTo>
                    <a:cubicBezTo>
                      <a:pt x="6" y="20"/>
                      <a:pt x="0" y="40"/>
                      <a:pt x="0" y="62"/>
                    </a:cubicBezTo>
                    <a:cubicBezTo>
                      <a:pt x="1" y="279"/>
                      <a:pt x="424" y="456"/>
                      <a:pt x="950" y="460"/>
                    </a:cubicBezTo>
                    <a:cubicBezTo>
                      <a:pt x="950" y="333"/>
                      <a:pt x="950" y="333"/>
                      <a:pt x="950" y="333"/>
                    </a:cubicBezTo>
                    <a:cubicBezTo>
                      <a:pt x="477" y="329"/>
                      <a:pt x="88" y="186"/>
                      <a:pt x="13" y="0"/>
                    </a:cubicBezTo>
                  </a:path>
                </a:pathLst>
              </a:custGeom>
              <a:solidFill>
                <a:srgbClr val="D8D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34"/>
              <p:cNvSpPr>
                <a:spLocks noEditPoints="1"/>
              </p:cNvSpPr>
              <p:nvPr/>
            </p:nvSpPr>
            <p:spPr bwMode="auto">
              <a:xfrm>
                <a:off x="188661" y="1909570"/>
                <a:ext cx="277321" cy="241449"/>
              </a:xfrm>
              <a:custGeom>
                <a:avLst/>
                <a:gdLst>
                  <a:gd name="T0" fmla="*/ 430 w 950"/>
                  <a:gd name="T1" fmla="*/ 571 h 827"/>
                  <a:gd name="T2" fmla="*/ 386 w 950"/>
                  <a:gd name="T3" fmla="*/ 528 h 827"/>
                  <a:gd name="T4" fmla="*/ 430 w 950"/>
                  <a:gd name="T5" fmla="*/ 484 h 827"/>
                  <a:gd name="T6" fmla="*/ 474 w 950"/>
                  <a:gd name="T7" fmla="*/ 528 h 827"/>
                  <a:gd name="T8" fmla="*/ 430 w 950"/>
                  <a:gd name="T9" fmla="*/ 571 h 827"/>
                  <a:gd name="T10" fmla="*/ 273 w 950"/>
                  <a:gd name="T11" fmla="*/ 517 h 827"/>
                  <a:gd name="T12" fmla="*/ 229 w 950"/>
                  <a:gd name="T13" fmla="*/ 473 h 827"/>
                  <a:gd name="T14" fmla="*/ 273 w 950"/>
                  <a:gd name="T15" fmla="*/ 429 h 827"/>
                  <a:gd name="T16" fmla="*/ 316 w 950"/>
                  <a:gd name="T17" fmla="*/ 473 h 827"/>
                  <a:gd name="T18" fmla="*/ 273 w 950"/>
                  <a:gd name="T19" fmla="*/ 517 h 827"/>
                  <a:gd name="T20" fmla="*/ 135 w 950"/>
                  <a:gd name="T21" fmla="*/ 446 h 827"/>
                  <a:gd name="T22" fmla="*/ 91 w 950"/>
                  <a:gd name="T23" fmla="*/ 402 h 827"/>
                  <a:gd name="T24" fmla="*/ 135 w 950"/>
                  <a:gd name="T25" fmla="*/ 359 h 827"/>
                  <a:gd name="T26" fmla="*/ 179 w 950"/>
                  <a:gd name="T27" fmla="*/ 402 h 827"/>
                  <a:gd name="T28" fmla="*/ 135 w 950"/>
                  <a:gd name="T29" fmla="*/ 446 h 827"/>
                  <a:gd name="T30" fmla="*/ 0 w 950"/>
                  <a:gd name="T31" fmla="*/ 0 h 827"/>
                  <a:gd name="T32" fmla="*/ 0 w 950"/>
                  <a:gd name="T33" fmla="*/ 0 h 827"/>
                  <a:gd name="T34" fmla="*/ 0 w 950"/>
                  <a:gd name="T35" fmla="*/ 428 h 827"/>
                  <a:gd name="T36" fmla="*/ 1 w 950"/>
                  <a:gd name="T37" fmla="*/ 432 h 827"/>
                  <a:gd name="T38" fmla="*/ 14 w 950"/>
                  <a:gd name="T39" fmla="*/ 492 h 827"/>
                  <a:gd name="T40" fmla="*/ 13 w 950"/>
                  <a:gd name="T41" fmla="*/ 494 h 827"/>
                  <a:gd name="T42" fmla="*/ 950 w 950"/>
                  <a:gd name="T43" fmla="*/ 827 h 827"/>
                  <a:gd name="T44" fmla="*/ 950 w 950"/>
                  <a:gd name="T45" fmla="*/ 399 h 827"/>
                  <a:gd name="T46" fmla="*/ 0 w 950"/>
                  <a:gd name="T47" fmla="*/ 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50" h="827">
                    <a:moveTo>
                      <a:pt x="430" y="571"/>
                    </a:moveTo>
                    <a:cubicBezTo>
                      <a:pt x="406" y="571"/>
                      <a:pt x="386" y="552"/>
                      <a:pt x="386" y="528"/>
                    </a:cubicBezTo>
                    <a:cubicBezTo>
                      <a:pt x="386" y="503"/>
                      <a:pt x="406" y="484"/>
                      <a:pt x="430" y="484"/>
                    </a:cubicBezTo>
                    <a:cubicBezTo>
                      <a:pt x="454" y="484"/>
                      <a:pt x="474" y="503"/>
                      <a:pt x="474" y="528"/>
                    </a:cubicBezTo>
                    <a:cubicBezTo>
                      <a:pt x="474" y="552"/>
                      <a:pt x="454" y="571"/>
                      <a:pt x="430" y="571"/>
                    </a:cubicBezTo>
                    <a:moveTo>
                      <a:pt x="273" y="517"/>
                    </a:moveTo>
                    <a:cubicBezTo>
                      <a:pt x="248" y="517"/>
                      <a:pt x="229" y="497"/>
                      <a:pt x="229" y="473"/>
                    </a:cubicBezTo>
                    <a:cubicBezTo>
                      <a:pt x="229" y="449"/>
                      <a:pt x="248" y="429"/>
                      <a:pt x="273" y="429"/>
                    </a:cubicBezTo>
                    <a:cubicBezTo>
                      <a:pt x="297" y="429"/>
                      <a:pt x="316" y="449"/>
                      <a:pt x="316" y="473"/>
                    </a:cubicBezTo>
                    <a:cubicBezTo>
                      <a:pt x="316" y="497"/>
                      <a:pt x="297" y="517"/>
                      <a:pt x="273" y="517"/>
                    </a:cubicBezTo>
                    <a:moveTo>
                      <a:pt x="135" y="446"/>
                    </a:moveTo>
                    <a:cubicBezTo>
                      <a:pt x="111" y="446"/>
                      <a:pt x="91" y="427"/>
                      <a:pt x="91" y="402"/>
                    </a:cubicBezTo>
                    <a:cubicBezTo>
                      <a:pt x="91" y="378"/>
                      <a:pt x="111" y="359"/>
                      <a:pt x="135" y="359"/>
                    </a:cubicBezTo>
                    <a:cubicBezTo>
                      <a:pt x="159" y="359"/>
                      <a:pt x="179" y="378"/>
                      <a:pt x="179" y="402"/>
                    </a:cubicBezTo>
                    <a:cubicBezTo>
                      <a:pt x="179" y="427"/>
                      <a:pt x="159" y="446"/>
                      <a:pt x="135" y="44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0" y="431"/>
                      <a:pt x="1" y="432"/>
                    </a:cubicBezTo>
                    <a:cubicBezTo>
                      <a:pt x="1" y="452"/>
                      <a:pt x="6" y="472"/>
                      <a:pt x="14" y="492"/>
                    </a:cubicBezTo>
                    <a:cubicBezTo>
                      <a:pt x="14" y="493"/>
                      <a:pt x="14" y="493"/>
                      <a:pt x="13" y="494"/>
                    </a:cubicBezTo>
                    <a:cubicBezTo>
                      <a:pt x="88" y="680"/>
                      <a:pt x="477" y="823"/>
                      <a:pt x="950" y="827"/>
                    </a:cubicBezTo>
                    <a:cubicBezTo>
                      <a:pt x="950" y="399"/>
                      <a:pt x="950" y="399"/>
                      <a:pt x="950" y="399"/>
                    </a:cubicBezTo>
                    <a:cubicBezTo>
                      <a:pt x="424" y="394"/>
                      <a:pt x="1" y="217"/>
                      <a:pt x="0" y="0"/>
                    </a:cubicBezTo>
                  </a:path>
                </a:pathLst>
              </a:custGeom>
              <a:solidFill>
                <a:srgbClr val="9F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35"/>
              <p:cNvSpPr>
                <a:spLocks/>
              </p:cNvSpPr>
              <p:nvPr/>
            </p:nvSpPr>
            <p:spPr bwMode="auto">
              <a:xfrm>
                <a:off x="190673" y="1793541"/>
                <a:ext cx="277321" cy="232731"/>
              </a:xfrm>
              <a:custGeom>
                <a:avLst/>
                <a:gdLst>
                  <a:gd name="T0" fmla="*/ 950 w 950"/>
                  <a:gd name="T1" fmla="*/ 0 h 797"/>
                  <a:gd name="T2" fmla="*/ 0 w 950"/>
                  <a:gd name="T3" fmla="*/ 398 h 797"/>
                  <a:gd name="T4" fmla="*/ 950 w 950"/>
                  <a:gd name="T5" fmla="*/ 797 h 797"/>
                  <a:gd name="T6" fmla="*/ 950 w 950"/>
                  <a:gd name="T7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0" h="797">
                    <a:moveTo>
                      <a:pt x="950" y="0"/>
                    </a:moveTo>
                    <a:cubicBezTo>
                      <a:pt x="424" y="4"/>
                      <a:pt x="1" y="181"/>
                      <a:pt x="0" y="398"/>
                    </a:cubicBezTo>
                    <a:cubicBezTo>
                      <a:pt x="1" y="615"/>
                      <a:pt x="424" y="792"/>
                      <a:pt x="950" y="797"/>
                    </a:cubicBezTo>
                    <a:cubicBezTo>
                      <a:pt x="950" y="0"/>
                      <a:pt x="950" y="0"/>
                      <a:pt x="950" y="0"/>
                    </a:cubicBezTo>
                  </a:path>
                </a:pathLst>
              </a:custGeom>
              <a:solidFill>
                <a:srgbClr val="EDEEF1">
                  <a:alpha val="38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Oval 36"/>
              <p:cNvSpPr>
                <a:spLocks noChangeArrowheads="1"/>
              </p:cNvSpPr>
              <p:nvPr/>
            </p:nvSpPr>
            <p:spPr bwMode="auto">
              <a:xfrm>
                <a:off x="215151" y="2014533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Oval 37"/>
              <p:cNvSpPr>
                <a:spLocks noChangeArrowheads="1"/>
              </p:cNvSpPr>
              <p:nvPr/>
            </p:nvSpPr>
            <p:spPr bwMode="auto">
              <a:xfrm>
                <a:off x="255392" y="2034989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Oval 38"/>
              <p:cNvSpPr>
                <a:spLocks noChangeArrowheads="1"/>
              </p:cNvSpPr>
              <p:nvPr/>
            </p:nvSpPr>
            <p:spPr bwMode="auto">
              <a:xfrm>
                <a:off x="301331" y="2051085"/>
                <a:ext cx="25820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Oval 39"/>
              <p:cNvSpPr>
                <a:spLocks noChangeArrowheads="1"/>
              </p:cNvSpPr>
              <p:nvPr/>
            </p:nvSpPr>
            <p:spPr bwMode="auto">
              <a:xfrm>
                <a:off x="218840" y="21788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Oval 40"/>
              <p:cNvSpPr>
                <a:spLocks noChangeArrowheads="1"/>
              </p:cNvSpPr>
              <p:nvPr/>
            </p:nvSpPr>
            <p:spPr bwMode="auto">
              <a:xfrm>
                <a:off x="258745" y="2199307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Oval 41"/>
              <p:cNvSpPr>
                <a:spLocks noChangeArrowheads="1"/>
              </p:cNvSpPr>
              <p:nvPr/>
            </p:nvSpPr>
            <p:spPr bwMode="auto">
              <a:xfrm>
                <a:off x="305021" y="2215403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Oval 42"/>
              <p:cNvSpPr>
                <a:spLocks noChangeArrowheads="1"/>
              </p:cNvSpPr>
              <p:nvPr/>
            </p:nvSpPr>
            <p:spPr bwMode="auto">
              <a:xfrm>
                <a:off x="225213" y="2339463"/>
                <a:ext cx="25820" cy="2582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Oval 43"/>
              <p:cNvSpPr>
                <a:spLocks noChangeArrowheads="1"/>
              </p:cNvSpPr>
              <p:nvPr/>
            </p:nvSpPr>
            <p:spPr bwMode="auto">
              <a:xfrm>
                <a:off x="265454" y="2360251"/>
                <a:ext cx="25486" cy="25487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Oval 44"/>
              <p:cNvSpPr>
                <a:spLocks noChangeArrowheads="1"/>
              </p:cNvSpPr>
              <p:nvPr/>
            </p:nvSpPr>
            <p:spPr bwMode="auto">
              <a:xfrm>
                <a:off x="311396" y="2376304"/>
                <a:ext cx="25486" cy="25151"/>
              </a:xfrm>
              <a:prstGeom prst="ellipse">
                <a:avLst/>
              </a:prstGeom>
              <a:solidFill>
                <a:srgbClr val="91F52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27" name="Picture 2" descr="F:\2월\14／미국지사에서 보내온 의문의 파일들\CI_ver2_nav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3317" y="1748773"/>
              <a:ext cx="343321" cy="54191"/>
            </a:xfrm>
            <a:prstGeom prst="rect">
              <a:avLst/>
            </a:prstGeom>
            <a:noFill/>
          </p:spPr>
        </p:pic>
      </p:grpSp>
      <p:cxnSp>
        <p:nvCxnSpPr>
          <p:cNvPr id="869" name="직선 화살표 연결선 868"/>
          <p:cNvCxnSpPr/>
          <p:nvPr/>
        </p:nvCxnSpPr>
        <p:spPr>
          <a:xfrm>
            <a:off x="3865022" y="5193587"/>
            <a:ext cx="0" cy="161104"/>
          </a:xfrm>
          <a:prstGeom prst="straightConnector1">
            <a:avLst/>
          </a:prstGeom>
          <a:ln w="6350">
            <a:solidFill>
              <a:srgbClr val="0070C0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직선 연결선 869"/>
          <p:cNvCxnSpPr/>
          <p:nvPr/>
        </p:nvCxnSpPr>
        <p:spPr>
          <a:xfrm flipV="1">
            <a:off x="6096949" y="2876552"/>
            <a:ext cx="0" cy="1269998"/>
          </a:xfrm>
          <a:prstGeom prst="line">
            <a:avLst/>
          </a:prstGeom>
          <a:ln w="22225">
            <a:solidFill>
              <a:srgbClr val="E7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직선 연결선 870"/>
          <p:cNvCxnSpPr/>
          <p:nvPr/>
        </p:nvCxnSpPr>
        <p:spPr>
          <a:xfrm flipV="1">
            <a:off x="6096949" y="4813302"/>
            <a:ext cx="0" cy="1600198"/>
          </a:xfrm>
          <a:prstGeom prst="line">
            <a:avLst/>
          </a:prstGeom>
          <a:ln w="22225">
            <a:solidFill>
              <a:srgbClr val="E7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629355" y="463231"/>
            <a:ext cx="3695820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管理工具 </a:t>
            </a:r>
            <a:r>
              <a:rPr lang="en-US" altLang="ko-KR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zh-CN" altLang="en-US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轻松管理系统</a:t>
            </a:r>
            <a:r>
              <a:rPr lang="en-US" altLang="ko-KR" sz="2540" spc="-91" dirty="0" smtClean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21" name="직사각형 420"/>
          <p:cNvSpPr/>
          <p:nvPr/>
        </p:nvSpPr>
        <p:spPr>
          <a:xfrm>
            <a:off x="2432623" y="2022197"/>
            <a:ext cx="2520385" cy="54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 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整体管理功能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表</a:t>
            </a:r>
            <a:r>
              <a:rPr lang="en-US" altLang="zh-CN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schema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、用户、</a:t>
            </a:r>
            <a:r>
              <a:rPr lang="en-US" altLang="zh-CN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Lock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信息、</a:t>
            </a:r>
            <a:r>
              <a:rPr lang="en-US" altLang="ko-KR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Connection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情况、事务情况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24" name="직사각형 423"/>
          <p:cNvSpPr/>
          <p:nvPr/>
        </p:nvSpPr>
        <p:spPr>
          <a:xfrm>
            <a:off x="2206116" y="3924134"/>
            <a:ext cx="22070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GUI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工具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Object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及</a:t>
            </a:r>
            <a:r>
              <a:rPr lang="ko-KR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Table data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迁移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迁移数据校验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25" name="직사각형 424"/>
          <p:cNvSpPr/>
          <p:nvPr/>
        </p:nvSpPr>
        <p:spPr>
          <a:xfrm>
            <a:off x="4954503" y="5778655"/>
            <a:ext cx="2520385" cy="54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分析运行中的</a:t>
            </a:r>
            <a:r>
              <a:rPr lang="ko-KR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Query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SQL Statement, Bind Value, Plan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信息，</a:t>
            </a:r>
            <a:r>
              <a:rPr lang="en-US" altLang="ko-KR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Query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执行耗时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26" name="직사각형 425"/>
          <p:cNvSpPr/>
          <p:nvPr/>
        </p:nvSpPr>
        <p:spPr>
          <a:xfrm>
            <a:off x="8053283" y="3924133"/>
            <a:ext cx="2520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设置复制及监控状态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对复制中的</a:t>
            </a:r>
            <a:r>
              <a:rPr lang="ko-KR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 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做表单位对比校验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发生不一致时同步数据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27" name="직사각형 426"/>
          <p:cNvSpPr/>
          <p:nvPr/>
        </p:nvSpPr>
        <p:spPr>
          <a:xfrm>
            <a:off x="7769826" y="2022197"/>
            <a:ext cx="2520385" cy="37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监控</a:t>
            </a:r>
            <a:r>
              <a:rPr lang="en-US" altLang="ko-KR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Altibase</a:t>
            </a: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服务进程状态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87313" indent="-87313" defTabSz="903124">
              <a:spcAft>
                <a:spcPts val="300"/>
              </a:spcAft>
              <a:buClr>
                <a:srgbClr val="006FB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zh-CN" altLang="en-US" sz="1100" kern="0" spc="-45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持续记录系统资源使用情况</a:t>
            </a:r>
            <a:endParaRPr lang="ko-KR" alt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173226" y="1638683"/>
            <a:ext cx="3827774" cy="3724956"/>
            <a:chOff x="3215805" y="2003426"/>
            <a:chExt cx="3456617" cy="3363769"/>
          </a:xfrm>
        </p:grpSpPr>
        <p:sp>
          <p:nvSpPr>
            <p:cNvPr id="12" name="타원 11"/>
            <p:cNvSpPr/>
            <p:nvPr/>
          </p:nvSpPr>
          <p:spPr>
            <a:xfrm>
              <a:off x="4107585" y="2933840"/>
              <a:ext cx="1702665" cy="1702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막힌 원호 88"/>
            <p:cNvSpPr/>
            <p:nvPr/>
          </p:nvSpPr>
          <p:spPr>
            <a:xfrm rot="16200000" flipH="1">
              <a:off x="3359731" y="2118667"/>
              <a:ext cx="3225800" cy="3225800"/>
            </a:xfrm>
            <a:prstGeom prst="blockArc">
              <a:avLst>
                <a:gd name="adj1" fmla="val 10800000"/>
                <a:gd name="adj2" fmla="val 15409872"/>
                <a:gd name="adj3" fmla="val 3007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모서리가 둥근 직사각형 251">
              <a:extLst>
                <a:ext uri="{FF2B5EF4-FFF2-40B4-BE49-F238E27FC236}">
                  <a16:creationId xmlns="" xmlns:a16="http://schemas.microsoft.com/office/drawing/2014/main" id="{30CE85EF-BBA4-455C-8160-B7F74873B36D}"/>
                </a:ext>
              </a:extLst>
            </p:cNvPr>
            <p:cNvSpPr/>
            <p:nvPr/>
          </p:nvSpPr>
          <p:spPr>
            <a:xfrm>
              <a:off x="4281627" y="2587836"/>
              <a:ext cx="567216" cy="1806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14373" latinLnBrk="1"/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SQL Tool</a:t>
              </a:r>
            </a:p>
          </p:txBody>
        </p:sp>
        <p:grpSp>
          <p:nvGrpSpPr>
            <p:cNvPr id="3" name="그룹 2"/>
            <p:cNvGrpSpPr/>
            <p:nvPr/>
          </p:nvGrpSpPr>
          <p:grpSpPr>
            <a:xfrm rot="1164533">
              <a:off x="3215805" y="2118667"/>
              <a:ext cx="3369726" cy="3225800"/>
              <a:chOff x="3215805" y="2118667"/>
              <a:chExt cx="3369726" cy="3225800"/>
            </a:xfrm>
          </p:grpSpPr>
          <p:sp>
            <p:nvSpPr>
              <p:cNvPr id="88" name="막힌 원호 87"/>
              <p:cNvSpPr/>
              <p:nvPr/>
            </p:nvSpPr>
            <p:spPr>
              <a:xfrm rot="10800000" flipH="1">
                <a:off x="3359731" y="2118667"/>
                <a:ext cx="3225800" cy="3225800"/>
              </a:xfrm>
              <a:prstGeom prst="blockArc">
                <a:avLst>
                  <a:gd name="adj1" fmla="val 10800000"/>
                  <a:gd name="adj2" fmla="val 16185927"/>
                  <a:gd name="adj3" fmla="val 30857"/>
                </a:avLst>
              </a:prstGeom>
              <a:solidFill>
                <a:srgbClr val="003C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이등변 삼각형 107"/>
              <p:cNvSpPr/>
              <p:nvPr/>
            </p:nvSpPr>
            <p:spPr>
              <a:xfrm>
                <a:off x="3215805" y="3289772"/>
                <a:ext cx="1255067" cy="520700"/>
              </a:xfrm>
              <a:prstGeom prst="triangle">
                <a:avLst/>
              </a:prstGeom>
              <a:solidFill>
                <a:srgbClr val="003C73"/>
              </a:solidFill>
              <a:ln>
                <a:noFill/>
              </a:ln>
              <a:effectLst>
                <a:outerShdw dist="38100" dir="174000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2" name="모서리가 둥근 직사각형 159">
              <a:extLst>
                <a:ext uri="{FF2B5EF4-FFF2-40B4-BE49-F238E27FC236}">
                  <a16:creationId xmlns="" xmlns:a16="http://schemas.microsoft.com/office/drawing/2014/main" id="{FFB856E6-05D1-45EC-BFD8-DC2024A4336C}"/>
                </a:ext>
              </a:extLst>
            </p:cNvPr>
            <p:cNvSpPr/>
            <p:nvPr/>
          </p:nvSpPr>
          <p:spPr>
            <a:xfrm>
              <a:off x="3559246" y="3667864"/>
              <a:ext cx="598078" cy="3613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14373" latinLnBrk="1"/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Migration</a:t>
              </a:r>
            </a:p>
            <a:p>
              <a:pPr algn="ctr" defTabSz="914373" latinLnBrk="1"/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Center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3351186" y="2141395"/>
              <a:ext cx="3225800" cy="3225800"/>
              <a:chOff x="3351186" y="2141395"/>
              <a:chExt cx="3225800" cy="3225800"/>
            </a:xfrm>
          </p:grpSpPr>
          <p:sp>
            <p:nvSpPr>
              <p:cNvPr id="117" name="막힌 원호 116"/>
              <p:cNvSpPr/>
              <p:nvPr/>
            </p:nvSpPr>
            <p:spPr>
              <a:xfrm rot="13145286">
                <a:off x="3351186" y="2141395"/>
                <a:ext cx="3225800" cy="3225800"/>
              </a:xfrm>
              <a:prstGeom prst="blockArc">
                <a:avLst>
                  <a:gd name="adj1" fmla="val 11221507"/>
                  <a:gd name="adj2" fmla="val 16185927"/>
                  <a:gd name="adj3" fmla="val 30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이등변 삼각형 117"/>
              <p:cNvSpPr/>
              <p:nvPr/>
            </p:nvSpPr>
            <p:spPr>
              <a:xfrm rot="7745286" flipV="1">
                <a:off x="3480052" y="4216865"/>
                <a:ext cx="1255067" cy="5207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dist="38100" dir="126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4782621" y="3384451"/>
              <a:ext cx="386279" cy="340604"/>
              <a:chOff x="7102475" y="3548063"/>
              <a:chExt cx="469900" cy="414338"/>
            </a:xfrm>
            <a:solidFill>
              <a:schemeClr val="accent6"/>
            </a:solidFill>
          </p:grpSpPr>
          <p:sp>
            <p:nvSpPr>
              <p:cNvPr id="96" name="Freeform 4495"/>
              <p:cNvSpPr>
                <a:spLocks noEditPoints="1"/>
              </p:cNvSpPr>
              <p:nvPr/>
            </p:nvSpPr>
            <p:spPr bwMode="auto">
              <a:xfrm>
                <a:off x="7202488" y="3548063"/>
                <a:ext cx="277813" cy="230188"/>
              </a:xfrm>
              <a:custGeom>
                <a:avLst/>
                <a:gdLst>
                  <a:gd name="T0" fmla="*/ 42 w 521"/>
                  <a:gd name="T1" fmla="*/ 401 h 432"/>
                  <a:gd name="T2" fmla="*/ 92 w 521"/>
                  <a:gd name="T3" fmla="*/ 408 h 432"/>
                  <a:gd name="T4" fmla="*/ 457 w 521"/>
                  <a:gd name="T5" fmla="*/ 431 h 432"/>
                  <a:gd name="T6" fmla="*/ 449 w 521"/>
                  <a:gd name="T7" fmla="*/ 381 h 432"/>
                  <a:gd name="T8" fmla="*/ 457 w 521"/>
                  <a:gd name="T9" fmla="*/ 431 h 432"/>
                  <a:gd name="T10" fmla="*/ 10 w 521"/>
                  <a:gd name="T11" fmla="*/ 331 h 432"/>
                  <a:gd name="T12" fmla="*/ 56 w 521"/>
                  <a:gd name="T13" fmla="*/ 352 h 432"/>
                  <a:gd name="T14" fmla="*/ 498 w 521"/>
                  <a:gd name="T15" fmla="*/ 367 h 432"/>
                  <a:gd name="T16" fmla="*/ 477 w 521"/>
                  <a:gd name="T17" fmla="*/ 321 h 432"/>
                  <a:gd name="T18" fmla="*/ 498 w 521"/>
                  <a:gd name="T19" fmla="*/ 367 h 432"/>
                  <a:gd name="T20" fmla="*/ 0 w 521"/>
                  <a:gd name="T21" fmla="*/ 260 h 432"/>
                  <a:gd name="T22" fmla="*/ 36 w 521"/>
                  <a:gd name="T23" fmla="*/ 256 h 432"/>
                  <a:gd name="T24" fmla="*/ 38 w 521"/>
                  <a:gd name="T25" fmla="*/ 289 h 432"/>
                  <a:gd name="T26" fmla="*/ 519 w 521"/>
                  <a:gd name="T27" fmla="*/ 293 h 432"/>
                  <a:gd name="T28" fmla="*/ 484 w 521"/>
                  <a:gd name="T29" fmla="*/ 275 h 432"/>
                  <a:gd name="T30" fmla="*/ 485 w 521"/>
                  <a:gd name="T31" fmla="*/ 255 h 432"/>
                  <a:gd name="T32" fmla="*/ 521 w 521"/>
                  <a:gd name="T33" fmla="*/ 260 h 432"/>
                  <a:gd name="T34" fmla="*/ 519 w 521"/>
                  <a:gd name="T35" fmla="*/ 293 h 432"/>
                  <a:gd name="T36" fmla="*/ 4 w 521"/>
                  <a:gd name="T37" fmla="*/ 217 h 432"/>
                  <a:gd name="T38" fmla="*/ 47 w 521"/>
                  <a:gd name="T39" fmla="*/ 191 h 432"/>
                  <a:gd name="T40" fmla="*/ 482 w 521"/>
                  <a:gd name="T41" fmla="*/ 222 h 432"/>
                  <a:gd name="T42" fmla="*/ 508 w 521"/>
                  <a:gd name="T43" fmla="*/ 179 h 432"/>
                  <a:gd name="T44" fmla="*/ 482 w 521"/>
                  <a:gd name="T45" fmla="*/ 222 h 432"/>
                  <a:gd name="T46" fmla="*/ 27 w 521"/>
                  <a:gd name="T47" fmla="*/ 144 h 432"/>
                  <a:gd name="T48" fmla="*/ 77 w 521"/>
                  <a:gd name="T49" fmla="*/ 131 h 432"/>
                  <a:gd name="T50" fmla="*/ 461 w 521"/>
                  <a:gd name="T51" fmla="*/ 159 h 432"/>
                  <a:gd name="T52" fmla="*/ 474 w 521"/>
                  <a:gd name="T53" fmla="*/ 110 h 432"/>
                  <a:gd name="T54" fmla="*/ 461 w 521"/>
                  <a:gd name="T55" fmla="*/ 159 h 432"/>
                  <a:gd name="T56" fmla="*/ 71 w 521"/>
                  <a:gd name="T57" fmla="*/ 81 h 432"/>
                  <a:gd name="T58" fmla="*/ 100 w 521"/>
                  <a:gd name="T59" fmla="*/ 55 h 432"/>
                  <a:gd name="T60" fmla="*/ 113 w 521"/>
                  <a:gd name="T61" fmla="*/ 91 h 432"/>
                  <a:gd name="T62" fmla="*/ 423 w 521"/>
                  <a:gd name="T63" fmla="*/ 105 h 432"/>
                  <a:gd name="T64" fmla="*/ 421 w 521"/>
                  <a:gd name="T65" fmla="*/ 55 h 432"/>
                  <a:gd name="T66" fmla="*/ 423 w 521"/>
                  <a:gd name="T67" fmla="*/ 105 h 432"/>
                  <a:gd name="T68" fmla="*/ 132 w 521"/>
                  <a:gd name="T69" fmla="*/ 34 h 432"/>
                  <a:gd name="T70" fmla="*/ 179 w 521"/>
                  <a:gd name="T71" fmla="*/ 51 h 432"/>
                  <a:gd name="T72" fmla="*/ 371 w 521"/>
                  <a:gd name="T73" fmla="*/ 65 h 432"/>
                  <a:gd name="T74" fmla="*/ 354 w 521"/>
                  <a:gd name="T75" fmla="*/ 17 h 432"/>
                  <a:gd name="T76" fmla="*/ 371 w 521"/>
                  <a:gd name="T77" fmla="*/ 65 h 432"/>
                  <a:gd name="T78" fmla="*/ 203 w 521"/>
                  <a:gd name="T79" fmla="*/ 6 h 432"/>
                  <a:gd name="T80" fmla="*/ 244 w 521"/>
                  <a:gd name="T81" fmla="*/ 36 h 432"/>
                  <a:gd name="T82" fmla="*/ 310 w 521"/>
                  <a:gd name="T83" fmla="*/ 41 h 432"/>
                  <a:gd name="T84" fmla="*/ 280 w 521"/>
                  <a:gd name="T85" fmla="*/ 0 h 432"/>
                  <a:gd name="T86" fmla="*/ 310 w 521"/>
                  <a:gd name="T87" fmla="*/ 4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1" h="432">
                    <a:moveTo>
                      <a:pt x="65" y="432"/>
                    </a:moveTo>
                    <a:cubicBezTo>
                      <a:pt x="56" y="422"/>
                      <a:pt x="49" y="412"/>
                      <a:pt x="42" y="401"/>
                    </a:cubicBezTo>
                    <a:cubicBezTo>
                      <a:pt x="72" y="381"/>
                      <a:pt x="72" y="381"/>
                      <a:pt x="72" y="381"/>
                    </a:cubicBezTo>
                    <a:cubicBezTo>
                      <a:pt x="78" y="391"/>
                      <a:pt x="85" y="400"/>
                      <a:pt x="92" y="408"/>
                    </a:cubicBezTo>
                    <a:lnTo>
                      <a:pt x="65" y="432"/>
                    </a:lnTo>
                    <a:close/>
                    <a:moveTo>
                      <a:pt x="457" y="431"/>
                    </a:moveTo>
                    <a:cubicBezTo>
                      <a:pt x="430" y="407"/>
                      <a:pt x="430" y="407"/>
                      <a:pt x="430" y="407"/>
                    </a:cubicBezTo>
                    <a:cubicBezTo>
                      <a:pt x="437" y="399"/>
                      <a:pt x="444" y="390"/>
                      <a:pt x="449" y="381"/>
                    </a:cubicBezTo>
                    <a:cubicBezTo>
                      <a:pt x="480" y="400"/>
                      <a:pt x="480" y="400"/>
                      <a:pt x="480" y="400"/>
                    </a:cubicBezTo>
                    <a:cubicBezTo>
                      <a:pt x="473" y="411"/>
                      <a:pt x="465" y="422"/>
                      <a:pt x="457" y="431"/>
                    </a:cubicBezTo>
                    <a:close/>
                    <a:moveTo>
                      <a:pt x="23" y="367"/>
                    </a:moveTo>
                    <a:cubicBezTo>
                      <a:pt x="18" y="355"/>
                      <a:pt x="13" y="343"/>
                      <a:pt x="10" y="331"/>
                    </a:cubicBezTo>
                    <a:cubicBezTo>
                      <a:pt x="45" y="321"/>
                      <a:pt x="45" y="321"/>
                      <a:pt x="45" y="321"/>
                    </a:cubicBezTo>
                    <a:cubicBezTo>
                      <a:pt x="48" y="332"/>
                      <a:pt x="52" y="342"/>
                      <a:pt x="56" y="352"/>
                    </a:cubicBezTo>
                    <a:lnTo>
                      <a:pt x="23" y="367"/>
                    </a:lnTo>
                    <a:close/>
                    <a:moveTo>
                      <a:pt x="498" y="367"/>
                    </a:move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70" y="342"/>
                      <a:pt x="474" y="331"/>
                      <a:pt x="477" y="321"/>
                    </a:cubicBezTo>
                    <a:cubicBezTo>
                      <a:pt x="511" y="331"/>
                      <a:pt x="511" y="331"/>
                      <a:pt x="511" y="331"/>
                    </a:cubicBezTo>
                    <a:cubicBezTo>
                      <a:pt x="508" y="343"/>
                      <a:pt x="503" y="355"/>
                      <a:pt x="498" y="367"/>
                    </a:cubicBezTo>
                    <a:close/>
                    <a:moveTo>
                      <a:pt x="2" y="293"/>
                    </a:moveTo>
                    <a:cubicBezTo>
                      <a:pt x="1" y="282"/>
                      <a:pt x="0" y="271"/>
                      <a:pt x="0" y="260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36" y="256"/>
                      <a:pt x="36" y="256"/>
                      <a:pt x="36" y="256"/>
                    </a:cubicBezTo>
                    <a:cubicBezTo>
                      <a:pt x="36" y="260"/>
                      <a:pt x="36" y="260"/>
                      <a:pt x="36" y="260"/>
                    </a:cubicBezTo>
                    <a:cubicBezTo>
                      <a:pt x="36" y="270"/>
                      <a:pt x="37" y="279"/>
                      <a:pt x="38" y="289"/>
                    </a:cubicBezTo>
                    <a:lnTo>
                      <a:pt x="2" y="293"/>
                    </a:lnTo>
                    <a:close/>
                    <a:moveTo>
                      <a:pt x="519" y="293"/>
                    </a:moveTo>
                    <a:cubicBezTo>
                      <a:pt x="483" y="288"/>
                      <a:pt x="483" y="288"/>
                      <a:pt x="483" y="288"/>
                    </a:cubicBezTo>
                    <a:cubicBezTo>
                      <a:pt x="484" y="284"/>
                      <a:pt x="484" y="279"/>
                      <a:pt x="484" y="275"/>
                    </a:cubicBezTo>
                    <a:cubicBezTo>
                      <a:pt x="485" y="270"/>
                      <a:pt x="485" y="265"/>
                      <a:pt x="485" y="260"/>
                    </a:cubicBezTo>
                    <a:cubicBezTo>
                      <a:pt x="485" y="255"/>
                      <a:pt x="485" y="255"/>
                      <a:pt x="485" y="255"/>
                    </a:cubicBezTo>
                    <a:cubicBezTo>
                      <a:pt x="521" y="254"/>
                      <a:pt x="521" y="254"/>
                      <a:pt x="521" y="254"/>
                    </a:cubicBezTo>
                    <a:cubicBezTo>
                      <a:pt x="521" y="260"/>
                      <a:pt x="521" y="260"/>
                      <a:pt x="521" y="260"/>
                    </a:cubicBezTo>
                    <a:cubicBezTo>
                      <a:pt x="521" y="265"/>
                      <a:pt x="521" y="271"/>
                      <a:pt x="520" y="277"/>
                    </a:cubicBezTo>
                    <a:cubicBezTo>
                      <a:pt x="520" y="282"/>
                      <a:pt x="520" y="288"/>
                      <a:pt x="519" y="293"/>
                    </a:cubicBezTo>
                    <a:close/>
                    <a:moveTo>
                      <a:pt x="39" y="223"/>
                    </a:moveTo>
                    <a:cubicBezTo>
                      <a:pt x="4" y="217"/>
                      <a:pt x="4" y="217"/>
                      <a:pt x="4" y="217"/>
                    </a:cubicBezTo>
                    <a:cubicBezTo>
                      <a:pt x="6" y="204"/>
                      <a:pt x="9" y="192"/>
                      <a:pt x="13" y="17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44" y="201"/>
                      <a:pt x="41" y="212"/>
                      <a:pt x="39" y="223"/>
                    </a:cubicBezTo>
                    <a:close/>
                    <a:moveTo>
                      <a:pt x="482" y="222"/>
                    </a:moveTo>
                    <a:cubicBezTo>
                      <a:pt x="480" y="211"/>
                      <a:pt x="477" y="201"/>
                      <a:pt x="474" y="190"/>
                    </a:cubicBezTo>
                    <a:cubicBezTo>
                      <a:pt x="508" y="179"/>
                      <a:pt x="508" y="179"/>
                      <a:pt x="508" y="179"/>
                    </a:cubicBezTo>
                    <a:cubicBezTo>
                      <a:pt x="512" y="191"/>
                      <a:pt x="515" y="204"/>
                      <a:pt x="517" y="216"/>
                    </a:cubicBezTo>
                    <a:lnTo>
                      <a:pt x="482" y="222"/>
                    </a:lnTo>
                    <a:close/>
                    <a:moveTo>
                      <a:pt x="60" y="160"/>
                    </a:moveTo>
                    <a:cubicBezTo>
                      <a:pt x="27" y="144"/>
                      <a:pt x="27" y="144"/>
                      <a:pt x="27" y="144"/>
                    </a:cubicBezTo>
                    <a:cubicBezTo>
                      <a:pt x="33" y="132"/>
                      <a:pt x="40" y="121"/>
                      <a:pt x="47" y="111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0" y="140"/>
                      <a:pt x="65" y="150"/>
                      <a:pt x="60" y="160"/>
                    </a:cubicBezTo>
                    <a:close/>
                    <a:moveTo>
                      <a:pt x="461" y="159"/>
                    </a:moveTo>
                    <a:cubicBezTo>
                      <a:pt x="456" y="150"/>
                      <a:pt x="451" y="140"/>
                      <a:pt x="444" y="131"/>
                    </a:cubicBezTo>
                    <a:cubicBezTo>
                      <a:pt x="474" y="110"/>
                      <a:pt x="474" y="110"/>
                      <a:pt x="474" y="110"/>
                    </a:cubicBezTo>
                    <a:cubicBezTo>
                      <a:pt x="481" y="121"/>
                      <a:pt x="488" y="132"/>
                      <a:pt x="494" y="143"/>
                    </a:cubicBezTo>
                    <a:lnTo>
                      <a:pt x="461" y="159"/>
                    </a:lnTo>
                    <a:close/>
                    <a:moveTo>
                      <a:pt x="98" y="106"/>
                    </a:moveTo>
                    <a:cubicBezTo>
                      <a:pt x="71" y="81"/>
                      <a:pt x="71" y="81"/>
                      <a:pt x="71" y="81"/>
                    </a:cubicBezTo>
                    <a:cubicBezTo>
                      <a:pt x="77" y="75"/>
                      <a:pt x="83" y="69"/>
                      <a:pt x="89" y="64"/>
                    </a:cubicBezTo>
                    <a:cubicBezTo>
                      <a:pt x="92" y="61"/>
                      <a:pt x="96" y="58"/>
                      <a:pt x="100" y="5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19" y="86"/>
                      <a:pt x="116" y="89"/>
                      <a:pt x="113" y="91"/>
                    </a:cubicBezTo>
                    <a:cubicBezTo>
                      <a:pt x="107" y="96"/>
                      <a:pt x="102" y="101"/>
                      <a:pt x="98" y="106"/>
                    </a:cubicBezTo>
                    <a:close/>
                    <a:moveTo>
                      <a:pt x="423" y="105"/>
                    </a:moveTo>
                    <a:cubicBezTo>
                      <a:pt x="416" y="97"/>
                      <a:pt x="407" y="90"/>
                      <a:pt x="399" y="83"/>
                    </a:cubicBezTo>
                    <a:cubicBezTo>
                      <a:pt x="421" y="55"/>
                      <a:pt x="421" y="55"/>
                      <a:pt x="421" y="55"/>
                    </a:cubicBezTo>
                    <a:cubicBezTo>
                      <a:pt x="431" y="63"/>
                      <a:pt x="441" y="71"/>
                      <a:pt x="449" y="81"/>
                    </a:cubicBezTo>
                    <a:lnTo>
                      <a:pt x="423" y="105"/>
                    </a:lnTo>
                    <a:close/>
                    <a:moveTo>
                      <a:pt x="150" y="65"/>
                    </a:moveTo>
                    <a:cubicBezTo>
                      <a:pt x="132" y="34"/>
                      <a:pt x="132" y="34"/>
                      <a:pt x="132" y="34"/>
                    </a:cubicBezTo>
                    <a:cubicBezTo>
                      <a:pt x="143" y="27"/>
                      <a:pt x="154" y="22"/>
                      <a:pt x="166" y="17"/>
                    </a:cubicBezTo>
                    <a:cubicBezTo>
                      <a:pt x="179" y="51"/>
                      <a:pt x="179" y="51"/>
                      <a:pt x="179" y="51"/>
                    </a:cubicBezTo>
                    <a:cubicBezTo>
                      <a:pt x="169" y="55"/>
                      <a:pt x="159" y="59"/>
                      <a:pt x="150" y="65"/>
                    </a:cubicBezTo>
                    <a:close/>
                    <a:moveTo>
                      <a:pt x="371" y="65"/>
                    </a:moveTo>
                    <a:cubicBezTo>
                      <a:pt x="362" y="59"/>
                      <a:pt x="352" y="54"/>
                      <a:pt x="341" y="51"/>
                    </a:cubicBezTo>
                    <a:cubicBezTo>
                      <a:pt x="354" y="17"/>
                      <a:pt x="354" y="17"/>
                      <a:pt x="354" y="17"/>
                    </a:cubicBezTo>
                    <a:cubicBezTo>
                      <a:pt x="366" y="21"/>
                      <a:pt x="378" y="27"/>
                      <a:pt x="389" y="33"/>
                    </a:cubicBezTo>
                    <a:lnTo>
                      <a:pt x="371" y="65"/>
                    </a:lnTo>
                    <a:close/>
                    <a:moveTo>
                      <a:pt x="211" y="41"/>
                    </a:moveTo>
                    <a:cubicBezTo>
                      <a:pt x="203" y="6"/>
                      <a:pt x="203" y="6"/>
                      <a:pt x="203" y="6"/>
                    </a:cubicBezTo>
                    <a:cubicBezTo>
                      <a:pt x="216" y="3"/>
                      <a:pt x="228" y="1"/>
                      <a:pt x="241" y="0"/>
                    </a:cubicBezTo>
                    <a:cubicBezTo>
                      <a:pt x="244" y="36"/>
                      <a:pt x="244" y="36"/>
                      <a:pt x="244" y="36"/>
                    </a:cubicBezTo>
                    <a:cubicBezTo>
                      <a:pt x="233" y="37"/>
                      <a:pt x="222" y="39"/>
                      <a:pt x="211" y="41"/>
                    </a:cubicBezTo>
                    <a:close/>
                    <a:moveTo>
                      <a:pt x="310" y="41"/>
                    </a:moveTo>
                    <a:cubicBezTo>
                      <a:pt x="299" y="39"/>
                      <a:pt x="288" y="37"/>
                      <a:pt x="277" y="3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92" y="1"/>
                      <a:pt x="305" y="3"/>
                      <a:pt x="318" y="6"/>
                    </a:cubicBezTo>
                    <a:lnTo>
                      <a:pt x="31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496"/>
              <p:cNvSpPr>
                <a:spLocks noEditPoints="1"/>
              </p:cNvSpPr>
              <p:nvPr/>
            </p:nvSpPr>
            <p:spPr bwMode="auto">
              <a:xfrm>
                <a:off x="7102475" y="3890963"/>
                <a:ext cx="469900" cy="71438"/>
              </a:xfrm>
              <a:custGeom>
                <a:avLst/>
                <a:gdLst>
                  <a:gd name="T0" fmla="*/ 842 w 882"/>
                  <a:gd name="T1" fmla="*/ 133 h 133"/>
                  <a:gd name="T2" fmla="*/ 40 w 882"/>
                  <a:gd name="T3" fmla="*/ 133 h 133"/>
                  <a:gd name="T4" fmla="*/ 19 w 882"/>
                  <a:gd name="T5" fmla="*/ 116 h 133"/>
                  <a:gd name="T6" fmla="*/ 1 w 882"/>
                  <a:gd name="T7" fmla="*/ 26 h 133"/>
                  <a:gd name="T8" fmla="*/ 6 w 882"/>
                  <a:gd name="T9" fmla="*/ 8 h 133"/>
                  <a:gd name="T10" fmla="*/ 23 w 882"/>
                  <a:gd name="T11" fmla="*/ 0 h 133"/>
                  <a:gd name="T12" fmla="*/ 392 w 882"/>
                  <a:gd name="T13" fmla="*/ 0 h 133"/>
                  <a:gd name="T14" fmla="*/ 411 w 882"/>
                  <a:gd name="T15" fmla="*/ 18 h 133"/>
                  <a:gd name="T16" fmla="*/ 471 w 882"/>
                  <a:gd name="T17" fmla="*/ 18 h 133"/>
                  <a:gd name="T18" fmla="*/ 490 w 882"/>
                  <a:gd name="T19" fmla="*/ 0 h 133"/>
                  <a:gd name="T20" fmla="*/ 859 w 882"/>
                  <a:gd name="T21" fmla="*/ 0 h 133"/>
                  <a:gd name="T22" fmla="*/ 876 w 882"/>
                  <a:gd name="T23" fmla="*/ 8 h 133"/>
                  <a:gd name="T24" fmla="*/ 881 w 882"/>
                  <a:gd name="T25" fmla="*/ 26 h 133"/>
                  <a:gd name="T26" fmla="*/ 863 w 882"/>
                  <a:gd name="T27" fmla="*/ 116 h 133"/>
                  <a:gd name="T28" fmla="*/ 842 w 882"/>
                  <a:gd name="T29" fmla="*/ 133 h 133"/>
                  <a:gd name="T30" fmla="*/ 52 w 882"/>
                  <a:gd name="T31" fmla="*/ 97 h 133"/>
                  <a:gd name="T32" fmla="*/ 830 w 882"/>
                  <a:gd name="T33" fmla="*/ 97 h 133"/>
                  <a:gd name="T34" fmla="*/ 842 w 882"/>
                  <a:gd name="T35" fmla="*/ 36 h 133"/>
                  <a:gd name="T36" fmla="*/ 505 w 882"/>
                  <a:gd name="T37" fmla="*/ 36 h 133"/>
                  <a:gd name="T38" fmla="*/ 486 w 882"/>
                  <a:gd name="T39" fmla="*/ 55 h 133"/>
                  <a:gd name="T40" fmla="*/ 396 w 882"/>
                  <a:gd name="T41" fmla="*/ 55 h 133"/>
                  <a:gd name="T42" fmla="*/ 378 w 882"/>
                  <a:gd name="T43" fmla="*/ 36 h 133"/>
                  <a:gd name="T44" fmla="*/ 40 w 882"/>
                  <a:gd name="T45" fmla="*/ 36 h 133"/>
                  <a:gd name="T46" fmla="*/ 52 w 882"/>
                  <a:gd name="T47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2" h="133">
                    <a:moveTo>
                      <a:pt x="842" y="133"/>
                    </a:moveTo>
                    <a:cubicBezTo>
                      <a:pt x="40" y="133"/>
                      <a:pt x="40" y="133"/>
                      <a:pt x="40" y="133"/>
                    </a:cubicBezTo>
                    <a:cubicBezTo>
                      <a:pt x="30" y="133"/>
                      <a:pt x="21" y="126"/>
                      <a:pt x="19" y="11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0"/>
                      <a:pt x="2" y="13"/>
                      <a:pt x="6" y="8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411" y="18"/>
                      <a:pt x="411" y="18"/>
                      <a:pt x="411" y="18"/>
                    </a:cubicBezTo>
                    <a:cubicBezTo>
                      <a:pt x="471" y="18"/>
                      <a:pt x="471" y="18"/>
                      <a:pt x="471" y="18"/>
                    </a:cubicBezTo>
                    <a:cubicBezTo>
                      <a:pt x="490" y="0"/>
                      <a:pt x="490" y="0"/>
                      <a:pt x="490" y="0"/>
                    </a:cubicBezTo>
                    <a:cubicBezTo>
                      <a:pt x="859" y="0"/>
                      <a:pt x="859" y="0"/>
                      <a:pt x="859" y="0"/>
                    </a:cubicBezTo>
                    <a:cubicBezTo>
                      <a:pt x="866" y="0"/>
                      <a:pt x="872" y="3"/>
                      <a:pt x="876" y="8"/>
                    </a:cubicBezTo>
                    <a:cubicBezTo>
                      <a:pt x="880" y="13"/>
                      <a:pt x="882" y="20"/>
                      <a:pt x="881" y="26"/>
                    </a:cubicBezTo>
                    <a:cubicBezTo>
                      <a:pt x="863" y="116"/>
                      <a:pt x="863" y="116"/>
                      <a:pt x="863" y="116"/>
                    </a:cubicBezTo>
                    <a:cubicBezTo>
                      <a:pt x="861" y="126"/>
                      <a:pt x="853" y="133"/>
                      <a:pt x="842" y="133"/>
                    </a:cubicBezTo>
                    <a:close/>
                    <a:moveTo>
                      <a:pt x="52" y="97"/>
                    </a:moveTo>
                    <a:cubicBezTo>
                      <a:pt x="830" y="97"/>
                      <a:pt x="830" y="97"/>
                      <a:pt x="830" y="97"/>
                    </a:cubicBezTo>
                    <a:cubicBezTo>
                      <a:pt x="842" y="36"/>
                      <a:pt x="842" y="36"/>
                      <a:pt x="842" y="36"/>
                    </a:cubicBezTo>
                    <a:cubicBezTo>
                      <a:pt x="505" y="36"/>
                      <a:pt x="505" y="36"/>
                      <a:pt x="505" y="36"/>
                    </a:cubicBezTo>
                    <a:cubicBezTo>
                      <a:pt x="486" y="55"/>
                      <a:pt x="486" y="55"/>
                      <a:pt x="486" y="55"/>
                    </a:cubicBezTo>
                    <a:cubicBezTo>
                      <a:pt x="396" y="55"/>
                      <a:pt x="396" y="55"/>
                      <a:pt x="396" y="55"/>
                    </a:cubicBezTo>
                    <a:cubicBezTo>
                      <a:pt x="378" y="36"/>
                      <a:pt x="378" y="36"/>
                      <a:pt x="378" y="36"/>
                    </a:cubicBezTo>
                    <a:cubicBezTo>
                      <a:pt x="40" y="36"/>
                      <a:pt x="40" y="36"/>
                      <a:pt x="40" y="36"/>
                    </a:cubicBezTo>
                    <a:lnTo>
                      <a:pt x="5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97"/>
              <p:cNvSpPr>
                <a:spLocks/>
              </p:cNvSpPr>
              <p:nvPr/>
            </p:nvSpPr>
            <p:spPr bwMode="auto">
              <a:xfrm>
                <a:off x="7126288" y="3656013"/>
                <a:ext cx="50800" cy="220663"/>
              </a:xfrm>
              <a:custGeom>
                <a:avLst/>
                <a:gdLst>
                  <a:gd name="T0" fmla="*/ 36 w 94"/>
                  <a:gd name="T1" fmla="*/ 415 h 415"/>
                  <a:gd name="T2" fmla="*/ 0 w 94"/>
                  <a:gd name="T3" fmla="*/ 415 h 415"/>
                  <a:gd name="T4" fmla="*/ 0 w 94"/>
                  <a:gd name="T5" fmla="*/ 24 h 415"/>
                  <a:gd name="T6" fmla="*/ 24 w 94"/>
                  <a:gd name="T7" fmla="*/ 0 h 415"/>
                  <a:gd name="T8" fmla="*/ 94 w 94"/>
                  <a:gd name="T9" fmla="*/ 0 h 415"/>
                  <a:gd name="T10" fmla="*/ 94 w 94"/>
                  <a:gd name="T11" fmla="*/ 36 h 415"/>
                  <a:gd name="T12" fmla="*/ 36 w 94"/>
                  <a:gd name="T13" fmla="*/ 36 h 415"/>
                  <a:gd name="T14" fmla="*/ 36 w 94"/>
                  <a:gd name="T15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415">
                    <a:moveTo>
                      <a:pt x="36" y="415"/>
                    </a:moveTo>
                    <a:cubicBezTo>
                      <a:pt x="0" y="415"/>
                      <a:pt x="0" y="415"/>
                      <a:pt x="0" y="41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36"/>
                      <a:pt x="94" y="36"/>
                      <a:pt x="94" y="36"/>
                    </a:cubicBezTo>
                    <a:cubicBezTo>
                      <a:pt x="36" y="36"/>
                      <a:pt x="36" y="36"/>
                      <a:pt x="36" y="36"/>
                    </a:cubicBezTo>
                    <a:lnTo>
                      <a:pt x="36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498"/>
              <p:cNvSpPr>
                <a:spLocks/>
              </p:cNvSpPr>
              <p:nvPr/>
            </p:nvSpPr>
            <p:spPr bwMode="auto">
              <a:xfrm>
                <a:off x="7494588" y="3656013"/>
                <a:ext cx="53975" cy="220663"/>
              </a:xfrm>
              <a:custGeom>
                <a:avLst/>
                <a:gdLst>
                  <a:gd name="T0" fmla="*/ 99 w 99"/>
                  <a:gd name="T1" fmla="*/ 415 h 415"/>
                  <a:gd name="T2" fmla="*/ 63 w 99"/>
                  <a:gd name="T3" fmla="*/ 415 h 415"/>
                  <a:gd name="T4" fmla="*/ 63 w 99"/>
                  <a:gd name="T5" fmla="*/ 36 h 415"/>
                  <a:gd name="T6" fmla="*/ 0 w 99"/>
                  <a:gd name="T7" fmla="*/ 36 h 415"/>
                  <a:gd name="T8" fmla="*/ 0 w 99"/>
                  <a:gd name="T9" fmla="*/ 0 h 415"/>
                  <a:gd name="T10" fmla="*/ 75 w 99"/>
                  <a:gd name="T11" fmla="*/ 0 h 415"/>
                  <a:gd name="T12" fmla="*/ 99 w 99"/>
                  <a:gd name="T13" fmla="*/ 24 h 415"/>
                  <a:gd name="T14" fmla="*/ 99 w 99"/>
                  <a:gd name="T15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99" y="415"/>
                    </a:moveTo>
                    <a:cubicBezTo>
                      <a:pt x="63" y="415"/>
                      <a:pt x="63" y="415"/>
                      <a:pt x="63" y="415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8" y="0"/>
                      <a:pt x="99" y="11"/>
                      <a:pt x="99" y="24"/>
                    </a:cubicBezTo>
                    <a:lnTo>
                      <a:pt x="99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499"/>
              <p:cNvSpPr>
                <a:spLocks/>
              </p:cNvSpPr>
              <p:nvPr/>
            </p:nvSpPr>
            <p:spPr bwMode="auto">
              <a:xfrm>
                <a:off x="7181850" y="3783013"/>
                <a:ext cx="322263" cy="77788"/>
              </a:xfrm>
              <a:custGeom>
                <a:avLst/>
                <a:gdLst>
                  <a:gd name="T0" fmla="*/ 203 w 203"/>
                  <a:gd name="T1" fmla="*/ 49 h 49"/>
                  <a:gd name="T2" fmla="*/ 0 w 203"/>
                  <a:gd name="T3" fmla="*/ 49 h 49"/>
                  <a:gd name="T4" fmla="*/ 0 w 203"/>
                  <a:gd name="T5" fmla="*/ 37 h 49"/>
                  <a:gd name="T6" fmla="*/ 191 w 203"/>
                  <a:gd name="T7" fmla="*/ 37 h 49"/>
                  <a:gd name="T8" fmla="*/ 191 w 203"/>
                  <a:gd name="T9" fmla="*/ 0 h 49"/>
                  <a:gd name="T10" fmla="*/ 203 w 203"/>
                  <a:gd name="T11" fmla="*/ 0 h 49"/>
                  <a:gd name="T12" fmla="*/ 203 w 20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49">
                    <a:moveTo>
                      <a:pt x="203" y="49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191" y="37"/>
                    </a:lnTo>
                    <a:lnTo>
                      <a:pt x="191" y="0"/>
                    </a:lnTo>
                    <a:lnTo>
                      <a:pt x="203" y="0"/>
                    </a:lnTo>
                    <a:lnTo>
                      <a:pt x="20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500"/>
              <p:cNvSpPr>
                <a:spLocks noEditPoints="1"/>
              </p:cNvSpPr>
              <p:nvPr/>
            </p:nvSpPr>
            <p:spPr bwMode="auto">
              <a:xfrm>
                <a:off x="7292975" y="3633788"/>
                <a:ext cx="85725" cy="85725"/>
              </a:xfrm>
              <a:custGeom>
                <a:avLst/>
                <a:gdLst>
                  <a:gd name="T0" fmla="*/ 79 w 159"/>
                  <a:gd name="T1" fmla="*/ 159 h 159"/>
                  <a:gd name="T2" fmla="*/ 0 w 159"/>
                  <a:gd name="T3" fmla="*/ 79 h 159"/>
                  <a:gd name="T4" fmla="*/ 79 w 159"/>
                  <a:gd name="T5" fmla="*/ 0 h 159"/>
                  <a:gd name="T6" fmla="*/ 159 w 159"/>
                  <a:gd name="T7" fmla="*/ 79 h 159"/>
                  <a:gd name="T8" fmla="*/ 79 w 159"/>
                  <a:gd name="T9" fmla="*/ 159 h 159"/>
                  <a:gd name="T10" fmla="*/ 79 w 159"/>
                  <a:gd name="T11" fmla="*/ 36 h 159"/>
                  <a:gd name="T12" fmla="*/ 36 w 159"/>
                  <a:gd name="T13" fmla="*/ 79 h 159"/>
                  <a:gd name="T14" fmla="*/ 79 w 159"/>
                  <a:gd name="T15" fmla="*/ 123 h 159"/>
                  <a:gd name="T16" fmla="*/ 123 w 159"/>
                  <a:gd name="T17" fmla="*/ 79 h 159"/>
                  <a:gd name="T18" fmla="*/ 79 w 159"/>
                  <a:gd name="T19" fmla="*/ 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159">
                    <a:moveTo>
                      <a:pt x="79" y="159"/>
                    </a:moveTo>
                    <a:cubicBezTo>
                      <a:pt x="36" y="159"/>
                      <a:pt x="0" y="123"/>
                      <a:pt x="0" y="79"/>
                    </a:cubicBezTo>
                    <a:cubicBezTo>
                      <a:pt x="0" y="35"/>
                      <a:pt x="36" y="0"/>
                      <a:pt x="79" y="0"/>
                    </a:cubicBezTo>
                    <a:cubicBezTo>
                      <a:pt x="123" y="0"/>
                      <a:pt x="159" y="35"/>
                      <a:pt x="159" y="79"/>
                    </a:cubicBezTo>
                    <a:cubicBezTo>
                      <a:pt x="159" y="123"/>
                      <a:pt x="123" y="159"/>
                      <a:pt x="79" y="159"/>
                    </a:cubicBezTo>
                    <a:close/>
                    <a:moveTo>
                      <a:pt x="79" y="36"/>
                    </a:moveTo>
                    <a:cubicBezTo>
                      <a:pt x="56" y="36"/>
                      <a:pt x="36" y="55"/>
                      <a:pt x="36" y="79"/>
                    </a:cubicBezTo>
                    <a:cubicBezTo>
                      <a:pt x="36" y="103"/>
                      <a:pt x="56" y="123"/>
                      <a:pt x="79" y="123"/>
                    </a:cubicBezTo>
                    <a:cubicBezTo>
                      <a:pt x="103" y="123"/>
                      <a:pt x="123" y="103"/>
                      <a:pt x="123" y="79"/>
                    </a:cubicBezTo>
                    <a:cubicBezTo>
                      <a:pt x="123" y="55"/>
                      <a:pt x="103" y="36"/>
                      <a:pt x="7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501"/>
              <p:cNvSpPr>
                <a:spLocks/>
              </p:cNvSpPr>
              <p:nvPr/>
            </p:nvSpPr>
            <p:spPr bwMode="auto">
              <a:xfrm>
                <a:off x="7248525" y="3586163"/>
                <a:ext cx="174625" cy="177800"/>
              </a:xfrm>
              <a:custGeom>
                <a:avLst/>
                <a:gdLst>
                  <a:gd name="T0" fmla="*/ 163 w 327"/>
                  <a:gd name="T1" fmla="*/ 332 h 332"/>
                  <a:gd name="T2" fmla="*/ 100 w 327"/>
                  <a:gd name="T3" fmla="*/ 319 h 332"/>
                  <a:gd name="T4" fmla="*/ 48 w 327"/>
                  <a:gd name="T5" fmla="*/ 284 h 332"/>
                  <a:gd name="T6" fmla="*/ 12 w 327"/>
                  <a:gd name="T7" fmla="*/ 232 h 332"/>
                  <a:gd name="T8" fmla="*/ 0 w 327"/>
                  <a:gd name="T9" fmla="*/ 168 h 332"/>
                  <a:gd name="T10" fmla="*/ 12 w 327"/>
                  <a:gd name="T11" fmla="*/ 104 h 332"/>
                  <a:gd name="T12" fmla="*/ 48 w 327"/>
                  <a:gd name="T13" fmla="*/ 52 h 332"/>
                  <a:gd name="T14" fmla="*/ 100 w 327"/>
                  <a:gd name="T15" fmla="*/ 17 h 332"/>
                  <a:gd name="T16" fmla="*/ 227 w 327"/>
                  <a:gd name="T17" fmla="*/ 17 h 332"/>
                  <a:gd name="T18" fmla="*/ 279 w 327"/>
                  <a:gd name="T19" fmla="*/ 52 h 332"/>
                  <a:gd name="T20" fmla="*/ 314 w 327"/>
                  <a:gd name="T21" fmla="*/ 104 h 332"/>
                  <a:gd name="T22" fmla="*/ 327 w 327"/>
                  <a:gd name="T23" fmla="*/ 168 h 332"/>
                  <a:gd name="T24" fmla="*/ 291 w 327"/>
                  <a:gd name="T25" fmla="*/ 168 h 332"/>
                  <a:gd name="T26" fmla="*/ 281 w 327"/>
                  <a:gd name="T27" fmla="*/ 118 h 332"/>
                  <a:gd name="T28" fmla="*/ 254 w 327"/>
                  <a:gd name="T29" fmla="*/ 78 h 332"/>
                  <a:gd name="T30" fmla="*/ 213 w 327"/>
                  <a:gd name="T31" fmla="*/ 50 h 332"/>
                  <a:gd name="T32" fmla="*/ 114 w 327"/>
                  <a:gd name="T33" fmla="*/ 50 h 332"/>
                  <a:gd name="T34" fmla="*/ 73 w 327"/>
                  <a:gd name="T35" fmla="*/ 78 h 332"/>
                  <a:gd name="T36" fmla="*/ 46 w 327"/>
                  <a:gd name="T37" fmla="*/ 118 h 332"/>
                  <a:gd name="T38" fmla="*/ 36 w 327"/>
                  <a:gd name="T39" fmla="*/ 168 h 332"/>
                  <a:gd name="T40" fmla="*/ 46 w 327"/>
                  <a:gd name="T41" fmla="*/ 218 h 332"/>
                  <a:gd name="T42" fmla="*/ 73 w 327"/>
                  <a:gd name="T43" fmla="*/ 258 h 332"/>
                  <a:gd name="T44" fmla="*/ 114 w 327"/>
                  <a:gd name="T45" fmla="*/ 286 h 332"/>
                  <a:gd name="T46" fmla="*/ 213 w 327"/>
                  <a:gd name="T47" fmla="*/ 286 h 332"/>
                  <a:gd name="T48" fmla="*/ 227 w 327"/>
                  <a:gd name="T49" fmla="*/ 319 h 332"/>
                  <a:gd name="T50" fmla="*/ 163 w 327"/>
                  <a:gd name="T5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7" h="332">
                    <a:moveTo>
                      <a:pt x="163" y="332"/>
                    </a:moveTo>
                    <a:cubicBezTo>
                      <a:pt x="141" y="332"/>
                      <a:pt x="120" y="328"/>
                      <a:pt x="100" y="319"/>
                    </a:cubicBezTo>
                    <a:cubicBezTo>
                      <a:pt x="80" y="311"/>
                      <a:pt x="63" y="299"/>
                      <a:pt x="48" y="284"/>
                    </a:cubicBezTo>
                    <a:cubicBezTo>
                      <a:pt x="33" y="269"/>
                      <a:pt x="21" y="251"/>
                      <a:pt x="12" y="232"/>
                    </a:cubicBezTo>
                    <a:cubicBezTo>
                      <a:pt x="4" y="212"/>
                      <a:pt x="0" y="190"/>
                      <a:pt x="0" y="168"/>
                    </a:cubicBezTo>
                    <a:cubicBezTo>
                      <a:pt x="0" y="146"/>
                      <a:pt x="4" y="124"/>
                      <a:pt x="12" y="104"/>
                    </a:cubicBezTo>
                    <a:cubicBezTo>
                      <a:pt x="21" y="85"/>
                      <a:pt x="33" y="67"/>
                      <a:pt x="48" y="52"/>
                    </a:cubicBezTo>
                    <a:cubicBezTo>
                      <a:pt x="63" y="37"/>
                      <a:pt x="80" y="25"/>
                      <a:pt x="100" y="17"/>
                    </a:cubicBezTo>
                    <a:cubicBezTo>
                      <a:pt x="140" y="0"/>
                      <a:pt x="187" y="0"/>
                      <a:pt x="227" y="17"/>
                    </a:cubicBezTo>
                    <a:cubicBezTo>
                      <a:pt x="247" y="25"/>
                      <a:pt x="264" y="37"/>
                      <a:pt x="279" y="52"/>
                    </a:cubicBezTo>
                    <a:cubicBezTo>
                      <a:pt x="294" y="67"/>
                      <a:pt x="306" y="85"/>
                      <a:pt x="314" y="104"/>
                    </a:cubicBezTo>
                    <a:cubicBezTo>
                      <a:pt x="323" y="124"/>
                      <a:pt x="327" y="146"/>
                      <a:pt x="327" y="168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91" y="151"/>
                      <a:pt x="288" y="134"/>
                      <a:pt x="281" y="118"/>
                    </a:cubicBezTo>
                    <a:cubicBezTo>
                      <a:pt x="275" y="103"/>
                      <a:pt x="266" y="89"/>
                      <a:pt x="254" y="78"/>
                    </a:cubicBezTo>
                    <a:cubicBezTo>
                      <a:pt x="242" y="66"/>
                      <a:pt x="228" y="57"/>
                      <a:pt x="213" y="50"/>
                    </a:cubicBezTo>
                    <a:cubicBezTo>
                      <a:pt x="182" y="37"/>
                      <a:pt x="145" y="37"/>
                      <a:pt x="114" y="50"/>
                    </a:cubicBezTo>
                    <a:cubicBezTo>
                      <a:pt x="98" y="57"/>
                      <a:pt x="85" y="66"/>
                      <a:pt x="73" y="78"/>
                    </a:cubicBezTo>
                    <a:cubicBezTo>
                      <a:pt x="61" y="89"/>
                      <a:pt x="52" y="103"/>
                      <a:pt x="46" y="118"/>
                    </a:cubicBezTo>
                    <a:cubicBezTo>
                      <a:pt x="39" y="134"/>
                      <a:pt x="36" y="151"/>
                      <a:pt x="36" y="168"/>
                    </a:cubicBezTo>
                    <a:cubicBezTo>
                      <a:pt x="36" y="185"/>
                      <a:pt x="39" y="202"/>
                      <a:pt x="46" y="218"/>
                    </a:cubicBezTo>
                    <a:cubicBezTo>
                      <a:pt x="52" y="233"/>
                      <a:pt x="61" y="247"/>
                      <a:pt x="73" y="258"/>
                    </a:cubicBezTo>
                    <a:cubicBezTo>
                      <a:pt x="85" y="270"/>
                      <a:pt x="98" y="279"/>
                      <a:pt x="114" y="286"/>
                    </a:cubicBezTo>
                    <a:cubicBezTo>
                      <a:pt x="145" y="299"/>
                      <a:pt x="182" y="299"/>
                      <a:pt x="213" y="286"/>
                    </a:cubicBezTo>
                    <a:cubicBezTo>
                      <a:pt x="227" y="319"/>
                      <a:pt x="227" y="319"/>
                      <a:pt x="227" y="319"/>
                    </a:cubicBezTo>
                    <a:cubicBezTo>
                      <a:pt x="207" y="328"/>
                      <a:pt x="186" y="332"/>
                      <a:pt x="163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502"/>
              <p:cNvSpPr>
                <a:spLocks/>
              </p:cNvSpPr>
              <p:nvPr/>
            </p:nvSpPr>
            <p:spPr bwMode="auto">
              <a:xfrm>
                <a:off x="7358063" y="3675063"/>
                <a:ext cx="65088" cy="49213"/>
              </a:xfrm>
              <a:custGeom>
                <a:avLst/>
                <a:gdLst>
                  <a:gd name="T0" fmla="*/ 62 w 123"/>
                  <a:gd name="T1" fmla="*/ 91 h 91"/>
                  <a:gd name="T2" fmla="*/ 0 w 123"/>
                  <a:gd name="T3" fmla="*/ 29 h 91"/>
                  <a:gd name="T4" fmla="*/ 0 w 123"/>
                  <a:gd name="T5" fmla="*/ 20 h 91"/>
                  <a:gd name="T6" fmla="*/ 37 w 123"/>
                  <a:gd name="T7" fmla="*/ 20 h 91"/>
                  <a:gd name="T8" fmla="*/ 37 w 123"/>
                  <a:gd name="T9" fmla="*/ 29 h 91"/>
                  <a:gd name="T10" fmla="*/ 62 w 123"/>
                  <a:gd name="T11" fmla="*/ 54 h 91"/>
                  <a:gd name="T12" fmla="*/ 87 w 123"/>
                  <a:gd name="T13" fmla="*/ 29 h 91"/>
                  <a:gd name="T14" fmla="*/ 87 w 123"/>
                  <a:gd name="T15" fmla="*/ 0 h 91"/>
                  <a:gd name="T16" fmla="*/ 123 w 123"/>
                  <a:gd name="T17" fmla="*/ 0 h 91"/>
                  <a:gd name="T18" fmla="*/ 123 w 123"/>
                  <a:gd name="T19" fmla="*/ 29 h 91"/>
                  <a:gd name="T20" fmla="*/ 62 w 123"/>
                  <a:gd name="T2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91">
                    <a:moveTo>
                      <a:pt x="62" y="91"/>
                    </a:moveTo>
                    <a:cubicBezTo>
                      <a:pt x="28" y="91"/>
                      <a:pt x="0" y="63"/>
                      <a:pt x="0" y="2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43"/>
                      <a:pt x="48" y="54"/>
                      <a:pt x="62" y="54"/>
                    </a:cubicBezTo>
                    <a:cubicBezTo>
                      <a:pt x="76" y="54"/>
                      <a:pt x="87" y="43"/>
                      <a:pt x="87" y="29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63"/>
                      <a:pt x="96" y="91"/>
                      <a:pt x="6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" name="막힌 원호 89"/>
            <p:cNvSpPr/>
            <p:nvPr/>
          </p:nvSpPr>
          <p:spPr>
            <a:xfrm rot="4874686">
              <a:off x="3333600" y="2127872"/>
              <a:ext cx="3225800" cy="3225800"/>
            </a:xfrm>
            <a:prstGeom prst="blockArc">
              <a:avLst>
                <a:gd name="adj1" fmla="val 11254965"/>
                <a:gd name="adj2" fmla="val 15332102"/>
                <a:gd name="adj3" fmla="val 30773"/>
              </a:avLst>
            </a:prstGeom>
            <a:solidFill>
              <a:srgbClr val="9B9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 rot="21372112">
              <a:off x="3299021" y="2131709"/>
              <a:ext cx="3225800" cy="3225800"/>
              <a:chOff x="3299021" y="2131709"/>
              <a:chExt cx="3225800" cy="3225800"/>
            </a:xfrm>
          </p:grpSpPr>
          <p:sp>
            <p:nvSpPr>
              <p:cNvPr id="104" name="막힌 원호 103"/>
              <p:cNvSpPr/>
              <p:nvPr/>
            </p:nvSpPr>
            <p:spPr>
              <a:xfrm rot="8385849">
                <a:off x="3299021" y="2131709"/>
                <a:ext cx="3225800" cy="3225800"/>
              </a:xfrm>
              <a:prstGeom prst="blockArc">
                <a:avLst>
                  <a:gd name="adj1" fmla="val 12003300"/>
                  <a:gd name="adj2" fmla="val 16185927"/>
                  <a:gd name="adj3" fmla="val 308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이등변 삼각형 106"/>
              <p:cNvSpPr/>
              <p:nvPr/>
            </p:nvSpPr>
            <p:spPr>
              <a:xfrm rot="2985849" flipV="1">
                <a:off x="4848530" y="4455737"/>
                <a:ext cx="1255067" cy="5207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dist="38100" dir="84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3" latinLnBrk="1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3" name="이등변 삼각형 112"/>
            <p:cNvSpPr/>
            <p:nvPr/>
          </p:nvSpPr>
          <p:spPr>
            <a:xfrm rot="20213527" flipV="1">
              <a:off x="5417355" y="3230476"/>
              <a:ext cx="1255067" cy="520700"/>
            </a:xfrm>
            <a:prstGeom prst="triangle">
              <a:avLst/>
            </a:prstGeom>
            <a:solidFill>
              <a:srgbClr val="9B9FB0"/>
            </a:solidFill>
            <a:ln>
              <a:noFill/>
            </a:ln>
            <a:effectLst>
              <a:outerShdw dist="38100" dir="4200000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이등변 삼각형 90"/>
            <p:cNvSpPr/>
            <p:nvPr/>
          </p:nvSpPr>
          <p:spPr>
            <a:xfrm rot="5400000">
              <a:off x="4503266" y="2370610"/>
              <a:ext cx="1255067" cy="5207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dist="381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3" latinLnBrk="1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모서리가 둥근 직사각형 251">
              <a:extLst>
                <a:ext uri="{FF2B5EF4-FFF2-40B4-BE49-F238E27FC236}">
                  <a16:creationId xmlns="" xmlns:a16="http://schemas.microsoft.com/office/drawing/2014/main" id="{30CE85EF-BBA4-455C-8160-B7F74873B36D}"/>
                </a:ext>
              </a:extLst>
            </p:cNvPr>
            <p:cNvSpPr/>
            <p:nvPr/>
          </p:nvSpPr>
          <p:spPr>
            <a:xfrm>
              <a:off x="5475382" y="2741858"/>
              <a:ext cx="597847" cy="3613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14373" latinLnBrk="1"/>
              <a:r>
                <a:rPr lang="zh-CN" altLang="en-US" sz="130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监控</a:t>
              </a:r>
              <a:endParaRPr lang="en-US" altLang="zh-CN" sz="1300" spc="-1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 defTabSz="914373" latinLnBrk="1"/>
              <a:r>
                <a:rPr lang="en-US" altLang="ko-KR" sz="130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(</a:t>
              </a:r>
              <a:r>
                <a:rPr lang="en-US" altLang="ko-KR" sz="1300" spc="-100" dirty="0" err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altimon</a:t>
              </a:r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)</a:t>
              </a: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0284" y="3811167"/>
              <a:ext cx="829554" cy="119484"/>
            </a:xfrm>
            <a:prstGeom prst="rect">
              <a:avLst/>
            </a:prstGeom>
          </p:spPr>
        </p:pic>
        <p:sp>
          <p:nvSpPr>
            <p:cNvPr id="125" name="모서리가 둥근 직사각형 251">
              <a:extLst>
                <a:ext uri="{FF2B5EF4-FFF2-40B4-BE49-F238E27FC236}">
                  <a16:creationId xmlns="" xmlns:a16="http://schemas.microsoft.com/office/drawing/2014/main" id="{30CE85EF-BBA4-455C-8160-B7F74873B36D}"/>
                </a:ext>
              </a:extLst>
            </p:cNvPr>
            <p:cNvSpPr/>
            <p:nvPr/>
          </p:nvSpPr>
          <p:spPr>
            <a:xfrm>
              <a:off x="4474787" y="4653208"/>
              <a:ext cx="719441" cy="3613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14373" latinLnBrk="1"/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Query </a:t>
              </a:r>
              <a:r>
                <a:rPr lang="zh-CN" altLang="en-US" sz="130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分析</a:t>
              </a:r>
              <a:endParaRPr lang="en-US" altLang="zh-CN" sz="1300" spc="-1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 defTabSz="914373" latinLnBrk="1"/>
              <a:r>
                <a:rPr lang="en-US" altLang="ko-KR" sz="130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(</a:t>
              </a:r>
              <a:r>
                <a:rPr lang="en-US" altLang="ko-KR" sz="1300" spc="-100" dirty="0" err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altiProfile</a:t>
              </a:r>
              <a:r>
                <a:rPr lang="en-US" altLang="ko-KR" sz="130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)</a:t>
              </a:r>
            </a:p>
          </p:txBody>
        </p:sp>
        <p:sp>
          <p:nvSpPr>
            <p:cNvPr id="109" name="모서리가 둥근 직사각형 251">
              <a:extLst>
                <a:ext uri="{FF2B5EF4-FFF2-40B4-BE49-F238E27FC236}">
                  <a16:creationId xmlns="" xmlns:a16="http://schemas.microsoft.com/office/drawing/2014/main" id="{30CE85EF-BBA4-455C-8160-B7F74873B36D}"/>
                </a:ext>
              </a:extLst>
            </p:cNvPr>
            <p:cNvSpPr/>
            <p:nvPr/>
          </p:nvSpPr>
          <p:spPr>
            <a:xfrm>
              <a:off x="5661389" y="4041332"/>
              <a:ext cx="555867" cy="1806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914373" latinLnBrk="1"/>
              <a:r>
                <a:rPr lang="zh-CN" altLang="en-US" sz="130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复制管理</a:t>
              </a:r>
              <a:endParaRPr lang="ko-KR" altLang="en-US" sz="130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cxnSp>
        <p:nvCxnSpPr>
          <p:cNvPr id="130" name="직선 연결선 129"/>
          <p:cNvCxnSpPr/>
          <p:nvPr/>
        </p:nvCxnSpPr>
        <p:spPr>
          <a:xfrm>
            <a:off x="2311400" y="1854200"/>
            <a:ext cx="2794000" cy="0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1771650" y="3778250"/>
            <a:ext cx="2374900" cy="0"/>
          </a:xfrm>
          <a:prstGeom prst="line">
            <a:avLst/>
          </a:prstGeom>
          <a:ln w="15875">
            <a:solidFill>
              <a:srgbClr val="76B1E1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>
            <a:off x="8058150" y="3778250"/>
            <a:ext cx="2355850" cy="0"/>
          </a:xfrm>
          <a:prstGeom prst="line">
            <a:avLst/>
          </a:prstGeom>
          <a:ln w="15875">
            <a:solidFill>
              <a:srgbClr val="76B1E1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7180013" y="1854200"/>
            <a:ext cx="2794000" cy="0"/>
          </a:xfrm>
          <a:prstGeom prst="line">
            <a:avLst/>
          </a:prstGeom>
          <a:ln w="158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820869" y="5607050"/>
            <a:ext cx="2635250" cy="0"/>
          </a:xfrm>
          <a:prstGeom prst="line">
            <a:avLst/>
          </a:prstGeom>
          <a:ln w="15875">
            <a:solidFill>
              <a:srgbClr val="0290D5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직사각형 144"/>
          <p:cNvSpPr/>
          <p:nvPr/>
        </p:nvSpPr>
        <p:spPr>
          <a:xfrm>
            <a:off x="4659717" y="1541532"/>
            <a:ext cx="461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STEP </a:t>
            </a:r>
            <a:r>
              <a:rPr lang="en-US" altLang="ko-KR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01</a:t>
            </a:r>
            <a:endParaRPr lang="ko-KR" altLang="en-US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60000"/>
                  <a:lumOff val="40000"/>
                </a:srgbClr>
              </a:solidFill>
              <a:latin typeface="Century Gothic"/>
              <a:ea typeface="KoPub돋움체 Bold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7180667" y="1541532"/>
            <a:ext cx="461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STEP </a:t>
            </a:r>
            <a:r>
              <a:rPr lang="en-US" altLang="ko-KR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02</a:t>
            </a:r>
            <a:endParaRPr lang="ko-KR" altLang="en-US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60000"/>
                  <a:lumOff val="40000"/>
                </a:srgbClr>
              </a:solidFill>
              <a:latin typeface="Century Gothic"/>
              <a:ea typeface="KoPub돋움체 Bold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8056967" y="3478282"/>
            <a:ext cx="461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STEP </a:t>
            </a:r>
            <a:r>
              <a:rPr lang="en-US" altLang="ko-KR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03</a:t>
            </a:r>
            <a:endParaRPr lang="ko-KR" altLang="en-US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60000"/>
                  <a:lumOff val="40000"/>
                </a:srgbClr>
              </a:solidFill>
              <a:latin typeface="Century Gothic"/>
              <a:ea typeface="KoPub돋움체 Bold"/>
            </a:endParaRPr>
          </a:p>
        </p:txBody>
      </p:sp>
      <p:sp>
        <p:nvSpPr>
          <p:cNvPr id="148" name="직사각형 147"/>
          <p:cNvSpPr/>
          <p:nvPr/>
        </p:nvSpPr>
        <p:spPr>
          <a:xfrm>
            <a:off x="4818467" y="5300732"/>
            <a:ext cx="461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STEP </a:t>
            </a:r>
            <a:r>
              <a:rPr lang="en-US" altLang="ko-KR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04</a:t>
            </a:r>
            <a:endParaRPr lang="ko-KR" altLang="en-US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60000"/>
                  <a:lumOff val="40000"/>
                </a:srgbClr>
              </a:solidFill>
              <a:latin typeface="Century Gothic"/>
              <a:ea typeface="KoPub돋움체 Bold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694517" y="3478282"/>
            <a:ext cx="461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373" latinLnBrk="1"/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STEP </a:t>
            </a:r>
            <a:r>
              <a:rPr lang="en-US" altLang="ko-KR" b="1" spc="-3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>
                    <a:lumMod val="60000"/>
                    <a:lumOff val="40000"/>
                  </a:srgbClr>
                </a:solidFill>
                <a:latin typeface="Century Gothic"/>
                <a:ea typeface="KoPub돋움체 Bold"/>
              </a:rPr>
              <a:t>05</a:t>
            </a:r>
            <a:endParaRPr lang="ko-KR" altLang="en-US" b="1" spc="-3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505566">
                  <a:lumMod val="60000"/>
                  <a:lumOff val="40000"/>
                </a:srgbClr>
              </a:solidFill>
              <a:latin typeface="Century Gothic"/>
              <a:ea typeface="KoPub돋움체 Bold"/>
            </a:endParaRPr>
          </a:p>
        </p:txBody>
      </p:sp>
    </p:spTree>
    <p:extLst>
      <p:ext uri="{BB962C8B-B14F-4D97-AF65-F5344CB8AC3E}">
        <p14:creationId xmlns:p14="http://schemas.microsoft.com/office/powerpoint/2010/main" val="16140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05"/>
          <p:cNvGrpSpPr>
            <a:grpSpLocks noChangeAspect="1"/>
          </p:cNvGrpSpPr>
          <p:nvPr/>
        </p:nvGrpSpPr>
        <p:grpSpPr bwMode="auto">
          <a:xfrm>
            <a:off x="2628452" y="2139857"/>
            <a:ext cx="6950336" cy="3736856"/>
            <a:chOff x="5714" y="-17302"/>
            <a:chExt cx="26108" cy="14037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" name="Group 4506"/>
            <p:cNvGrpSpPr>
              <a:grpSpLocks/>
            </p:cNvGrpSpPr>
            <p:nvPr/>
          </p:nvGrpSpPr>
          <p:grpSpPr bwMode="auto">
            <a:xfrm>
              <a:off x="9095" y="-15915"/>
              <a:ext cx="2922" cy="2924"/>
              <a:chOff x="9095" y="-15915"/>
              <a:chExt cx="2922" cy="2924"/>
            </a:xfrm>
            <a:grpFill/>
          </p:grpSpPr>
          <p:sp>
            <p:nvSpPr>
              <p:cNvPr id="4101" name="Freeform 4306"/>
              <p:cNvSpPr>
                <a:spLocks/>
              </p:cNvSpPr>
              <p:nvPr/>
            </p:nvSpPr>
            <p:spPr bwMode="auto">
              <a:xfrm>
                <a:off x="10585" y="-14610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2" name="Freeform 4307"/>
              <p:cNvSpPr>
                <a:spLocks/>
              </p:cNvSpPr>
              <p:nvPr/>
            </p:nvSpPr>
            <p:spPr bwMode="auto">
              <a:xfrm>
                <a:off x="10439" y="-14546"/>
                <a:ext cx="130" cy="133"/>
              </a:xfrm>
              <a:custGeom>
                <a:avLst/>
                <a:gdLst>
                  <a:gd name="T0" fmla="*/ 6 w 49"/>
                  <a:gd name="T1" fmla="*/ 11 h 50"/>
                  <a:gd name="T2" fmla="*/ 1 w 49"/>
                  <a:gd name="T3" fmla="*/ 29 h 50"/>
                  <a:gd name="T4" fmla="*/ 9 w 49"/>
                  <a:gd name="T5" fmla="*/ 45 h 50"/>
                  <a:gd name="T6" fmla="*/ 24 w 49"/>
                  <a:gd name="T7" fmla="*/ 50 h 50"/>
                  <a:gd name="T8" fmla="*/ 43 w 49"/>
                  <a:gd name="T9" fmla="*/ 41 h 50"/>
                  <a:gd name="T10" fmla="*/ 48 w 49"/>
                  <a:gd name="T11" fmla="*/ 24 h 50"/>
                  <a:gd name="T12" fmla="*/ 39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8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3" name="Freeform 4308"/>
              <p:cNvSpPr>
                <a:spLocks/>
              </p:cNvSpPr>
              <p:nvPr/>
            </p:nvSpPr>
            <p:spPr bwMode="auto">
              <a:xfrm>
                <a:off x="10401" y="-14386"/>
                <a:ext cx="136" cy="133"/>
              </a:xfrm>
              <a:custGeom>
                <a:avLst/>
                <a:gdLst>
                  <a:gd name="T0" fmla="*/ 48 w 51"/>
                  <a:gd name="T1" fmla="*/ 21 h 50"/>
                  <a:gd name="T2" fmla="*/ 20 w 51"/>
                  <a:gd name="T3" fmla="*/ 3 h 50"/>
                  <a:gd name="T4" fmla="*/ 5 w 51"/>
                  <a:gd name="T5" fmla="*/ 13 h 50"/>
                  <a:gd name="T6" fmla="*/ 2 w 51"/>
                  <a:gd name="T7" fmla="*/ 31 h 50"/>
                  <a:gd name="T8" fmla="*/ 25 w 51"/>
                  <a:gd name="T9" fmla="*/ 50 h 50"/>
                  <a:gd name="T10" fmla="*/ 30 w 51"/>
                  <a:gd name="T11" fmla="*/ 49 h 50"/>
                  <a:gd name="T12" fmla="*/ 48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8" y="21"/>
                    </a:moveTo>
                    <a:cubicBezTo>
                      <a:pt x="45" y="8"/>
                      <a:pt x="32" y="0"/>
                      <a:pt x="20" y="3"/>
                    </a:cubicBez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6"/>
                      <a:pt x="51" y="34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4" name="Freeform 4309"/>
              <p:cNvSpPr>
                <a:spLocks/>
              </p:cNvSpPr>
              <p:nvPr/>
            </p:nvSpPr>
            <p:spPr bwMode="auto">
              <a:xfrm>
                <a:off x="10500" y="-14263"/>
                <a:ext cx="139" cy="136"/>
              </a:xfrm>
              <a:custGeom>
                <a:avLst/>
                <a:gdLst>
                  <a:gd name="T0" fmla="*/ 4 w 52"/>
                  <a:gd name="T1" fmla="*/ 16 h 51"/>
                  <a:gd name="T2" fmla="*/ 2 w 52"/>
                  <a:gd name="T3" fmla="*/ 34 h 51"/>
                  <a:gd name="T4" fmla="*/ 14 w 52"/>
                  <a:gd name="T5" fmla="*/ 48 h 51"/>
                  <a:gd name="T6" fmla="*/ 25 w 52"/>
                  <a:gd name="T7" fmla="*/ 51 h 51"/>
                  <a:gd name="T8" fmla="*/ 46 w 52"/>
                  <a:gd name="T9" fmla="*/ 37 h 51"/>
                  <a:gd name="T10" fmla="*/ 36 w 52"/>
                  <a:gd name="T11" fmla="*/ 5 h 51"/>
                  <a:gd name="T12" fmla="*/ 4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6"/>
                    </a:moveTo>
                    <a:cubicBezTo>
                      <a:pt x="1" y="22"/>
                      <a:pt x="0" y="28"/>
                      <a:pt x="2" y="34"/>
                    </a:cubicBezTo>
                    <a:cubicBezTo>
                      <a:pt x="4" y="41"/>
                      <a:pt x="9" y="45"/>
                      <a:pt x="14" y="48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52" y="26"/>
                      <a:pt x="47" y="11"/>
                      <a:pt x="36" y="5"/>
                    </a:cubicBezTo>
                    <a:cubicBezTo>
                      <a:pt x="24" y="0"/>
                      <a:pt x="9" y="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5" name="Freeform 4310"/>
              <p:cNvSpPr>
                <a:spLocks/>
              </p:cNvSpPr>
              <p:nvPr/>
            </p:nvSpPr>
            <p:spPr bwMode="auto">
              <a:xfrm>
                <a:off x="10657" y="-14263"/>
                <a:ext cx="147" cy="136"/>
              </a:xfrm>
              <a:custGeom>
                <a:avLst/>
                <a:gdLst>
                  <a:gd name="T0" fmla="*/ 6 w 55"/>
                  <a:gd name="T1" fmla="*/ 37 h 51"/>
                  <a:gd name="T2" fmla="*/ 28 w 55"/>
                  <a:gd name="T3" fmla="*/ 51 h 51"/>
                  <a:gd name="T4" fmla="*/ 38 w 55"/>
                  <a:gd name="T5" fmla="*/ 48 h 51"/>
                  <a:gd name="T6" fmla="*/ 49 w 55"/>
                  <a:gd name="T7" fmla="*/ 17 h 51"/>
                  <a:gd name="T8" fmla="*/ 17 w 55"/>
                  <a:gd name="T9" fmla="*/ 5 h 51"/>
                  <a:gd name="T10" fmla="*/ 6 w 55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37"/>
                    </a:moveTo>
                    <a:cubicBezTo>
                      <a:pt x="10" y="45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3"/>
                      <a:pt x="55" y="28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ubicBezTo>
                      <a:pt x="5" y="11"/>
                      <a:pt x="0" y="25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6" name="Freeform 4311"/>
              <p:cNvSpPr>
                <a:spLocks/>
              </p:cNvSpPr>
              <p:nvPr/>
            </p:nvSpPr>
            <p:spPr bwMode="auto">
              <a:xfrm>
                <a:off x="10764" y="-14386"/>
                <a:ext cx="133" cy="133"/>
              </a:xfrm>
              <a:custGeom>
                <a:avLst/>
                <a:gdLst>
                  <a:gd name="T0" fmla="*/ 31 w 50"/>
                  <a:gd name="T1" fmla="*/ 3 h 50"/>
                  <a:gd name="T2" fmla="*/ 2 w 50"/>
                  <a:gd name="T3" fmla="*/ 20 h 50"/>
                  <a:gd name="T4" fmla="*/ 5 w 50"/>
                  <a:gd name="T5" fmla="*/ 39 h 50"/>
                  <a:gd name="T6" fmla="*/ 19 w 50"/>
                  <a:gd name="T7" fmla="*/ 49 h 50"/>
                  <a:gd name="T8" fmla="*/ 25 w 50"/>
                  <a:gd name="T9" fmla="*/ 50 h 50"/>
                  <a:gd name="T10" fmla="*/ 48 w 50"/>
                  <a:gd name="T11" fmla="*/ 32 h 50"/>
                  <a:gd name="T12" fmla="*/ 45 w 50"/>
                  <a:gd name="T13" fmla="*/ 14 h 50"/>
                  <a:gd name="T14" fmla="*/ 31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1" y="3"/>
                    </a:moveTo>
                    <a:cubicBezTo>
                      <a:pt x="18" y="0"/>
                      <a:pt x="5" y="8"/>
                      <a:pt x="2" y="20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2"/>
                    </a:cubicBez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7" name="Freeform 4312"/>
              <p:cNvSpPr>
                <a:spLocks/>
              </p:cNvSpPr>
              <p:nvPr/>
            </p:nvSpPr>
            <p:spPr bwMode="auto">
              <a:xfrm>
                <a:off x="10729" y="-14546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39 w 49"/>
                  <a:gd name="T3" fmla="*/ 45 h 50"/>
                  <a:gd name="T4" fmla="*/ 48 w 49"/>
                  <a:gd name="T5" fmla="*/ 29 h 50"/>
                  <a:gd name="T6" fmla="*/ 43 w 49"/>
                  <a:gd name="T7" fmla="*/ 11 h 50"/>
                  <a:gd name="T8" fmla="*/ 10 w 49"/>
                  <a:gd name="T9" fmla="*/ 8 h 50"/>
                  <a:gd name="T10" fmla="*/ 1 w 49"/>
                  <a:gd name="T11" fmla="*/ 24 h 50"/>
                  <a:gd name="T12" fmla="*/ 6 w 49"/>
                  <a:gd name="T13" fmla="*/ 4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8" y="35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5" y="1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8" name="Oval 4313"/>
              <p:cNvSpPr>
                <a:spLocks noChangeArrowheads="1"/>
              </p:cNvSpPr>
              <p:nvPr/>
            </p:nvSpPr>
            <p:spPr bwMode="auto">
              <a:xfrm>
                <a:off x="10585" y="-14797"/>
                <a:ext cx="128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9" name="Freeform 4314"/>
              <p:cNvSpPr>
                <a:spLocks/>
              </p:cNvSpPr>
              <p:nvPr/>
            </p:nvSpPr>
            <p:spPr bwMode="auto">
              <a:xfrm>
                <a:off x="10420" y="-14768"/>
                <a:ext cx="139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19 h 51"/>
                  <a:gd name="T4" fmla="*/ 3 w 52"/>
                  <a:gd name="T5" fmla="*/ 38 h 51"/>
                  <a:gd name="T6" fmla="*/ 24 w 52"/>
                  <a:gd name="T7" fmla="*/ 51 h 51"/>
                  <a:gd name="T8" fmla="*/ 35 w 52"/>
                  <a:gd name="T9" fmla="*/ 49 h 51"/>
                  <a:gd name="T10" fmla="*/ 46 w 52"/>
                  <a:gd name="T11" fmla="*/ 17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7" y="43"/>
                      <a:pt x="52" y="29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0" name="Freeform 4315"/>
              <p:cNvSpPr>
                <a:spLocks/>
              </p:cNvSpPr>
              <p:nvPr/>
            </p:nvSpPr>
            <p:spPr bwMode="auto">
              <a:xfrm>
                <a:off x="10292" y="-14664"/>
                <a:ext cx="131" cy="134"/>
              </a:xfrm>
              <a:custGeom>
                <a:avLst/>
                <a:gdLst>
                  <a:gd name="T0" fmla="*/ 6 w 49"/>
                  <a:gd name="T1" fmla="*/ 11 h 50"/>
                  <a:gd name="T2" fmla="*/ 1 w 49"/>
                  <a:gd name="T3" fmla="*/ 29 h 50"/>
                  <a:gd name="T4" fmla="*/ 10 w 49"/>
                  <a:gd name="T5" fmla="*/ 45 h 50"/>
                  <a:gd name="T6" fmla="*/ 25 w 49"/>
                  <a:gd name="T7" fmla="*/ 50 h 50"/>
                  <a:gd name="T8" fmla="*/ 43 w 49"/>
                  <a:gd name="T9" fmla="*/ 42 h 50"/>
                  <a:gd name="T10" fmla="*/ 49 w 49"/>
                  <a:gd name="T11" fmla="*/ 24 h 50"/>
                  <a:gd name="T12" fmla="*/ 40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3"/>
                      <a:pt x="1" y="29"/>
                    </a:cubicBezTo>
                    <a:cubicBezTo>
                      <a:pt x="2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2"/>
                    </a:cubicBezTo>
                    <a:cubicBezTo>
                      <a:pt x="47" y="37"/>
                      <a:pt x="49" y="30"/>
                      <a:pt x="49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1" name="Freeform 4316"/>
              <p:cNvSpPr>
                <a:spLocks/>
              </p:cNvSpPr>
              <p:nvPr/>
            </p:nvSpPr>
            <p:spPr bwMode="auto">
              <a:xfrm>
                <a:off x="10220" y="-14514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2 w 51"/>
                  <a:gd name="T3" fmla="*/ 20 h 50"/>
                  <a:gd name="T4" fmla="*/ 4 w 51"/>
                  <a:gd name="T5" fmla="*/ 38 h 50"/>
                  <a:gd name="T6" fmla="*/ 19 w 51"/>
                  <a:gd name="T7" fmla="*/ 49 h 50"/>
                  <a:gd name="T8" fmla="*/ 25 w 51"/>
                  <a:gd name="T9" fmla="*/ 50 h 50"/>
                  <a:gd name="T10" fmla="*/ 48 w 51"/>
                  <a:gd name="T11" fmla="*/ 32 h 50"/>
                  <a:gd name="T12" fmla="*/ 3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8" y="0"/>
                      <a:pt x="5" y="8"/>
                      <a:pt x="2" y="20"/>
                    </a:cubicBezTo>
                    <a:cubicBezTo>
                      <a:pt x="0" y="27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2" name="Freeform 4317"/>
              <p:cNvSpPr>
                <a:spLocks/>
              </p:cNvSpPr>
              <p:nvPr/>
            </p:nvSpPr>
            <p:spPr bwMode="auto">
              <a:xfrm>
                <a:off x="10220" y="-14343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2 w 51"/>
                  <a:gd name="T5" fmla="*/ 31 h 50"/>
                  <a:gd name="T6" fmla="*/ 25 w 51"/>
                  <a:gd name="T7" fmla="*/ 50 h 50"/>
                  <a:gd name="T8" fmla="*/ 30 w 51"/>
                  <a:gd name="T9" fmla="*/ 49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3" name="Freeform 4318"/>
              <p:cNvSpPr>
                <a:spLocks/>
              </p:cNvSpPr>
              <p:nvPr/>
            </p:nvSpPr>
            <p:spPr bwMode="auto">
              <a:xfrm>
                <a:off x="10287" y="-14197"/>
                <a:ext cx="136" cy="134"/>
              </a:xfrm>
              <a:custGeom>
                <a:avLst/>
                <a:gdLst>
                  <a:gd name="T0" fmla="*/ 12 w 51"/>
                  <a:gd name="T1" fmla="*/ 8 h 50"/>
                  <a:gd name="T2" fmla="*/ 8 w 51"/>
                  <a:gd name="T3" fmla="*/ 41 h 50"/>
                  <a:gd name="T4" fmla="*/ 27 w 51"/>
                  <a:gd name="T5" fmla="*/ 50 h 50"/>
                  <a:gd name="T6" fmla="*/ 41 w 51"/>
                  <a:gd name="T7" fmla="*/ 45 h 50"/>
                  <a:gd name="T8" fmla="*/ 50 w 51"/>
                  <a:gd name="T9" fmla="*/ 29 h 50"/>
                  <a:gd name="T10" fmla="*/ 45 w 51"/>
                  <a:gd name="T11" fmla="*/ 12 h 50"/>
                  <a:gd name="T12" fmla="*/ 1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8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5"/>
                    </a:cubicBezTo>
                    <a:cubicBezTo>
                      <a:pt x="46" y="41"/>
                      <a:pt x="50" y="36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4" name="Freeform 4319"/>
              <p:cNvSpPr>
                <a:spLocks/>
              </p:cNvSpPr>
              <p:nvPr/>
            </p:nvSpPr>
            <p:spPr bwMode="auto">
              <a:xfrm>
                <a:off x="10417" y="-14095"/>
                <a:ext cx="139" cy="136"/>
              </a:xfrm>
              <a:custGeom>
                <a:avLst/>
                <a:gdLst>
                  <a:gd name="T0" fmla="*/ 36 w 52"/>
                  <a:gd name="T1" fmla="*/ 5 h 51"/>
                  <a:gd name="T2" fmla="*/ 4 w 52"/>
                  <a:gd name="T3" fmla="*/ 16 h 51"/>
                  <a:gd name="T4" fmla="*/ 2 w 52"/>
                  <a:gd name="T5" fmla="*/ 34 h 51"/>
                  <a:gd name="T6" fmla="*/ 14 w 52"/>
                  <a:gd name="T7" fmla="*/ 48 h 51"/>
                  <a:gd name="T8" fmla="*/ 25 w 52"/>
                  <a:gd name="T9" fmla="*/ 51 h 51"/>
                  <a:gd name="T10" fmla="*/ 46 w 52"/>
                  <a:gd name="T11" fmla="*/ 37 h 51"/>
                  <a:gd name="T12" fmla="*/ 36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6" y="5"/>
                    </a:moveTo>
                    <a:cubicBezTo>
                      <a:pt x="24" y="0"/>
                      <a:pt x="9" y="5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0"/>
                      <a:pt x="9" y="45"/>
                      <a:pt x="14" y="48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52" y="26"/>
                      <a:pt x="47" y="11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5" name="Freeform 4320"/>
              <p:cNvSpPr>
                <a:spLocks/>
              </p:cNvSpPr>
              <p:nvPr/>
            </p:nvSpPr>
            <p:spPr bwMode="auto">
              <a:xfrm>
                <a:off x="10585" y="-14050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6" name="Freeform 4321"/>
              <p:cNvSpPr>
                <a:spLocks/>
              </p:cNvSpPr>
              <p:nvPr/>
            </p:nvSpPr>
            <p:spPr bwMode="auto">
              <a:xfrm>
                <a:off x="10748" y="-14095"/>
                <a:ext cx="131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24 w 49"/>
                  <a:gd name="T5" fmla="*/ 51 h 51"/>
                  <a:gd name="T6" fmla="*/ 35 w 49"/>
                  <a:gd name="T7" fmla="*/ 48 h 51"/>
                  <a:gd name="T8" fmla="*/ 47 w 49"/>
                  <a:gd name="T9" fmla="*/ 35 h 51"/>
                  <a:gd name="T10" fmla="*/ 46 w 49"/>
                  <a:gd name="T11" fmla="*/ 16 h 51"/>
                  <a:gd name="T12" fmla="*/ 14 w 49"/>
                  <a:gd name="T13" fmla="*/ 5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8"/>
                    </a:cubicBezTo>
                    <a:cubicBezTo>
                      <a:pt x="41" y="45"/>
                      <a:pt x="45" y="41"/>
                      <a:pt x="47" y="35"/>
                    </a:cubicBezTo>
                    <a:cubicBezTo>
                      <a:pt x="49" y="29"/>
                      <a:pt x="49" y="22"/>
                      <a:pt x="46" y="16"/>
                    </a:cubicBezTo>
                    <a:cubicBezTo>
                      <a:pt x="40" y="5"/>
                      <a:pt x="26" y="0"/>
                      <a:pt x="14" y="5"/>
                    </a:cubicBezTo>
                    <a:cubicBezTo>
                      <a:pt x="8" y="8"/>
                      <a:pt x="4" y="13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7" name="Freeform 4322"/>
              <p:cNvSpPr>
                <a:spLocks/>
              </p:cNvSpPr>
              <p:nvPr/>
            </p:nvSpPr>
            <p:spPr bwMode="auto">
              <a:xfrm>
                <a:off x="10876" y="-14197"/>
                <a:ext cx="136" cy="134"/>
              </a:xfrm>
              <a:custGeom>
                <a:avLst/>
                <a:gdLst>
                  <a:gd name="T0" fmla="*/ 5 w 51"/>
                  <a:gd name="T1" fmla="*/ 12 h 50"/>
                  <a:gd name="T2" fmla="*/ 0 w 51"/>
                  <a:gd name="T3" fmla="*/ 29 h 50"/>
                  <a:gd name="T4" fmla="*/ 9 w 51"/>
                  <a:gd name="T5" fmla="*/ 45 h 50"/>
                  <a:gd name="T6" fmla="*/ 24 w 51"/>
                  <a:gd name="T7" fmla="*/ 50 h 50"/>
                  <a:gd name="T8" fmla="*/ 43 w 51"/>
                  <a:gd name="T9" fmla="*/ 42 h 50"/>
                  <a:gd name="T10" fmla="*/ 39 w 51"/>
                  <a:gd name="T11" fmla="*/ 8 h 50"/>
                  <a:gd name="T12" fmla="*/ 5 w 51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" y="12"/>
                    </a:moveTo>
                    <a:cubicBezTo>
                      <a:pt x="1" y="16"/>
                      <a:pt x="0" y="23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2"/>
                    </a:cubicBezTo>
                    <a:cubicBezTo>
                      <a:pt x="51" y="31"/>
                      <a:pt x="49" y="16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8" name="Freeform 4323"/>
              <p:cNvSpPr>
                <a:spLocks/>
              </p:cNvSpPr>
              <p:nvPr/>
            </p:nvSpPr>
            <p:spPr bwMode="auto">
              <a:xfrm>
                <a:off x="10943" y="-14343"/>
                <a:ext cx="138" cy="133"/>
              </a:xfrm>
              <a:custGeom>
                <a:avLst/>
                <a:gdLst>
                  <a:gd name="T0" fmla="*/ 20 w 52"/>
                  <a:gd name="T1" fmla="*/ 49 h 50"/>
                  <a:gd name="T2" fmla="*/ 26 w 52"/>
                  <a:gd name="T3" fmla="*/ 50 h 50"/>
                  <a:gd name="T4" fmla="*/ 49 w 52"/>
                  <a:gd name="T5" fmla="*/ 32 h 50"/>
                  <a:gd name="T6" fmla="*/ 32 w 52"/>
                  <a:gd name="T7" fmla="*/ 3 h 50"/>
                  <a:gd name="T8" fmla="*/ 3 w 52"/>
                  <a:gd name="T9" fmla="*/ 21 h 50"/>
                  <a:gd name="T10" fmla="*/ 20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9" name="Freeform 4324"/>
              <p:cNvSpPr>
                <a:spLocks/>
              </p:cNvSpPr>
              <p:nvPr/>
            </p:nvSpPr>
            <p:spPr bwMode="auto">
              <a:xfrm>
                <a:off x="10943" y="-14514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1" y="49"/>
                    </a:cubicBezTo>
                    <a:cubicBezTo>
                      <a:pt x="38" y="48"/>
                      <a:pt x="43" y="44"/>
                      <a:pt x="46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0" name="Freeform 4325"/>
              <p:cNvSpPr>
                <a:spLocks/>
              </p:cNvSpPr>
              <p:nvPr/>
            </p:nvSpPr>
            <p:spPr bwMode="auto">
              <a:xfrm>
                <a:off x="10876" y="-14664"/>
                <a:ext cx="131" cy="134"/>
              </a:xfrm>
              <a:custGeom>
                <a:avLst/>
                <a:gdLst>
                  <a:gd name="T0" fmla="*/ 5 w 49"/>
                  <a:gd name="T1" fmla="*/ 41 h 50"/>
                  <a:gd name="T2" fmla="*/ 24 w 49"/>
                  <a:gd name="T3" fmla="*/ 50 h 50"/>
                  <a:gd name="T4" fmla="*/ 39 w 49"/>
                  <a:gd name="T5" fmla="*/ 45 h 50"/>
                  <a:gd name="T6" fmla="*/ 48 w 49"/>
                  <a:gd name="T7" fmla="*/ 29 h 50"/>
                  <a:gd name="T8" fmla="*/ 43 w 49"/>
                  <a:gd name="T9" fmla="*/ 12 h 50"/>
                  <a:gd name="T10" fmla="*/ 9 w 49"/>
                  <a:gd name="T11" fmla="*/ 8 h 50"/>
                  <a:gd name="T12" fmla="*/ 0 w 49"/>
                  <a:gd name="T13" fmla="*/ 24 h 50"/>
                  <a:gd name="T14" fmla="*/ 5 w 49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5" y="41"/>
                    </a:move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9"/>
                      <a:pt x="39" y="45"/>
                    </a:cubicBezTo>
                    <a:cubicBezTo>
                      <a:pt x="44" y="41"/>
                      <a:pt x="47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7"/>
                      <a:pt x="0" y="24"/>
                    </a:cubicBezTo>
                    <a:cubicBezTo>
                      <a:pt x="0" y="30"/>
                      <a:pt x="1" y="36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1" name="Freeform 4326"/>
              <p:cNvSpPr>
                <a:spLocks/>
              </p:cNvSpPr>
              <p:nvPr/>
            </p:nvSpPr>
            <p:spPr bwMode="auto">
              <a:xfrm>
                <a:off x="10740" y="-14768"/>
                <a:ext cx="147" cy="136"/>
              </a:xfrm>
              <a:custGeom>
                <a:avLst/>
                <a:gdLst>
                  <a:gd name="T0" fmla="*/ 17 w 55"/>
                  <a:gd name="T1" fmla="*/ 49 h 51"/>
                  <a:gd name="T2" fmla="*/ 27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7"/>
                    </a:cubicBezTo>
                    <a:cubicBezTo>
                      <a:pt x="0" y="28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2" name="Freeform 4327"/>
              <p:cNvSpPr>
                <a:spLocks/>
              </p:cNvSpPr>
              <p:nvPr/>
            </p:nvSpPr>
            <p:spPr bwMode="auto">
              <a:xfrm>
                <a:off x="10585" y="-14984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3" name="Freeform 4328"/>
              <p:cNvSpPr>
                <a:spLocks/>
              </p:cNvSpPr>
              <p:nvPr/>
            </p:nvSpPr>
            <p:spPr bwMode="auto">
              <a:xfrm>
                <a:off x="10409" y="-14965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34 h 51"/>
                  <a:gd name="T4" fmla="*/ 27 w 51"/>
                  <a:gd name="T5" fmla="*/ 51 h 51"/>
                  <a:gd name="T6" fmla="*/ 34 w 51"/>
                  <a:gd name="T7" fmla="*/ 50 h 51"/>
                  <a:gd name="T8" fmla="*/ 48 w 51"/>
                  <a:gd name="T9" fmla="*/ 38 h 51"/>
                  <a:gd name="T10" fmla="*/ 49 w 51"/>
                  <a:gd name="T11" fmla="*/ 20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1" y="50"/>
                      <a:pt x="34" y="50"/>
                    </a:cubicBez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2"/>
                      <a:pt x="51" y="26"/>
                      <a:pt x="49" y="20"/>
                    </a:cubicBezTo>
                    <a:cubicBezTo>
                      <a:pt x="46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4" name="Freeform 4329"/>
              <p:cNvSpPr>
                <a:spLocks/>
              </p:cNvSpPr>
              <p:nvPr/>
            </p:nvSpPr>
            <p:spPr bwMode="auto">
              <a:xfrm>
                <a:off x="10265" y="-14893"/>
                <a:ext cx="139" cy="136"/>
              </a:xfrm>
              <a:custGeom>
                <a:avLst/>
                <a:gdLst>
                  <a:gd name="T0" fmla="*/ 12 w 52"/>
                  <a:gd name="T1" fmla="*/ 7 h 51"/>
                  <a:gd name="T2" fmla="*/ 2 w 52"/>
                  <a:gd name="T3" fmla="*/ 23 h 51"/>
                  <a:gd name="T4" fmla="*/ 5 w 52"/>
                  <a:gd name="T5" fmla="*/ 40 h 51"/>
                  <a:gd name="T6" fmla="*/ 25 w 52"/>
                  <a:gd name="T7" fmla="*/ 51 h 51"/>
                  <a:gd name="T8" fmla="*/ 38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1"/>
                      <a:pt x="3" y="16"/>
                      <a:pt x="2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9" y="39"/>
                      <a:pt x="52" y="24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5" name="Freeform 4330"/>
              <p:cNvSpPr>
                <a:spLocks/>
              </p:cNvSpPr>
              <p:nvPr/>
            </p:nvSpPr>
            <p:spPr bwMode="auto">
              <a:xfrm>
                <a:off x="10148" y="-14781"/>
                <a:ext cx="131" cy="136"/>
              </a:xfrm>
              <a:custGeom>
                <a:avLst/>
                <a:gdLst>
                  <a:gd name="T0" fmla="*/ 39 w 49"/>
                  <a:gd name="T1" fmla="*/ 8 h 51"/>
                  <a:gd name="T2" fmla="*/ 6 w 49"/>
                  <a:gd name="T3" fmla="*/ 12 h 51"/>
                  <a:gd name="T4" fmla="*/ 0 w 49"/>
                  <a:gd name="T5" fmla="*/ 29 h 51"/>
                  <a:gd name="T6" fmla="*/ 9 w 49"/>
                  <a:gd name="T7" fmla="*/ 45 h 51"/>
                  <a:gd name="T8" fmla="*/ 24 w 49"/>
                  <a:gd name="T9" fmla="*/ 51 h 51"/>
                  <a:gd name="T10" fmla="*/ 43 w 49"/>
                  <a:gd name="T11" fmla="*/ 42 h 51"/>
                  <a:gd name="T12" fmla="*/ 48 w 49"/>
                  <a:gd name="T13" fmla="*/ 24 h 51"/>
                  <a:gd name="T14" fmla="*/ 39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8"/>
                    </a:move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1" y="51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6" name="Freeform 4331"/>
              <p:cNvSpPr>
                <a:spLocks/>
              </p:cNvSpPr>
              <p:nvPr/>
            </p:nvSpPr>
            <p:spPr bwMode="auto">
              <a:xfrm>
                <a:off x="10065" y="-14640"/>
                <a:ext cx="131" cy="137"/>
              </a:xfrm>
              <a:custGeom>
                <a:avLst/>
                <a:gdLst>
                  <a:gd name="T0" fmla="*/ 2 w 49"/>
                  <a:gd name="T1" fmla="*/ 18 h 51"/>
                  <a:gd name="T2" fmla="*/ 2 w 49"/>
                  <a:gd name="T3" fmla="*/ 36 h 51"/>
                  <a:gd name="T4" fmla="*/ 15 w 49"/>
                  <a:gd name="T5" fmla="*/ 49 h 51"/>
                  <a:gd name="T6" fmla="*/ 24 w 49"/>
                  <a:gd name="T7" fmla="*/ 51 h 51"/>
                  <a:gd name="T8" fmla="*/ 46 w 49"/>
                  <a:gd name="T9" fmla="*/ 36 h 51"/>
                  <a:gd name="T10" fmla="*/ 46 w 49"/>
                  <a:gd name="T11" fmla="*/ 18 h 51"/>
                  <a:gd name="T12" fmla="*/ 33 w 49"/>
                  <a:gd name="T13" fmla="*/ 5 h 51"/>
                  <a:gd name="T14" fmla="*/ 2 w 49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8"/>
                    </a:move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7" name="Freeform 4332"/>
              <p:cNvSpPr>
                <a:spLocks/>
              </p:cNvSpPr>
              <p:nvPr/>
            </p:nvSpPr>
            <p:spPr bwMode="auto">
              <a:xfrm>
                <a:off x="10028" y="-14469"/>
                <a:ext cx="131" cy="131"/>
              </a:xfrm>
              <a:custGeom>
                <a:avLst/>
                <a:gdLst>
                  <a:gd name="T0" fmla="*/ 26 w 49"/>
                  <a:gd name="T1" fmla="*/ 1 h 49"/>
                  <a:gd name="T2" fmla="*/ 0 w 49"/>
                  <a:gd name="T3" fmla="*/ 23 h 49"/>
                  <a:gd name="T4" fmla="*/ 6 w 49"/>
                  <a:gd name="T5" fmla="*/ 40 h 49"/>
                  <a:gd name="T6" fmla="*/ 22 w 49"/>
                  <a:gd name="T7" fmla="*/ 48 h 49"/>
                  <a:gd name="T8" fmla="*/ 24 w 49"/>
                  <a:gd name="T9" fmla="*/ 49 h 49"/>
                  <a:gd name="T10" fmla="*/ 48 w 49"/>
                  <a:gd name="T11" fmla="*/ 27 h 49"/>
                  <a:gd name="T12" fmla="*/ 26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1"/>
                    </a:move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8" name="Freeform 4333"/>
              <p:cNvSpPr>
                <a:spLocks/>
              </p:cNvSpPr>
              <p:nvPr/>
            </p:nvSpPr>
            <p:spPr bwMode="auto">
              <a:xfrm>
                <a:off x="10036" y="-14301"/>
                <a:ext cx="139" cy="134"/>
              </a:xfrm>
              <a:custGeom>
                <a:avLst/>
                <a:gdLst>
                  <a:gd name="T0" fmla="*/ 20 w 52"/>
                  <a:gd name="T1" fmla="*/ 3 h 50"/>
                  <a:gd name="T2" fmla="*/ 2 w 52"/>
                  <a:gd name="T3" fmla="*/ 31 h 50"/>
                  <a:gd name="T4" fmla="*/ 26 w 52"/>
                  <a:gd name="T5" fmla="*/ 50 h 50"/>
                  <a:gd name="T6" fmla="*/ 31 w 52"/>
                  <a:gd name="T7" fmla="*/ 50 h 50"/>
                  <a:gd name="T8" fmla="*/ 49 w 52"/>
                  <a:gd name="T9" fmla="*/ 21 h 50"/>
                  <a:gd name="T10" fmla="*/ 20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8" y="6"/>
                      <a:pt x="0" y="19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9" name="Freeform 4334"/>
              <p:cNvSpPr>
                <a:spLocks/>
              </p:cNvSpPr>
              <p:nvPr/>
            </p:nvSpPr>
            <p:spPr bwMode="auto">
              <a:xfrm>
                <a:off x="10092" y="-14149"/>
                <a:ext cx="147" cy="137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8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0" name="Freeform 4335"/>
              <p:cNvSpPr>
                <a:spLocks/>
              </p:cNvSpPr>
              <p:nvPr/>
            </p:nvSpPr>
            <p:spPr bwMode="auto">
              <a:xfrm>
                <a:off x="10204" y="-14018"/>
                <a:ext cx="128" cy="134"/>
              </a:xfrm>
              <a:custGeom>
                <a:avLst/>
                <a:gdLst>
                  <a:gd name="T0" fmla="*/ 6 w 48"/>
                  <a:gd name="T1" fmla="*/ 9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2 h 50"/>
                  <a:gd name="T10" fmla="*/ 47 w 48"/>
                  <a:gd name="T11" fmla="*/ 25 h 50"/>
                  <a:gd name="T12" fmla="*/ 40 w 48"/>
                  <a:gd name="T13" fmla="*/ 8 h 50"/>
                  <a:gd name="T14" fmla="*/ 6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9"/>
                    </a:move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2"/>
                    </a:cubicBezTo>
                    <a:cubicBezTo>
                      <a:pt x="45" y="38"/>
                      <a:pt x="48" y="31"/>
                      <a:pt x="47" y="25"/>
                    </a:cubicBezTo>
                    <a:cubicBezTo>
                      <a:pt x="47" y="19"/>
                      <a:pt x="45" y="13"/>
                      <a:pt x="40" y="8"/>
                    </a:cubicBezTo>
                    <a:cubicBezTo>
                      <a:pt x="31" y="0"/>
                      <a:pt x="15" y="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1" name="Freeform 4336"/>
              <p:cNvSpPr>
                <a:spLocks/>
              </p:cNvSpPr>
              <p:nvPr/>
            </p:nvSpPr>
            <p:spPr bwMode="auto">
              <a:xfrm>
                <a:off x="10497" y="-13874"/>
                <a:ext cx="134" cy="131"/>
              </a:xfrm>
              <a:custGeom>
                <a:avLst/>
                <a:gdLst>
                  <a:gd name="T0" fmla="*/ 1 w 50"/>
                  <a:gd name="T1" fmla="*/ 22 h 49"/>
                  <a:gd name="T2" fmla="*/ 5 w 50"/>
                  <a:gd name="T3" fmla="*/ 39 h 49"/>
                  <a:gd name="T4" fmla="*/ 20 w 50"/>
                  <a:gd name="T5" fmla="*/ 49 h 49"/>
                  <a:gd name="T6" fmla="*/ 24 w 50"/>
                  <a:gd name="T7" fmla="*/ 49 h 49"/>
                  <a:gd name="T8" fmla="*/ 48 w 50"/>
                  <a:gd name="T9" fmla="*/ 29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2" name="Freeform 4337"/>
              <p:cNvSpPr>
                <a:spLocks/>
              </p:cNvSpPr>
              <p:nvPr/>
            </p:nvSpPr>
            <p:spPr bwMode="auto">
              <a:xfrm>
                <a:off x="10668" y="-13874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9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4" y="49"/>
                      <a:pt x="25" y="49"/>
                    </a:cubicBezTo>
                    <a:cubicBezTo>
                      <a:pt x="26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3" name="Freeform 4338"/>
              <p:cNvSpPr>
                <a:spLocks/>
              </p:cNvSpPr>
              <p:nvPr/>
            </p:nvSpPr>
            <p:spPr bwMode="auto">
              <a:xfrm>
                <a:off x="10823" y="-13927"/>
                <a:ext cx="138" cy="133"/>
              </a:xfrm>
              <a:custGeom>
                <a:avLst/>
                <a:gdLst>
                  <a:gd name="T0" fmla="*/ 17 w 52"/>
                  <a:gd name="T1" fmla="*/ 5 h 50"/>
                  <a:gd name="T2" fmla="*/ 6 w 52"/>
                  <a:gd name="T3" fmla="*/ 37 h 50"/>
                  <a:gd name="T4" fmla="*/ 27 w 52"/>
                  <a:gd name="T5" fmla="*/ 50 h 50"/>
                  <a:gd name="T6" fmla="*/ 37 w 52"/>
                  <a:gd name="T7" fmla="*/ 48 h 50"/>
                  <a:gd name="T8" fmla="*/ 50 w 52"/>
                  <a:gd name="T9" fmla="*/ 34 h 50"/>
                  <a:gd name="T10" fmla="*/ 49 w 52"/>
                  <a:gd name="T11" fmla="*/ 16 h 50"/>
                  <a:gd name="T12" fmla="*/ 17 w 52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10" y="45"/>
                      <a:pt x="18" y="50"/>
                      <a:pt x="27" y="50"/>
                    </a:cubicBezTo>
                    <a:cubicBezTo>
                      <a:pt x="31" y="50"/>
                      <a:pt x="34" y="50"/>
                      <a:pt x="37" y="48"/>
                    </a:cubicBezTo>
                    <a:cubicBezTo>
                      <a:pt x="43" y="45"/>
                      <a:pt x="48" y="40"/>
                      <a:pt x="50" y="34"/>
                    </a:cubicBezTo>
                    <a:cubicBezTo>
                      <a:pt x="52" y="28"/>
                      <a:pt x="51" y="22"/>
                      <a:pt x="49" y="16"/>
                    </a:cubicBezTo>
                    <a:cubicBezTo>
                      <a:pt x="43" y="5"/>
                      <a:pt x="28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4" name="Freeform 4339"/>
              <p:cNvSpPr>
                <a:spLocks/>
              </p:cNvSpPr>
              <p:nvPr/>
            </p:nvSpPr>
            <p:spPr bwMode="auto">
              <a:xfrm>
                <a:off x="10967" y="-14018"/>
                <a:ext cx="128" cy="134"/>
              </a:xfrm>
              <a:custGeom>
                <a:avLst/>
                <a:gdLst>
                  <a:gd name="T0" fmla="*/ 8 w 48"/>
                  <a:gd name="T1" fmla="*/ 8 h 50"/>
                  <a:gd name="T2" fmla="*/ 0 w 48"/>
                  <a:gd name="T3" fmla="*/ 25 h 50"/>
                  <a:gd name="T4" fmla="*/ 6 w 48"/>
                  <a:gd name="T5" fmla="*/ 42 h 50"/>
                  <a:gd name="T6" fmla="*/ 24 w 48"/>
                  <a:gd name="T7" fmla="*/ 50 h 50"/>
                  <a:gd name="T8" fmla="*/ 40 w 48"/>
                  <a:gd name="T9" fmla="*/ 43 h 50"/>
                  <a:gd name="T10" fmla="*/ 47 w 48"/>
                  <a:gd name="T11" fmla="*/ 27 h 50"/>
                  <a:gd name="T12" fmla="*/ 41 w 48"/>
                  <a:gd name="T13" fmla="*/ 10 h 50"/>
                  <a:gd name="T14" fmla="*/ 8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8" y="8"/>
                    </a:moveTo>
                    <a:cubicBezTo>
                      <a:pt x="3" y="13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7"/>
                      <a:pt x="40" y="43"/>
                    </a:cubicBezTo>
                    <a:cubicBezTo>
                      <a:pt x="44" y="39"/>
                      <a:pt x="47" y="33"/>
                      <a:pt x="47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3" y="0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5" name="Freeform 4340"/>
              <p:cNvSpPr>
                <a:spLocks/>
              </p:cNvSpPr>
              <p:nvPr/>
            </p:nvSpPr>
            <p:spPr bwMode="auto">
              <a:xfrm>
                <a:off x="11065" y="-14149"/>
                <a:ext cx="134" cy="137"/>
              </a:xfrm>
              <a:custGeom>
                <a:avLst/>
                <a:gdLst>
                  <a:gd name="T0" fmla="*/ 4 w 50"/>
                  <a:gd name="T1" fmla="*/ 15 h 51"/>
                  <a:gd name="T2" fmla="*/ 2 w 50"/>
                  <a:gd name="T3" fmla="*/ 33 h 51"/>
                  <a:gd name="T4" fmla="*/ 13 w 50"/>
                  <a:gd name="T5" fmla="*/ 48 h 51"/>
                  <a:gd name="T6" fmla="*/ 25 w 50"/>
                  <a:gd name="T7" fmla="*/ 51 h 51"/>
                  <a:gd name="T8" fmla="*/ 46 w 50"/>
                  <a:gd name="T9" fmla="*/ 39 h 51"/>
                  <a:gd name="T10" fmla="*/ 48 w 50"/>
                  <a:gd name="T11" fmla="*/ 21 h 51"/>
                  <a:gd name="T12" fmla="*/ 37 w 50"/>
                  <a:gd name="T13" fmla="*/ 7 h 51"/>
                  <a:gd name="T14" fmla="*/ 4 w 50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" y="15"/>
                    </a:move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6" name="Freeform 4341"/>
              <p:cNvSpPr>
                <a:spLocks/>
              </p:cNvSpPr>
              <p:nvPr/>
            </p:nvSpPr>
            <p:spPr bwMode="auto">
              <a:xfrm>
                <a:off x="11124" y="-14301"/>
                <a:ext cx="139" cy="134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2 h 50"/>
                  <a:gd name="T6" fmla="*/ 32 w 52"/>
                  <a:gd name="T7" fmla="*/ 3 h 50"/>
                  <a:gd name="T8" fmla="*/ 3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7" name="Freeform 4342"/>
              <p:cNvSpPr>
                <a:spLocks/>
              </p:cNvSpPr>
              <p:nvPr/>
            </p:nvSpPr>
            <p:spPr bwMode="auto">
              <a:xfrm>
                <a:off x="11140" y="-14469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6 h 49"/>
                  <a:gd name="T4" fmla="*/ 25 w 50"/>
                  <a:gd name="T5" fmla="*/ 49 h 49"/>
                  <a:gd name="T6" fmla="*/ 27 w 50"/>
                  <a:gd name="T7" fmla="*/ 48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3"/>
                      <a:pt x="1" y="26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8"/>
                      <a:pt x="27" y="48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8" name="Freeform 4343"/>
              <p:cNvSpPr>
                <a:spLocks/>
              </p:cNvSpPr>
              <p:nvPr/>
            </p:nvSpPr>
            <p:spPr bwMode="auto">
              <a:xfrm>
                <a:off x="11103" y="-14640"/>
                <a:ext cx="130" cy="137"/>
              </a:xfrm>
              <a:custGeom>
                <a:avLst/>
                <a:gdLst>
                  <a:gd name="T0" fmla="*/ 3 w 49"/>
                  <a:gd name="T1" fmla="*/ 17 h 51"/>
                  <a:gd name="T2" fmla="*/ 3 w 49"/>
                  <a:gd name="T3" fmla="*/ 36 h 51"/>
                  <a:gd name="T4" fmla="*/ 25 w 49"/>
                  <a:gd name="T5" fmla="*/ 51 h 51"/>
                  <a:gd name="T6" fmla="*/ 34 w 49"/>
                  <a:gd name="T7" fmla="*/ 49 h 51"/>
                  <a:gd name="T8" fmla="*/ 47 w 49"/>
                  <a:gd name="T9" fmla="*/ 36 h 51"/>
                  <a:gd name="T10" fmla="*/ 47 w 49"/>
                  <a:gd name="T11" fmla="*/ 18 h 51"/>
                  <a:gd name="T12" fmla="*/ 16 w 49"/>
                  <a:gd name="T13" fmla="*/ 5 h 51"/>
                  <a:gd name="T14" fmla="*/ 3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7"/>
                    </a:moveTo>
                    <a:cubicBezTo>
                      <a:pt x="0" y="23"/>
                      <a:pt x="0" y="30"/>
                      <a:pt x="3" y="36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39" y="47"/>
                      <a:pt x="44" y="42"/>
                      <a:pt x="47" y="36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2" y="6"/>
                      <a:pt x="28" y="0"/>
                      <a:pt x="16" y="5"/>
                    </a:cubicBezTo>
                    <a:cubicBezTo>
                      <a:pt x="10" y="7"/>
                      <a:pt x="5" y="12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9" name="Freeform 4344"/>
              <p:cNvSpPr>
                <a:spLocks/>
              </p:cNvSpPr>
              <p:nvPr/>
            </p:nvSpPr>
            <p:spPr bwMode="auto">
              <a:xfrm>
                <a:off x="11020" y="-14781"/>
                <a:ext cx="139" cy="136"/>
              </a:xfrm>
              <a:custGeom>
                <a:avLst/>
                <a:gdLst>
                  <a:gd name="T0" fmla="*/ 10 w 52"/>
                  <a:gd name="T1" fmla="*/ 8 h 51"/>
                  <a:gd name="T2" fmla="*/ 1 w 52"/>
                  <a:gd name="T3" fmla="*/ 24 h 51"/>
                  <a:gd name="T4" fmla="*/ 6 w 52"/>
                  <a:gd name="T5" fmla="*/ 42 h 51"/>
                  <a:gd name="T6" fmla="*/ 25 w 52"/>
                  <a:gd name="T7" fmla="*/ 51 h 51"/>
                  <a:gd name="T8" fmla="*/ 40 w 52"/>
                  <a:gd name="T9" fmla="*/ 45 h 51"/>
                  <a:gd name="T10" fmla="*/ 43 w 52"/>
                  <a:gd name="T11" fmla="*/ 12 h 51"/>
                  <a:gd name="T12" fmla="*/ 10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0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1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40" y="45"/>
                    </a:cubicBezTo>
                    <a:cubicBezTo>
                      <a:pt x="50" y="37"/>
                      <a:pt x="52" y="22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0" name="Freeform 4345"/>
              <p:cNvSpPr>
                <a:spLocks/>
              </p:cNvSpPr>
              <p:nvPr/>
            </p:nvSpPr>
            <p:spPr bwMode="auto">
              <a:xfrm>
                <a:off x="10895" y="-14893"/>
                <a:ext cx="138" cy="136"/>
              </a:xfrm>
              <a:custGeom>
                <a:avLst/>
                <a:gdLst>
                  <a:gd name="T0" fmla="*/ 13 w 52"/>
                  <a:gd name="T1" fmla="*/ 47 h 51"/>
                  <a:gd name="T2" fmla="*/ 27 w 52"/>
                  <a:gd name="T3" fmla="*/ 51 h 51"/>
                  <a:gd name="T4" fmla="*/ 46 w 52"/>
                  <a:gd name="T5" fmla="*/ 41 h 51"/>
                  <a:gd name="T6" fmla="*/ 50 w 52"/>
                  <a:gd name="T7" fmla="*/ 23 h 51"/>
                  <a:gd name="T8" fmla="*/ 41 w 52"/>
                  <a:gd name="T9" fmla="*/ 7 h 51"/>
                  <a:gd name="T10" fmla="*/ 7 w 52"/>
                  <a:gd name="T11" fmla="*/ 13 h 51"/>
                  <a:gd name="T12" fmla="*/ 13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7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0" y="35"/>
                      <a:pt x="52" y="29"/>
                      <a:pt x="50" y="23"/>
                    </a:cubicBezTo>
                    <a:cubicBezTo>
                      <a:pt x="49" y="17"/>
                      <a:pt x="46" y="11"/>
                      <a:pt x="41" y="7"/>
                    </a:cubicBezTo>
                    <a:cubicBezTo>
                      <a:pt x="30" y="0"/>
                      <a:pt x="15" y="3"/>
                      <a:pt x="7" y="13"/>
                    </a:cubicBezTo>
                    <a:cubicBezTo>
                      <a:pt x="0" y="24"/>
                      <a:pt x="2" y="39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1" name="Freeform 4346"/>
              <p:cNvSpPr>
                <a:spLocks/>
              </p:cNvSpPr>
              <p:nvPr/>
            </p:nvSpPr>
            <p:spPr bwMode="auto">
              <a:xfrm>
                <a:off x="10753" y="-14965"/>
                <a:ext cx="131" cy="136"/>
              </a:xfrm>
              <a:custGeom>
                <a:avLst/>
                <a:gdLst>
                  <a:gd name="T0" fmla="*/ 17 w 49"/>
                  <a:gd name="T1" fmla="*/ 50 h 51"/>
                  <a:gd name="T2" fmla="*/ 24 w 49"/>
                  <a:gd name="T3" fmla="*/ 51 h 51"/>
                  <a:gd name="T4" fmla="*/ 47 w 49"/>
                  <a:gd name="T5" fmla="*/ 34 h 51"/>
                  <a:gd name="T6" fmla="*/ 46 w 49"/>
                  <a:gd name="T7" fmla="*/ 16 h 51"/>
                  <a:gd name="T8" fmla="*/ 32 w 49"/>
                  <a:gd name="T9" fmla="*/ 4 h 51"/>
                  <a:gd name="T10" fmla="*/ 2 w 49"/>
                  <a:gd name="T11" fmla="*/ 19 h 51"/>
                  <a:gd name="T12" fmla="*/ 3 w 49"/>
                  <a:gd name="T13" fmla="*/ 38 h 51"/>
                  <a:gd name="T14" fmla="*/ 17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50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19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2" name="Freeform 4347"/>
              <p:cNvSpPr>
                <a:spLocks/>
              </p:cNvSpPr>
              <p:nvPr/>
            </p:nvSpPr>
            <p:spPr bwMode="auto">
              <a:xfrm>
                <a:off x="10585" y="-15170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3" name="Freeform 4348"/>
              <p:cNvSpPr>
                <a:spLocks/>
              </p:cNvSpPr>
              <p:nvPr/>
            </p:nvSpPr>
            <p:spPr bwMode="auto">
              <a:xfrm>
                <a:off x="10409" y="-15157"/>
                <a:ext cx="139" cy="133"/>
              </a:xfrm>
              <a:custGeom>
                <a:avLst/>
                <a:gdLst>
                  <a:gd name="T0" fmla="*/ 20 w 52"/>
                  <a:gd name="T1" fmla="*/ 3 h 50"/>
                  <a:gd name="T2" fmla="*/ 2 w 52"/>
                  <a:gd name="T3" fmla="*/ 32 h 50"/>
                  <a:gd name="T4" fmla="*/ 26 w 52"/>
                  <a:gd name="T5" fmla="*/ 50 h 50"/>
                  <a:gd name="T6" fmla="*/ 31 w 52"/>
                  <a:gd name="T7" fmla="*/ 50 h 50"/>
                  <a:gd name="T8" fmla="*/ 49 w 52"/>
                  <a:gd name="T9" fmla="*/ 21 h 50"/>
                  <a:gd name="T10" fmla="*/ 20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8" y="6"/>
                      <a:pt x="0" y="19"/>
                      <a:pt x="2" y="32"/>
                    </a:cubicBezTo>
                    <a:cubicBezTo>
                      <a:pt x="5" y="43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4" name="Freeform 4349"/>
              <p:cNvSpPr>
                <a:spLocks/>
              </p:cNvSpPr>
              <p:nvPr/>
            </p:nvSpPr>
            <p:spPr bwMode="auto">
              <a:xfrm>
                <a:off x="10249" y="-15104"/>
                <a:ext cx="136" cy="136"/>
              </a:xfrm>
              <a:custGeom>
                <a:avLst/>
                <a:gdLst>
                  <a:gd name="T0" fmla="*/ 16 w 51"/>
                  <a:gd name="T1" fmla="*/ 6 h 51"/>
                  <a:gd name="T2" fmla="*/ 5 w 51"/>
                  <a:gd name="T3" fmla="*/ 38 h 51"/>
                  <a:gd name="T4" fmla="*/ 27 w 51"/>
                  <a:gd name="T5" fmla="*/ 51 h 51"/>
                  <a:gd name="T6" fmla="*/ 37 w 51"/>
                  <a:gd name="T7" fmla="*/ 49 h 51"/>
                  <a:gd name="T8" fmla="*/ 49 w 51"/>
                  <a:gd name="T9" fmla="*/ 35 h 51"/>
                  <a:gd name="T10" fmla="*/ 48 w 51"/>
                  <a:gd name="T11" fmla="*/ 17 h 51"/>
                  <a:gd name="T12" fmla="*/ 16 w 51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6"/>
                    </a:moveTo>
                    <a:cubicBezTo>
                      <a:pt x="5" y="12"/>
                      <a:pt x="0" y="26"/>
                      <a:pt x="5" y="38"/>
                    </a:cubicBezTo>
                    <a:cubicBezTo>
                      <a:pt x="9" y="46"/>
                      <a:pt x="18" y="51"/>
                      <a:pt x="27" y="51"/>
                    </a:cubicBezTo>
                    <a:cubicBezTo>
                      <a:pt x="30" y="51"/>
                      <a:pt x="34" y="51"/>
                      <a:pt x="37" y="49"/>
                    </a:cubicBezTo>
                    <a:cubicBezTo>
                      <a:pt x="43" y="46"/>
                      <a:pt x="47" y="41"/>
                      <a:pt x="49" y="35"/>
                    </a:cubicBezTo>
                    <a:cubicBezTo>
                      <a:pt x="51" y="29"/>
                      <a:pt x="51" y="23"/>
                      <a:pt x="48" y="17"/>
                    </a:cubicBezTo>
                    <a:cubicBezTo>
                      <a:pt x="43" y="6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5" name="Freeform 4350"/>
              <p:cNvSpPr>
                <a:spLocks/>
              </p:cNvSpPr>
              <p:nvPr/>
            </p:nvSpPr>
            <p:spPr bwMode="auto">
              <a:xfrm>
                <a:off x="10111" y="-15013"/>
                <a:ext cx="136" cy="133"/>
              </a:xfrm>
              <a:custGeom>
                <a:avLst/>
                <a:gdLst>
                  <a:gd name="T0" fmla="*/ 12 w 51"/>
                  <a:gd name="T1" fmla="*/ 8 h 50"/>
                  <a:gd name="T2" fmla="*/ 8 w 51"/>
                  <a:gd name="T3" fmla="*/ 41 h 50"/>
                  <a:gd name="T4" fmla="*/ 27 w 51"/>
                  <a:gd name="T5" fmla="*/ 50 h 50"/>
                  <a:gd name="T6" fmla="*/ 42 w 51"/>
                  <a:gd name="T7" fmla="*/ 45 h 50"/>
                  <a:gd name="T8" fmla="*/ 51 w 51"/>
                  <a:gd name="T9" fmla="*/ 29 h 50"/>
                  <a:gd name="T10" fmla="*/ 46 w 51"/>
                  <a:gd name="T11" fmla="*/ 12 h 50"/>
                  <a:gd name="T12" fmla="*/ 1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9"/>
                      <a:pt x="42" y="45"/>
                    </a:cubicBezTo>
                    <a:cubicBezTo>
                      <a:pt x="47" y="41"/>
                      <a:pt x="50" y="36"/>
                      <a:pt x="51" y="29"/>
                    </a:cubicBezTo>
                    <a:cubicBezTo>
                      <a:pt x="51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6" name="Freeform 4351"/>
              <p:cNvSpPr>
                <a:spLocks/>
              </p:cNvSpPr>
              <p:nvPr/>
            </p:nvSpPr>
            <p:spPr bwMode="auto">
              <a:xfrm>
                <a:off x="10001" y="-14898"/>
                <a:ext cx="131" cy="136"/>
              </a:xfrm>
              <a:custGeom>
                <a:avLst/>
                <a:gdLst>
                  <a:gd name="T0" fmla="*/ 40 w 49"/>
                  <a:gd name="T1" fmla="*/ 8 h 51"/>
                  <a:gd name="T2" fmla="*/ 6 w 49"/>
                  <a:gd name="T3" fmla="*/ 12 h 51"/>
                  <a:gd name="T4" fmla="*/ 1 w 49"/>
                  <a:gd name="T5" fmla="*/ 30 h 51"/>
                  <a:gd name="T6" fmla="*/ 10 w 49"/>
                  <a:gd name="T7" fmla="*/ 46 h 51"/>
                  <a:gd name="T8" fmla="*/ 25 w 49"/>
                  <a:gd name="T9" fmla="*/ 51 h 51"/>
                  <a:gd name="T10" fmla="*/ 43 w 49"/>
                  <a:gd name="T11" fmla="*/ 42 h 51"/>
                  <a:gd name="T12" fmla="*/ 48 w 49"/>
                  <a:gd name="T13" fmla="*/ 25 h 51"/>
                  <a:gd name="T14" fmla="*/ 4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8"/>
                    </a:move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1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1"/>
                      <a:pt x="48" y="25"/>
                    </a:cubicBezTo>
                    <a:cubicBezTo>
                      <a:pt x="48" y="18"/>
                      <a:pt x="45" y="12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7" name="Freeform 4352"/>
              <p:cNvSpPr>
                <a:spLocks/>
              </p:cNvSpPr>
              <p:nvPr/>
            </p:nvSpPr>
            <p:spPr bwMode="auto">
              <a:xfrm>
                <a:off x="9913" y="-14760"/>
                <a:ext cx="139" cy="136"/>
              </a:xfrm>
              <a:custGeom>
                <a:avLst/>
                <a:gdLst>
                  <a:gd name="T0" fmla="*/ 35 w 52"/>
                  <a:gd name="T1" fmla="*/ 6 h 51"/>
                  <a:gd name="T2" fmla="*/ 3 w 52"/>
                  <a:gd name="T3" fmla="*/ 16 h 51"/>
                  <a:gd name="T4" fmla="*/ 2 w 52"/>
                  <a:gd name="T5" fmla="*/ 35 h 51"/>
                  <a:gd name="T6" fmla="*/ 14 w 52"/>
                  <a:gd name="T7" fmla="*/ 48 h 51"/>
                  <a:gd name="T8" fmla="*/ 25 w 52"/>
                  <a:gd name="T9" fmla="*/ 51 h 51"/>
                  <a:gd name="T10" fmla="*/ 46 w 52"/>
                  <a:gd name="T11" fmla="*/ 38 h 51"/>
                  <a:gd name="T12" fmla="*/ 3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6"/>
                    </a:move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2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8" name="Freeform 4353"/>
              <p:cNvSpPr>
                <a:spLocks/>
              </p:cNvSpPr>
              <p:nvPr/>
            </p:nvSpPr>
            <p:spPr bwMode="auto">
              <a:xfrm>
                <a:off x="9852" y="-14599"/>
                <a:ext cx="136" cy="133"/>
              </a:xfrm>
              <a:custGeom>
                <a:avLst/>
                <a:gdLst>
                  <a:gd name="T0" fmla="*/ 3 w 51"/>
                  <a:gd name="T1" fmla="*/ 20 h 50"/>
                  <a:gd name="T2" fmla="*/ 21 w 51"/>
                  <a:gd name="T3" fmla="*/ 49 h 50"/>
                  <a:gd name="T4" fmla="*/ 27 w 51"/>
                  <a:gd name="T5" fmla="*/ 50 h 50"/>
                  <a:gd name="T6" fmla="*/ 50 w 51"/>
                  <a:gd name="T7" fmla="*/ 32 h 50"/>
                  <a:gd name="T8" fmla="*/ 47 w 51"/>
                  <a:gd name="T9" fmla="*/ 13 h 50"/>
                  <a:gd name="T10" fmla="*/ 32 w 51"/>
                  <a:gd name="T11" fmla="*/ 3 h 50"/>
                  <a:gd name="T12" fmla="*/ 3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0"/>
                    </a:move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2"/>
                      <a:pt x="50" y="32"/>
                    </a:cubicBezTo>
                    <a:cubicBezTo>
                      <a:pt x="51" y="25"/>
                      <a:pt x="50" y="19"/>
                      <a:pt x="47" y="13"/>
                    </a:cubicBezTo>
                    <a:cubicBezTo>
                      <a:pt x="44" y="8"/>
                      <a:pt x="38" y="4"/>
                      <a:pt x="32" y="3"/>
                    </a:cubicBezTo>
                    <a:cubicBezTo>
                      <a:pt x="20" y="0"/>
                      <a:pt x="6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9" name="Freeform 4354"/>
              <p:cNvSpPr>
                <a:spLocks/>
              </p:cNvSpPr>
              <p:nvPr/>
            </p:nvSpPr>
            <p:spPr bwMode="auto">
              <a:xfrm>
                <a:off x="9839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0" name="Freeform 4355"/>
              <p:cNvSpPr>
                <a:spLocks/>
              </p:cNvSpPr>
              <p:nvPr/>
            </p:nvSpPr>
            <p:spPr bwMode="auto">
              <a:xfrm>
                <a:off x="9852" y="-14258"/>
                <a:ext cx="141" cy="133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2 h 50"/>
                  <a:gd name="T4" fmla="*/ 27 w 53"/>
                  <a:gd name="T5" fmla="*/ 50 h 50"/>
                  <a:gd name="T6" fmla="*/ 32 w 53"/>
                  <a:gd name="T7" fmla="*/ 50 h 50"/>
                  <a:gd name="T8" fmla="*/ 50 w 53"/>
                  <a:gd name="T9" fmla="*/ 21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9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1" name="Freeform 4356"/>
              <p:cNvSpPr>
                <a:spLocks/>
              </p:cNvSpPr>
              <p:nvPr/>
            </p:nvSpPr>
            <p:spPr bwMode="auto">
              <a:xfrm>
                <a:off x="9913" y="-14103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1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2" name="Freeform 4357"/>
              <p:cNvSpPr>
                <a:spLocks/>
              </p:cNvSpPr>
              <p:nvPr/>
            </p:nvSpPr>
            <p:spPr bwMode="auto">
              <a:xfrm>
                <a:off x="10116" y="-13847"/>
                <a:ext cx="131" cy="133"/>
              </a:xfrm>
              <a:custGeom>
                <a:avLst/>
                <a:gdLst>
                  <a:gd name="T0" fmla="*/ 39 w 49"/>
                  <a:gd name="T1" fmla="*/ 8 h 50"/>
                  <a:gd name="T2" fmla="*/ 6 w 49"/>
                  <a:gd name="T3" fmla="*/ 11 h 50"/>
                  <a:gd name="T4" fmla="*/ 1 w 49"/>
                  <a:gd name="T5" fmla="*/ 29 h 50"/>
                  <a:gd name="T6" fmla="*/ 9 w 49"/>
                  <a:gd name="T7" fmla="*/ 45 h 50"/>
                  <a:gd name="T8" fmla="*/ 24 w 49"/>
                  <a:gd name="T9" fmla="*/ 50 h 50"/>
                  <a:gd name="T10" fmla="*/ 43 w 49"/>
                  <a:gd name="T11" fmla="*/ 41 h 50"/>
                  <a:gd name="T12" fmla="*/ 48 w 49"/>
                  <a:gd name="T13" fmla="*/ 24 h 50"/>
                  <a:gd name="T14" fmla="*/ 3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8"/>
                    </a:move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3" name="Freeform 4358"/>
              <p:cNvSpPr>
                <a:spLocks/>
              </p:cNvSpPr>
              <p:nvPr/>
            </p:nvSpPr>
            <p:spPr bwMode="auto">
              <a:xfrm>
                <a:off x="10751" y="-13703"/>
                <a:ext cx="138" cy="133"/>
              </a:xfrm>
              <a:custGeom>
                <a:avLst/>
                <a:gdLst>
                  <a:gd name="T0" fmla="*/ 21 w 52"/>
                  <a:gd name="T1" fmla="*/ 3 h 50"/>
                  <a:gd name="T2" fmla="*/ 3 w 52"/>
                  <a:gd name="T3" fmla="*/ 32 h 50"/>
                  <a:gd name="T4" fmla="*/ 26 w 52"/>
                  <a:gd name="T5" fmla="*/ 50 h 50"/>
                  <a:gd name="T6" fmla="*/ 31 w 52"/>
                  <a:gd name="T7" fmla="*/ 50 h 50"/>
                  <a:gd name="T8" fmla="*/ 49 w 52"/>
                  <a:gd name="T9" fmla="*/ 21 h 50"/>
                  <a:gd name="T10" fmla="*/ 2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9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4" name="Freeform 4359"/>
              <p:cNvSpPr>
                <a:spLocks/>
              </p:cNvSpPr>
              <p:nvPr/>
            </p:nvSpPr>
            <p:spPr bwMode="auto">
              <a:xfrm>
                <a:off x="10905" y="-13762"/>
                <a:ext cx="136" cy="136"/>
              </a:xfrm>
              <a:custGeom>
                <a:avLst/>
                <a:gdLst>
                  <a:gd name="T0" fmla="*/ 5 w 51"/>
                  <a:gd name="T1" fmla="*/ 38 h 51"/>
                  <a:gd name="T2" fmla="*/ 27 w 51"/>
                  <a:gd name="T3" fmla="*/ 51 h 51"/>
                  <a:gd name="T4" fmla="*/ 37 w 51"/>
                  <a:gd name="T5" fmla="*/ 49 h 51"/>
                  <a:gd name="T6" fmla="*/ 49 w 51"/>
                  <a:gd name="T7" fmla="*/ 35 h 51"/>
                  <a:gd name="T8" fmla="*/ 48 w 51"/>
                  <a:gd name="T9" fmla="*/ 17 h 51"/>
                  <a:gd name="T10" fmla="*/ 16 w 51"/>
                  <a:gd name="T11" fmla="*/ 6 h 51"/>
                  <a:gd name="T12" fmla="*/ 5 w 51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38"/>
                    </a:moveTo>
                    <a:cubicBezTo>
                      <a:pt x="9" y="46"/>
                      <a:pt x="18" y="51"/>
                      <a:pt x="27" y="51"/>
                    </a:cubicBezTo>
                    <a:cubicBezTo>
                      <a:pt x="30" y="51"/>
                      <a:pt x="34" y="51"/>
                      <a:pt x="37" y="49"/>
                    </a:cubicBezTo>
                    <a:cubicBezTo>
                      <a:pt x="43" y="46"/>
                      <a:pt x="47" y="41"/>
                      <a:pt x="49" y="35"/>
                    </a:cubicBezTo>
                    <a:cubicBezTo>
                      <a:pt x="51" y="29"/>
                      <a:pt x="51" y="23"/>
                      <a:pt x="48" y="17"/>
                    </a:cubicBezTo>
                    <a:cubicBezTo>
                      <a:pt x="43" y="6"/>
                      <a:pt x="28" y="0"/>
                      <a:pt x="16" y="6"/>
                    </a:cubicBezTo>
                    <a:cubicBezTo>
                      <a:pt x="5" y="12"/>
                      <a:pt x="0" y="26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5" name="Freeform 4360"/>
              <p:cNvSpPr>
                <a:spLocks/>
              </p:cNvSpPr>
              <p:nvPr/>
            </p:nvSpPr>
            <p:spPr bwMode="auto">
              <a:xfrm>
                <a:off x="11049" y="-13847"/>
                <a:ext cx="131" cy="133"/>
              </a:xfrm>
              <a:custGeom>
                <a:avLst/>
                <a:gdLst>
                  <a:gd name="T0" fmla="*/ 10 w 49"/>
                  <a:gd name="T1" fmla="*/ 8 h 50"/>
                  <a:gd name="T2" fmla="*/ 1 w 49"/>
                  <a:gd name="T3" fmla="*/ 24 h 50"/>
                  <a:gd name="T4" fmla="*/ 6 w 49"/>
                  <a:gd name="T5" fmla="*/ 41 h 50"/>
                  <a:gd name="T6" fmla="*/ 25 w 49"/>
                  <a:gd name="T7" fmla="*/ 50 h 50"/>
                  <a:gd name="T8" fmla="*/ 40 w 49"/>
                  <a:gd name="T9" fmla="*/ 45 h 50"/>
                  <a:gd name="T10" fmla="*/ 48 w 49"/>
                  <a:gd name="T11" fmla="*/ 29 h 50"/>
                  <a:gd name="T12" fmla="*/ 43 w 49"/>
                  <a:gd name="T13" fmla="*/ 12 h 50"/>
                  <a:gd name="T14" fmla="*/ 10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40" y="45"/>
                    </a:cubicBezTo>
                    <a:cubicBezTo>
                      <a:pt x="45" y="41"/>
                      <a:pt x="48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6" name="Freeform 4361"/>
              <p:cNvSpPr>
                <a:spLocks/>
              </p:cNvSpPr>
              <p:nvPr/>
            </p:nvSpPr>
            <p:spPr bwMode="auto">
              <a:xfrm>
                <a:off x="11159" y="-13962"/>
                <a:ext cx="136" cy="134"/>
              </a:xfrm>
              <a:custGeom>
                <a:avLst/>
                <a:gdLst>
                  <a:gd name="T0" fmla="*/ 9 w 51"/>
                  <a:gd name="T1" fmla="*/ 11 h 50"/>
                  <a:gd name="T2" fmla="*/ 12 w 51"/>
                  <a:gd name="T3" fmla="*/ 45 h 50"/>
                  <a:gd name="T4" fmla="*/ 27 w 51"/>
                  <a:gd name="T5" fmla="*/ 50 h 50"/>
                  <a:gd name="T6" fmla="*/ 46 w 51"/>
                  <a:gd name="T7" fmla="*/ 41 h 50"/>
                  <a:gd name="T8" fmla="*/ 51 w 51"/>
                  <a:gd name="T9" fmla="*/ 24 h 50"/>
                  <a:gd name="T10" fmla="*/ 42 w 51"/>
                  <a:gd name="T11" fmla="*/ 8 h 50"/>
                  <a:gd name="T12" fmla="*/ 9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1"/>
                    </a:moveTo>
                    <a:cubicBezTo>
                      <a:pt x="0" y="21"/>
                      <a:pt x="2" y="36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0" y="36"/>
                      <a:pt x="51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7" name="Freeform 4362"/>
              <p:cNvSpPr>
                <a:spLocks/>
              </p:cNvSpPr>
              <p:nvPr/>
            </p:nvSpPr>
            <p:spPr bwMode="auto">
              <a:xfrm>
                <a:off x="11252" y="-14103"/>
                <a:ext cx="139" cy="136"/>
              </a:xfrm>
              <a:custGeom>
                <a:avLst/>
                <a:gdLst>
                  <a:gd name="T0" fmla="*/ 4 w 52"/>
                  <a:gd name="T1" fmla="*/ 17 h 51"/>
                  <a:gd name="T2" fmla="*/ 2 w 52"/>
                  <a:gd name="T3" fmla="*/ 35 h 51"/>
                  <a:gd name="T4" fmla="*/ 14 w 52"/>
                  <a:gd name="T5" fmla="*/ 49 h 51"/>
                  <a:gd name="T6" fmla="*/ 25 w 52"/>
                  <a:gd name="T7" fmla="*/ 51 h 51"/>
                  <a:gd name="T8" fmla="*/ 46 w 52"/>
                  <a:gd name="T9" fmla="*/ 38 h 51"/>
                  <a:gd name="T10" fmla="*/ 36 w 52"/>
                  <a:gd name="T11" fmla="*/ 6 h 51"/>
                  <a:gd name="T12" fmla="*/ 4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7"/>
                    </a:move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9" y="46"/>
                      <a:pt x="14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8" y="12"/>
                      <a:pt x="36" y="6"/>
                    </a:cubicBezTo>
                    <a:cubicBezTo>
                      <a:pt x="24" y="0"/>
                      <a:pt x="9" y="5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8" name="Freeform 4363"/>
              <p:cNvSpPr>
                <a:spLocks/>
              </p:cNvSpPr>
              <p:nvPr/>
            </p:nvSpPr>
            <p:spPr bwMode="auto">
              <a:xfrm>
                <a:off x="11308" y="-14258"/>
                <a:ext cx="136" cy="133"/>
              </a:xfrm>
              <a:custGeom>
                <a:avLst/>
                <a:gdLst>
                  <a:gd name="T0" fmla="*/ 5 w 51"/>
                  <a:gd name="T1" fmla="*/ 39 h 50"/>
                  <a:gd name="T2" fmla="*/ 20 w 51"/>
                  <a:gd name="T3" fmla="*/ 49 h 50"/>
                  <a:gd name="T4" fmla="*/ 25 w 51"/>
                  <a:gd name="T5" fmla="*/ 50 h 50"/>
                  <a:gd name="T6" fmla="*/ 48 w 51"/>
                  <a:gd name="T7" fmla="*/ 32 h 50"/>
                  <a:gd name="T8" fmla="*/ 31 w 51"/>
                  <a:gd name="T9" fmla="*/ 3 h 50"/>
                  <a:gd name="T10" fmla="*/ 2 w 51"/>
                  <a:gd name="T11" fmla="*/ 21 h 50"/>
                  <a:gd name="T12" fmla="*/ 5 w 51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" y="39"/>
                    </a:move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1" y="19"/>
                      <a:pt x="44" y="6"/>
                      <a:pt x="31" y="3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9" name="Freeform 4364"/>
              <p:cNvSpPr>
                <a:spLocks/>
              </p:cNvSpPr>
              <p:nvPr/>
            </p:nvSpPr>
            <p:spPr bwMode="auto">
              <a:xfrm>
                <a:off x="11332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0" name="Freeform 4365"/>
              <p:cNvSpPr>
                <a:spLocks/>
              </p:cNvSpPr>
              <p:nvPr/>
            </p:nvSpPr>
            <p:spPr bwMode="auto">
              <a:xfrm>
                <a:off x="11305" y="-14599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8"/>
                      <a:pt x="3" y="31"/>
                    </a:cubicBezTo>
                    <a:cubicBezTo>
                      <a:pt x="6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1" name="Freeform 4366"/>
              <p:cNvSpPr>
                <a:spLocks/>
              </p:cNvSpPr>
              <p:nvPr/>
            </p:nvSpPr>
            <p:spPr bwMode="auto">
              <a:xfrm>
                <a:off x="11247" y="-14760"/>
                <a:ext cx="146" cy="136"/>
              </a:xfrm>
              <a:custGeom>
                <a:avLst/>
                <a:gdLst>
                  <a:gd name="T0" fmla="*/ 17 w 55"/>
                  <a:gd name="T1" fmla="*/ 5 h 51"/>
                  <a:gd name="T2" fmla="*/ 6 w 55"/>
                  <a:gd name="T3" fmla="*/ 37 h 51"/>
                  <a:gd name="T4" fmla="*/ 27 w 55"/>
                  <a:gd name="T5" fmla="*/ 51 h 51"/>
                  <a:gd name="T6" fmla="*/ 38 w 55"/>
                  <a:gd name="T7" fmla="*/ 48 h 51"/>
                  <a:gd name="T8" fmla="*/ 49 w 55"/>
                  <a:gd name="T9" fmla="*/ 17 h 51"/>
                  <a:gd name="T10" fmla="*/ 17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5"/>
                    </a:moveTo>
                    <a:cubicBezTo>
                      <a:pt x="5" y="11"/>
                      <a:pt x="0" y="26"/>
                      <a:pt x="6" y="37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8"/>
                    </a:cubicBezTo>
                    <a:cubicBezTo>
                      <a:pt x="50" y="43"/>
                      <a:pt x="55" y="28"/>
                      <a:pt x="49" y="17"/>
                    </a:cubicBezTo>
                    <a:cubicBezTo>
                      <a:pt x="43" y="5"/>
                      <a:pt x="28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2" name="Freeform 4367"/>
              <p:cNvSpPr>
                <a:spLocks/>
              </p:cNvSpPr>
              <p:nvPr/>
            </p:nvSpPr>
            <p:spPr bwMode="auto">
              <a:xfrm>
                <a:off x="11167" y="-14898"/>
                <a:ext cx="130" cy="136"/>
              </a:xfrm>
              <a:custGeom>
                <a:avLst/>
                <a:gdLst>
                  <a:gd name="T0" fmla="*/ 1 w 49"/>
                  <a:gd name="T1" fmla="*/ 24 h 51"/>
                  <a:gd name="T2" fmla="*/ 6 w 49"/>
                  <a:gd name="T3" fmla="*/ 42 h 51"/>
                  <a:gd name="T4" fmla="*/ 24 w 49"/>
                  <a:gd name="T5" fmla="*/ 51 h 51"/>
                  <a:gd name="T6" fmla="*/ 39 w 49"/>
                  <a:gd name="T7" fmla="*/ 46 h 51"/>
                  <a:gd name="T8" fmla="*/ 48 w 49"/>
                  <a:gd name="T9" fmla="*/ 30 h 51"/>
                  <a:gd name="T10" fmla="*/ 43 w 49"/>
                  <a:gd name="T11" fmla="*/ 12 h 51"/>
                  <a:gd name="T12" fmla="*/ 10 w 49"/>
                  <a:gd name="T13" fmla="*/ 8 h 51"/>
                  <a:gd name="T14" fmla="*/ 1 w 49"/>
                  <a:gd name="T15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4"/>
                    </a:moveTo>
                    <a:cubicBezTo>
                      <a:pt x="0" y="31"/>
                      <a:pt x="2" y="37"/>
                      <a:pt x="6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10" y="8"/>
                    </a:cubicBezTo>
                    <a:cubicBezTo>
                      <a:pt x="5" y="12"/>
                      <a:pt x="1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3" name="Freeform 4368"/>
              <p:cNvSpPr>
                <a:spLocks/>
              </p:cNvSpPr>
              <p:nvPr/>
            </p:nvSpPr>
            <p:spPr bwMode="auto">
              <a:xfrm>
                <a:off x="11052" y="-15013"/>
                <a:ext cx="128" cy="133"/>
              </a:xfrm>
              <a:custGeom>
                <a:avLst/>
                <a:gdLst>
                  <a:gd name="T0" fmla="*/ 0 w 48"/>
                  <a:gd name="T1" fmla="*/ 29 h 50"/>
                  <a:gd name="T2" fmla="*/ 9 w 48"/>
                  <a:gd name="T3" fmla="*/ 45 h 50"/>
                  <a:gd name="T4" fmla="*/ 24 w 48"/>
                  <a:gd name="T5" fmla="*/ 50 h 50"/>
                  <a:gd name="T6" fmla="*/ 43 w 48"/>
                  <a:gd name="T7" fmla="*/ 42 h 50"/>
                  <a:gd name="T8" fmla="*/ 48 w 48"/>
                  <a:gd name="T9" fmla="*/ 24 h 50"/>
                  <a:gd name="T10" fmla="*/ 39 w 48"/>
                  <a:gd name="T11" fmla="*/ 8 h 50"/>
                  <a:gd name="T12" fmla="*/ 5 w 48"/>
                  <a:gd name="T13" fmla="*/ 12 h 50"/>
                  <a:gd name="T14" fmla="*/ 0 w 48"/>
                  <a:gd name="T15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0" y="29"/>
                    </a:move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2"/>
                    </a:cubicBezTo>
                    <a:cubicBezTo>
                      <a:pt x="47" y="37"/>
                      <a:pt x="48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1" y="16"/>
                      <a:pt x="0" y="23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4" name="Freeform 4369"/>
              <p:cNvSpPr>
                <a:spLocks/>
              </p:cNvSpPr>
              <p:nvPr/>
            </p:nvSpPr>
            <p:spPr bwMode="auto">
              <a:xfrm>
                <a:off x="10905" y="-15104"/>
                <a:ext cx="139" cy="136"/>
              </a:xfrm>
              <a:custGeom>
                <a:avLst/>
                <a:gdLst>
                  <a:gd name="T0" fmla="*/ 16 w 52"/>
                  <a:gd name="T1" fmla="*/ 49 h 51"/>
                  <a:gd name="T2" fmla="*/ 27 w 52"/>
                  <a:gd name="T3" fmla="*/ 51 h 51"/>
                  <a:gd name="T4" fmla="*/ 48 w 52"/>
                  <a:gd name="T5" fmla="*/ 38 h 51"/>
                  <a:gd name="T6" fmla="*/ 50 w 52"/>
                  <a:gd name="T7" fmla="*/ 20 h 51"/>
                  <a:gd name="T8" fmla="*/ 38 w 52"/>
                  <a:gd name="T9" fmla="*/ 6 h 51"/>
                  <a:gd name="T10" fmla="*/ 6 w 52"/>
                  <a:gd name="T11" fmla="*/ 17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20" y="51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8" y="14"/>
                      <a:pt x="43" y="9"/>
                      <a:pt x="38" y="6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5" y="43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5" name="Freeform 4370"/>
              <p:cNvSpPr>
                <a:spLocks/>
              </p:cNvSpPr>
              <p:nvPr/>
            </p:nvSpPr>
            <p:spPr bwMode="auto">
              <a:xfrm>
                <a:off x="10751" y="-15157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49 w 51"/>
                  <a:gd name="T5" fmla="*/ 32 h 50"/>
                  <a:gd name="T6" fmla="*/ 46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6" name="Freeform 4371"/>
              <p:cNvSpPr>
                <a:spLocks/>
              </p:cNvSpPr>
              <p:nvPr/>
            </p:nvSpPr>
            <p:spPr bwMode="auto">
              <a:xfrm>
                <a:off x="10585" y="-1535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41 w 48"/>
                  <a:gd name="T13" fmla="*/ 8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6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4"/>
                    </a:cubicBezTo>
                    <a:cubicBezTo>
                      <a:pt x="48" y="18"/>
                      <a:pt x="45" y="12"/>
                      <a:pt x="41" y="8"/>
                    </a:cubicBezTo>
                    <a:cubicBezTo>
                      <a:pt x="36" y="3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7" name="Freeform 4372"/>
              <p:cNvSpPr>
                <a:spLocks/>
              </p:cNvSpPr>
              <p:nvPr/>
            </p:nvSpPr>
            <p:spPr bwMode="auto">
              <a:xfrm>
                <a:off x="10412" y="-15347"/>
                <a:ext cx="131" cy="134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8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8" y="7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8" name="Freeform 4373"/>
              <p:cNvSpPr>
                <a:spLocks/>
              </p:cNvSpPr>
              <p:nvPr/>
            </p:nvSpPr>
            <p:spPr bwMode="auto">
              <a:xfrm>
                <a:off x="10249" y="-15304"/>
                <a:ext cx="139" cy="136"/>
              </a:xfrm>
              <a:custGeom>
                <a:avLst/>
                <a:gdLst>
                  <a:gd name="T0" fmla="*/ 16 w 52"/>
                  <a:gd name="T1" fmla="*/ 5 h 51"/>
                  <a:gd name="T2" fmla="*/ 3 w 52"/>
                  <a:gd name="T3" fmla="*/ 17 h 51"/>
                  <a:gd name="T4" fmla="*/ 2 w 52"/>
                  <a:gd name="T5" fmla="*/ 36 h 51"/>
                  <a:gd name="T6" fmla="*/ 25 w 52"/>
                  <a:gd name="T7" fmla="*/ 51 h 51"/>
                  <a:gd name="T8" fmla="*/ 33 w 52"/>
                  <a:gd name="T9" fmla="*/ 50 h 51"/>
                  <a:gd name="T10" fmla="*/ 47 w 52"/>
                  <a:gd name="T11" fmla="*/ 19 h 51"/>
                  <a:gd name="T12" fmla="*/ 16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5"/>
                    </a:moveTo>
                    <a:cubicBezTo>
                      <a:pt x="10" y="7"/>
                      <a:pt x="5" y="12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7" y="51"/>
                      <a:pt x="30" y="51"/>
                      <a:pt x="33" y="50"/>
                    </a:cubicBezTo>
                    <a:cubicBezTo>
                      <a:pt x="45" y="45"/>
                      <a:pt x="52" y="31"/>
                      <a:pt x="47" y="19"/>
                    </a:cubicBezTo>
                    <a:cubicBezTo>
                      <a:pt x="42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9" name="Freeform 4374"/>
              <p:cNvSpPr>
                <a:spLocks/>
              </p:cNvSpPr>
              <p:nvPr/>
            </p:nvSpPr>
            <p:spPr bwMode="auto">
              <a:xfrm>
                <a:off x="10100" y="-15229"/>
                <a:ext cx="133" cy="133"/>
              </a:xfrm>
              <a:custGeom>
                <a:avLst/>
                <a:gdLst>
                  <a:gd name="T0" fmla="*/ 13 w 50"/>
                  <a:gd name="T1" fmla="*/ 6 h 50"/>
                  <a:gd name="T2" fmla="*/ 2 w 50"/>
                  <a:gd name="T3" fmla="*/ 21 h 50"/>
                  <a:gd name="T4" fmla="*/ 4 w 50"/>
                  <a:gd name="T5" fmla="*/ 39 h 50"/>
                  <a:gd name="T6" fmla="*/ 25 w 50"/>
                  <a:gd name="T7" fmla="*/ 50 h 50"/>
                  <a:gd name="T8" fmla="*/ 37 w 50"/>
                  <a:gd name="T9" fmla="*/ 47 h 50"/>
                  <a:gd name="T10" fmla="*/ 48 w 50"/>
                  <a:gd name="T11" fmla="*/ 32 h 50"/>
                  <a:gd name="T12" fmla="*/ 45 w 50"/>
                  <a:gd name="T13" fmla="*/ 14 h 50"/>
                  <a:gd name="T14" fmla="*/ 13 w 50"/>
                  <a:gd name="T1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3" y="6"/>
                    </a:moveTo>
                    <a:cubicBezTo>
                      <a:pt x="7" y="9"/>
                      <a:pt x="3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9" y="46"/>
                      <a:pt x="17" y="50"/>
                      <a:pt x="25" y="50"/>
                    </a:cubicBezTo>
                    <a:cubicBezTo>
                      <a:pt x="29" y="50"/>
                      <a:pt x="33" y="49"/>
                      <a:pt x="37" y="47"/>
                    </a:cubicBezTo>
                    <a:cubicBezTo>
                      <a:pt x="43" y="44"/>
                      <a:pt x="46" y="39"/>
                      <a:pt x="48" y="32"/>
                    </a:cubicBezTo>
                    <a:cubicBezTo>
                      <a:pt x="50" y="26"/>
                      <a:pt x="49" y="20"/>
                      <a:pt x="45" y="14"/>
                    </a:cubicBezTo>
                    <a:cubicBezTo>
                      <a:pt x="39" y="3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0" name="Freeform 4375"/>
              <p:cNvSpPr>
                <a:spLocks/>
              </p:cNvSpPr>
              <p:nvPr/>
            </p:nvSpPr>
            <p:spPr bwMode="auto">
              <a:xfrm>
                <a:off x="9969" y="-15130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1 w 51"/>
                  <a:gd name="T3" fmla="*/ 24 h 50"/>
                  <a:gd name="T4" fmla="*/ 6 w 51"/>
                  <a:gd name="T5" fmla="*/ 42 h 50"/>
                  <a:gd name="T6" fmla="*/ 24 w 51"/>
                  <a:gd name="T7" fmla="*/ 50 h 50"/>
                  <a:gd name="T8" fmla="*/ 40 w 51"/>
                  <a:gd name="T9" fmla="*/ 44 h 50"/>
                  <a:gd name="T10" fmla="*/ 42 w 51"/>
                  <a:gd name="T11" fmla="*/ 10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1" name="Freeform 4376"/>
              <p:cNvSpPr>
                <a:spLocks/>
              </p:cNvSpPr>
              <p:nvPr/>
            </p:nvSpPr>
            <p:spPr bwMode="auto">
              <a:xfrm>
                <a:off x="9849" y="-15013"/>
                <a:ext cx="144" cy="133"/>
              </a:xfrm>
              <a:custGeom>
                <a:avLst/>
                <a:gdLst>
                  <a:gd name="T0" fmla="*/ 42 w 54"/>
                  <a:gd name="T1" fmla="*/ 8 h 50"/>
                  <a:gd name="T2" fmla="*/ 8 w 54"/>
                  <a:gd name="T3" fmla="*/ 11 h 50"/>
                  <a:gd name="T4" fmla="*/ 12 w 54"/>
                  <a:gd name="T5" fmla="*/ 45 h 50"/>
                  <a:gd name="T6" fmla="*/ 27 w 54"/>
                  <a:gd name="T7" fmla="*/ 50 h 50"/>
                  <a:gd name="T8" fmla="*/ 46 w 54"/>
                  <a:gd name="T9" fmla="*/ 41 h 50"/>
                  <a:gd name="T10" fmla="*/ 4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8"/>
                    </a:move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2" name="Freeform 4377"/>
              <p:cNvSpPr>
                <a:spLocks/>
              </p:cNvSpPr>
              <p:nvPr/>
            </p:nvSpPr>
            <p:spPr bwMode="auto">
              <a:xfrm>
                <a:off x="9759" y="-14880"/>
                <a:ext cx="138" cy="136"/>
              </a:xfrm>
              <a:custGeom>
                <a:avLst/>
                <a:gdLst>
                  <a:gd name="T0" fmla="*/ 38 w 52"/>
                  <a:gd name="T1" fmla="*/ 7 h 51"/>
                  <a:gd name="T2" fmla="*/ 6 w 52"/>
                  <a:gd name="T3" fmla="*/ 16 h 51"/>
                  <a:gd name="T4" fmla="*/ 15 w 52"/>
                  <a:gd name="T5" fmla="*/ 48 h 51"/>
                  <a:gd name="T6" fmla="*/ 27 w 52"/>
                  <a:gd name="T7" fmla="*/ 51 h 51"/>
                  <a:gd name="T8" fmla="*/ 48 w 52"/>
                  <a:gd name="T9" fmla="*/ 39 h 51"/>
                  <a:gd name="T10" fmla="*/ 50 w 52"/>
                  <a:gd name="T11" fmla="*/ 21 h 51"/>
                  <a:gd name="T12" fmla="*/ 38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7"/>
                    </a:moveTo>
                    <a:cubicBezTo>
                      <a:pt x="27" y="0"/>
                      <a:pt x="12" y="5"/>
                      <a:pt x="6" y="16"/>
                    </a:cubicBezTo>
                    <a:cubicBezTo>
                      <a:pt x="0" y="27"/>
                      <a:pt x="4" y="42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8" y="15"/>
                      <a:pt x="44" y="10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3" name="Freeform 4378"/>
              <p:cNvSpPr>
                <a:spLocks/>
              </p:cNvSpPr>
              <p:nvPr/>
            </p:nvSpPr>
            <p:spPr bwMode="auto">
              <a:xfrm>
                <a:off x="9698" y="-14725"/>
                <a:ext cx="133" cy="134"/>
              </a:xfrm>
              <a:custGeom>
                <a:avLst/>
                <a:gdLst>
                  <a:gd name="T0" fmla="*/ 2 w 50"/>
                  <a:gd name="T1" fmla="*/ 19 h 50"/>
                  <a:gd name="T2" fmla="*/ 4 w 50"/>
                  <a:gd name="T3" fmla="*/ 37 h 50"/>
                  <a:gd name="T4" fmla="*/ 17 w 50"/>
                  <a:gd name="T5" fmla="*/ 49 h 50"/>
                  <a:gd name="T6" fmla="*/ 25 w 50"/>
                  <a:gd name="T7" fmla="*/ 50 h 50"/>
                  <a:gd name="T8" fmla="*/ 48 w 50"/>
                  <a:gd name="T9" fmla="*/ 34 h 50"/>
                  <a:gd name="T10" fmla="*/ 46 w 50"/>
                  <a:gd name="T11" fmla="*/ 16 h 50"/>
                  <a:gd name="T12" fmla="*/ 33 w 50"/>
                  <a:gd name="T13" fmla="*/ 4 h 50"/>
                  <a:gd name="T14" fmla="*/ 2 w 50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19"/>
                    </a:moveTo>
                    <a:cubicBezTo>
                      <a:pt x="0" y="25"/>
                      <a:pt x="1" y="31"/>
                      <a:pt x="4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8" y="34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0" y="0"/>
                      <a:pt x="7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4" name="Freeform 4379"/>
              <p:cNvSpPr>
                <a:spLocks/>
              </p:cNvSpPr>
              <p:nvPr/>
            </p:nvSpPr>
            <p:spPr bwMode="auto">
              <a:xfrm>
                <a:off x="9660" y="-14557"/>
                <a:ext cx="133" cy="131"/>
              </a:xfrm>
              <a:custGeom>
                <a:avLst/>
                <a:gdLst>
                  <a:gd name="T0" fmla="*/ 28 w 50"/>
                  <a:gd name="T1" fmla="*/ 2 h 49"/>
                  <a:gd name="T2" fmla="*/ 1 w 50"/>
                  <a:gd name="T3" fmla="*/ 22 h 49"/>
                  <a:gd name="T4" fmla="*/ 6 w 50"/>
                  <a:gd name="T5" fmla="*/ 40 h 49"/>
                  <a:gd name="T6" fmla="*/ 21 w 50"/>
                  <a:gd name="T7" fmla="*/ 49 h 49"/>
                  <a:gd name="T8" fmla="*/ 25 w 50"/>
                  <a:gd name="T9" fmla="*/ 49 h 49"/>
                  <a:gd name="T10" fmla="*/ 48 w 50"/>
                  <a:gd name="T11" fmla="*/ 29 h 49"/>
                  <a:gd name="T12" fmla="*/ 28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4" y="49"/>
                      <a:pt x="25" y="49"/>
                    </a:cubicBezTo>
                    <a:cubicBezTo>
                      <a:pt x="36" y="49"/>
                      <a:pt x="47" y="40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5" name="Freeform 4380"/>
              <p:cNvSpPr>
                <a:spLocks/>
              </p:cNvSpPr>
              <p:nvPr/>
            </p:nvSpPr>
            <p:spPr bwMode="auto">
              <a:xfrm>
                <a:off x="9652" y="-14378"/>
                <a:ext cx="131" cy="125"/>
              </a:xfrm>
              <a:custGeom>
                <a:avLst/>
                <a:gdLst>
                  <a:gd name="T0" fmla="*/ 25 w 49"/>
                  <a:gd name="T1" fmla="*/ 47 h 47"/>
                  <a:gd name="T2" fmla="*/ 26 w 49"/>
                  <a:gd name="T3" fmla="*/ 47 h 47"/>
                  <a:gd name="T4" fmla="*/ 42 w 49"/>
                  <a:gd name="T5" fmla="*/ 40 h 47"/>
                  <a:gd name="T6" fmla="*/ 49 w 49"/>
                  <a:gd name="T7" fmla="*/ 23 h 47"/>
                  <a:gd name="T8" fmla="*/ 24 w 49"/>
                  <a:gd name="T9" fmla="*/ 0 h 47"/>
                  <a:gd name="T10" fmla="*/ 24 w 49"/>
                  <a:gd name="T11" fmla="*/ 0 h 47"/>
                  <a:gd name="T12" fmla="*/ 1 w 49"/>
                  <a:gd name="T13" fmla="*/ 25 h 47"/>
                  <a:gd name="T14" fmla="*/ 25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2" y="47"/>
                      <a:pt x="38" y="44"/>
                      <a:pt x="42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5"/>
                    </a:cubicBezTo>
                    <a:cubicBezTo>
                      <a:pt x="1" y="37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6" name="Freeform 4381"/>
              <p:cNvSpPr>
                <a:spLocks/>
              </p:cNvSpPr>
              <p:nvPr/>
            </p:nvSpPr>
            <p:spPr bwMode="auto">
              <a:xfrm>
                <a:off x="9671" y="-14215"/>
                <a:ext cx="141" cy="133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2 h 50"/>
                  <a:gd name="T4" fmla="*/ 27 w 53"/>
                  <a:gd name="T5" fmla="*/ 50 h 50"/>
                  <a:gd name="T6" fmla="*/ 32 w 53"/>
                  <a:gd name="T7" fmla="*/ 50 h 50"/>
                  <a:gd name="T8" fmla="*/ 50 w 53"/>
                  <a:gd name="T9" fmla="*/ 21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7" name="Freeform 4382"/>
              <p:cNvSpPr>
                <a:spLocks/>
              </p:cNvSpPr>
              <p:nvPr/>
            </p:nvSpPr>
            <p:spPr bwMode="auto">
              <a:xfrm>
                <a:off x="9730" y="-14058"/>
                <a:ext cx="130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8 h 51"/>
                  <a:gd name="T4" fmla="*/ 2 w 49"/>
                  <a:gd name="T5" fmla="*/ 36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6 h 51"/>
                  <a:gd name="T12" fmla="*/ 46 w 49"/>
                  <a:gd name="T13" fmla="*/ 18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7"/>
                      <a:pt x="4" y="12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7" y="51"/>
                      <a:pt x="31" y="50"/>
                      <a:pt x="33" y="49"/>
                    </a:cubicBezTo>
                    <a:cubicBezTo>
                      <a:pt x="39" y="46"/>
                      <a:pt x="44" y="42"/>
                      <a:pt x="46" y="36"/>
                    </a:cubicBezTo>
                    <a:cubicBezTo>
                      <a:pt x="49" y="30"/>
                      <a:pt x="49" y="23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8" name="Freeform 4383"/>
              <p:cNvSpPr>
                <a:spLocks/>
              </p:cNvSpPr>
              <p:nvPr/>
            </p:nvSpPr>
            <p:spPr bwMode="auto">
              <a:xfrm>
                <a:off x="9807" y="-13914"/>
                <a:ext cx="130" cy="136"/>
              </a:xfrm>
              <a:custGeom>
                <a:avLst/>
                <a:gdLst>
                  <a:gd name="T0" fmla="*/ 11 w 49"/>
                  <a:gd name="T1" fmla="*/ 7 h 51"/>
                  <a:gd name="T2" fmla="*/ 1 w 49"/>
                  <a:gd name="T3" fmla="*/ 22 h 51"/>
                  <a:gd name="T4" fmla="*/ 5 w 49"/>
                  <a:gd name="T5" fmla="*/ 40 h 51"/>
                  <a:gd name="T6" fmla="*/ 25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7"/>
                    </a:moveTo>
                    <a:cubicBezTo>
                      <a:pt x="6" y="11"/>
                      <a:pt x="2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4" y="14"/>
                    </a:cubicBezTo>
                    <a:cubicBezTo>
                      <a:pt x="38" y="3"/>
                      <a:pt x="2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9" name="Freeform 4384"/>
              <p:cNvSpPr>
                <a:spLocks/>
              </p:cNvSpPr>
              <p:nvPr/>
            </p:nvSpPr>
            <p:spPr bwMode="auto">
              <a:xfrm>
                <a:off x="10839" y="-13532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3 w 51"/>
                  <a:gd name="T3" fmla="*/ 15 h 51"/>
                  <a:gd name="T4" fmla="*/ 1 w 51"/>
                  <a:gd name="T5" fmla="*/ 33 h 51"/>
                  <a:gd name="T6" fmla="*/ 24 w 51"/>
                  <a:gd name="T7" fmla="*/ 51 h 51"/>
                  <a:gd name="T8" fmla="*/ 31 w 51"/>
                  <a:gd name="T9" fmla="*/ 50 h 51"/>
                  <a:gd name="T10" fmla="*/ 47 w 51"/>
                  <a:gd name="T11" fmla="*/ 20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12" y="5"/>
                      <a:pt x="7" y="9"/>
                      <a:pt x="3" y="15"/>
                    </a:cubicBezTo>
                    <a:cubicBezTo>
                      <a:pt x="0" y="20"/>
                      <a:pt x="0" y="27"/>
                      <a:pt x="1" y="33"/>
                    </a:cubicBezTo>
                    <a:cubicBezTo>
                      <a:pt x="4" y="43"/>
                      <a:pt x="14" y="51"/>
                      <a:pt x="24" y="51"/>
                    </a:cubicBezTo>
                    <a:cubicBezTo>
                      <a:pt x="26" y="51"/>
                      <a:pt x="28" y="50"/>
                      <a:pt x="31" y="50"/>
                    </a:cubicBezTo>
                    <a:cubicBezTo>
                      <a:pt x="43" y="46"/>
                      <a:pt x="51" y="33"/>
                      <a:pt x="47" y="20"/>
                    </a:cubicBezTo>
                    <a:cubicBezTo>
                      <a:pt x="44" y="8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0" name="Freeform 4385"/>
              <p:cNvSpPr>
                <a:spLocks/>
              </p:cNvSpPr>
              <p:nvPr/>
            </p:nvSpPr>
            <p:spPr bwMode="auto">
              <a:xfrm>
                <a:off x="10993" y="-13594"/>
                <a:ext cx="131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8 h 51"/>
                  <a:gd name="T4" fmla="*/ 25 w 49"/>
                  <a:gd name="T5" fmla="*/ 51 h 51"/>
                  <a:gd name="T6" fmla="*/ 35 w 49"/>
                  <a:gd name="T7" fmla="*/ 49 h 51"/>
                  <a:gd name="T8" fmla="*/ 47 w 49"/>
                  <a:gd name="T9" fmla="*/ 35 h 51"/>
                  <a:gd name="T10" fmla="*/ 46 w 49"/>
                  <a:gd name="T11" fmla="*/ 17 h 51"/>
                  <a:gd name="T12" fmla="*/ 14 w 49"/>
                  <a:gd name="T13" fmla="*/ 6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0" y="6"/>
                      <a:pt x="26" y="0"/>
                      <a:pt x="14" y="6"/>
                    </a:cubicBezTo>
                    <a:cubicBezTo>
                      <a:pt x="8" y="9"/>
                      <a:pt x="4" y="13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1" name="Freeform 4386"/>
              <p:cNvSpPr>
                <a:spLocks/>
              </p:cNvSpPr>
              <p:nvPr/>
            </p:nvSpPr>
            <p:spPr bwMode="auto">
              <a:xfrm>
                <a:off x="11135" y="-13676"/>
                <a:ext cx="136" cy="133"/>
              </a:xfrm>
              <a:custGeom>
                <a:avLst/>
                <a:gdLst>
                  <a:gd name="T0" fmla="*/ 10 w 51"/>
                  <a:gd name="T1" fmla="*/ 7 h 50"/>
                  <a:gd name="T2" fmla="*/ 1 w 51"/>
                  <a:gd name="T3" fmla="*/ 23 h 50"/>
                  <a:gd name="T4" fmla="*/ 5 w 51"/>
                  <a:gd name="T5" fmla="*/ 40 h 50"/>
                  <a:gd name="T6" fmla="*/ 24 w 51"/>
                  <a:gd name="T7" fmla="*/ 50 h 50"/>
                  <a:gd name="T8" fmla="*/ 38 w 51"/>
                  <a:gd name="T9" fmla="*/ 46 h 50"/>
                  <a:gd name="T10" fmla="*/ 44 w 51"/>
                  <a:gd name="T11" fmla="*/ 12 h 50"/>
                  <a:gd name="T12" fmla="*/ 10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7"/>
                    </a:moveTo>
                    <a:cubicBezTo>
                      <a:pt x="5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0"/>
                      <a:pt x="24" y="50"/>
                    </a:cubicBezTo>
                    <a:cubicBezTo>
                      <a:pt x="29" y="50"/>
                      <a:pt x="34" y="49"/>
                      <a:pt x="38" y="46"/>
                    </a:cubicBezTo>
                    <a:cubicBezTo>
                      <a:pt x="49" y="38"/>
                      <a:pt x="51" y="23"/>
                      <a:pt x="44" y="12"/>
                    </a:cubicBezTo>
                    <a:cubicBezTo>
                      <a:pt x="36" y="2"/>
                      <a:pt x="21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2" name="Freeform 4387"/>
              <p:cNvSpPr>
                <a:spLocks/>
              </p:cNvSpPr>
              <p:nvPr/>
            </p:nvSpPr>
            <p:spPr bwMode="auto">
              <a:xfrm>
                <a:off x="11257" y="-13783"/>
                <a:ext cx="128" cy="133"/>
              </a:xfrm>
              <a:custGeom>
                <a:avLst/>
                <a:gdLst>
                  <a:gd name="T0" fmla="*/ 7 w 48"/>
                  <a:gd name="T1" fmla="*/ 9 h 50"/>
                  <a:gd name="T2" fmla="*/ 0 w 48"/>
                  <a:gd name="T3" fmla="*/ 26 h 50"/>
                  <a:gd name="T4" fmla="*/ 8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3" name="Freeform 4388"/>
              <p:cNvSpPr>
                <a:spLocks/>
              </p:cNvSpPr>
              <p:nvPr/>
            </p:nvSpPr>
            <p:spPr bwMode="auto">
              <a:xfrm>
                <a:off x="11359" y="-13914"/>
                <a:ext cx="138" cy="136"/>
              </a:xfrm>
              <a:custGeom>
                <a:avLst/>
                <a:gdLst>
                  <a:gd name="T0" fmla="*/ 38 w 52"/>
                  <a:gd name="T1" fmla="*/ 7 h 51"/>
                  <a:gd name="T2" fmla="*/ 5 w 52"/>
                  <a:gd name="T3" fmla="*/ 14 h 51"/>
                  <a:gd name="T4" fmla="*/ 1 w 52"/>
                  <a:gd name="T5" fmla="*/ 32 h 51"/>
                  <a:gd name="T6" fmla="*/ 11 w 52"/>
                  <a:gd name="T7" fmla="*/ 47 h 51"/>
                  <a:gd name="T8" fmla="*/ 25 w 52"/>
                  <a:gd name="T9" fmla="*/ 51 h 51"/>
                  <a:gd name="T10" fmla="*/ 45 w 52"/>
                  <a:gd name="T11" fmla="*/ 41 h 51"/>
                  <a:gd name="T12" fmla="*/ 38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7"/>
                    </a:moveTo>
                    <a:cubicBezTo>
                      <a:pt x="28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3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1"/>
                    </a:cubicBezTo>
                    <a:cubicBezTo>
                      <a:pt x="52" y="30"/>
                      <a:pt x="49" y="15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4" name="Freeform 4389"/>
              <p:cNvSpPr>
                <a:spLocks/>
              </p:cNvSpPr>
              <p:nvPr/>
            </p:nvSpPr>
            <p:spPr bwMode="auto">
              <a:xfrm>
                <a:off x="11431" y="-14058"/>
                <a:ext cx="146" cy="136"/>
              </a:xfrm>
              <a:custGeom>
                <a:avLst/>
                <a:gdLst>
                  <a:gd name="T0" fmla="*/ 6 w 55"/>
                  <a:gd name="T1" fmla="*/ 17 h 51"/>
                  <a:gd name="T2" fmla="*/ 18 w 55"/>
                  <a:gd name="T3" fmla="*/ 49 h 51"/>
                  <a:gd name="T4" fmla="*/ 27 w 55"/>
                  <a:gd name="T5" fmla="*/ 51 h 51"/>
                  <a:gd name="T6" fmla="*/ 49 w 55"/>
                  <a:gd name="T7" fmla="*/ 37 h 51"/>
                  <a:gd name="T8" fmla="*/ 37 w 55"/>
                  <a:gd name="T9" fmla="*/ 5 h 51"/>
                  <a:gd name="T10" fmla="*/ 6 w 55"/>
                  <a:gd name="T11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17"/>
                    </a:moveTo>
                    <a:cubicBezTo>
                      <a:pt x="0" y="29"/>
                      <a:pt x="6" y="43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5" y="25"/>
                      <a:pt x="49" y="10"/>
                      <a:pt x="37" y="5"/>
                    </a:cubicBezTo>
                    <a:cubicBezTo>
                      <a:pt x="25" y="0"/>
                      <a:pt x="11" y="6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5" name="Freeform 4390"/>
              <p:cNvSpPr>
                <a:spLocks/>
              </p:cNvSpPr>
              <p:nvPr/>
            </p:nvSpPr>
            <p:spPr bwMode="auto">
              <a:xfrm>
                <a:off x="11487" y="-14215"/>
                <a:ext cx="136" cy="133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49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8" y="46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8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6" name="Freeform 4391"/>
              <p:cNvSpPr>
                <a:spLocks/>
              </p:cNvSpPr>
              <p:nvPr/>
            </p:nvSpPr>
            <p:spPr bwMode="auto">
              <a:xfrm>
                <a:off x="11516" y="-14378"/>
                <a:ext cx="128" cy="125"/>
              </a:xfrm>
              <a:custGeom>
                <a:avLst/>
                <a:gdLst>
                  <a:gd name="T0" fmla="*/ 25 w 48"/>
                  <a:gd name="T1" fmla="*/ 0 h 47"/>
                  <a:gd name="T2" fmla="*/ 24 w 48"/>
                  <a:gd name="T3" fmla="*/ 0 h 47"/>
                  <a:gd name="T4" fmla="*/ 0 w 48"/>
                  <a:gd name="T5" fmla="*/ 22 h 47"/>
                  <a:gd name="T6" fmla="*/ 23 w 48"/>
                  <a:gd name="T7" fmla="*/ 47 h 47"/>
                  <a:gd name="T8" fmla="*/ 24 w 48"/>
                  <a:gd name="T9" fmla="*/ 47 h 47"/>
                  <a:gd name="T10" fmla="*/ 48 w 48"/>
                  <a:gd name="T11" fmla="*/ 25 h 47"/>
                  <a:gd name="T12" fmla="*/ 42 w 48"/>
                  <a:gd name="T13" fmla="*/ 8 h 47"/>
                  <a:gd name="T14" fmla="*/ 25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35"/>
                      <a:pt x="10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7" name="Freeform 4392"/>
              <p:cNvSpPr>
                <a:spLocks/>
              </p:cNvSpPr>
              <p:nvPr/>
            </p:nvSpPr>
            <p:spPr bwMode="auto">
              <a:xfrm>
                <a:off x="11508" y="-14557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1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8" name="Freeform 4393"/>
              <p:cNvSpPr>
                <a:spLocks/>
              </p:cNvSpPr>
              <p:nvPr/>
            </p:nvSpPr>
            <p:spPr bwMode="auto">
              <a:xfrm>
                <a:off x="11468" y="-14725"/>
                <a:ext cx="139" cy="134"/>
              </a:xfrm>
              <a:custGeom>
                <a:avLst/>
                <a:gdLst>
                  <a:gd name="T0" fmla="*/ 17 w 52"/>
                  <a:gd name="T1" fmla="*/ 4 h 50"/>
                  <a:gd name="T2" fmla="*/ 4 w 52"/>
                  <a:gd name="T3" fmla="*/ 16 h 50"/>
                  <a:gd name="T4" fmla="*/ 2 w 52"/>
                  <a:gd name="T5" fmla="*/ 34 h 50"/>
                  <a:gd name="T6" fmla="*/ 25 w 52"/>
                  <a:gd name="T7" fmla="*/ 50 h 50"/>
                  <a:gd name="T8" fmla="*/ 32 w 52"/>
                  <a:gd name="T9" fmla="*/ 49 h 50"/>
                  <a:gd name="T10" fmla="*/ 48 w 52"/>
                  <a:gd name="T11" fmla="*/ 19 h 50"/>
                  <a:gd name="T12" fmla="*/ 17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4"/>
                    </a:moveTo>
                    <a:cubicBezTo>
                      <a:pt x="11" y="6"/>
                      <a:pt x="6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45" y="45"/>
                      <a:pt x="52" y="32"/>
                      <a:pt x="48" y="19"/>
                    </a:cubicBezTo>
                    <a:cubicBezTo>
                      <a:pt x="44" y="7"/>
                      <a:pt x="3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9" name="Freeform 4394"/>
              <p:cNvSpPr>
                <a:spLocks/>
              </p:cNvSpPr>
              <p:nvPr/>
            </p:nvSpPr>
            <p:spPr bwMode="auto">
              <a:xfrm>
                <a:off x="11401" y="-14880"/>
                <a:ext cx="139" cy="136"/>
              </a:xfrm>
              <a:custGeom>
                <a:avLst/>
                <a:gdLst>
                  <a:gd name="T0" fmla="*/ 2 w 52"/>
                  <a:gd name="T1" fmla="*/ 21 h 51"/>
                  <a:gd name="T2" fmla="*/ 4 w 52"/>
                  <a:gd name="T3" fmla="*/ 39 h 51"/>
                  <a:gd name="T4" fmla="*/ 25 w 52"/>
                  <a:gd name="T5" fmla="*/ 51 h 51"/>
                  <a:gd name="T6" fmla="*/ 36 w 52"/>
                  <a:gd name="T7" fmla="*/ 48 h 51"/>
                  <a:gd name="T8" fmla="*/ 46 w 52"/>
                  <a:gd name="T9" fmla="*/ 16 h 51"/>
                  <a:gd name="T10" fmla="*/ 14 w 52"/>
                  <a:gd name="T11" fmla="*/ 6 h 51"/>
                  <a:gd name="T12" fmla="*/ 2 w 52"/>
                  <a:gd name="T1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5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0" name="Freeform 4395"/>
              <p:cNvSpPr>
                <a:spLocks/>
              </p:cNvSpPr>
              <p:nvPr/>
            </p:nvSpPr>
            <p:spPr bwMode="auto">
              <a:xfrm>
                <a:off x="11311" y="-15013"/>
                <a:ext cx="138" cy="133"/>
              </a:xfrm>
              <a:custGeom>
                <a:avLst/>
                <a:gdLst>
                  <a:gd name="T0" fmla="*/ 1 w 52"/>
                  <a:gd name="T1" fmla="*/ 23 h 50"/>
                  <a:gd name="T2" fmla="*/ 6 w 52"/>
                  <a:gd name="T3" fmla="*/ 41 h 50"/>
                  <a:gd name="T4" fmla="*/ 25 w 52"/>
                  <a:gd name="T5" fmla="*/ 50 h 50"/>
                  <a:gd name="T6" fmla="*/ 40 w 52"/>
                  <a:gd name="T7" fmla="*/ 45 h 50"/>
                  <a:gd name="T8" fmla="*/ 44 w 52"/>
                  <a:gd name="T9" fmla="*/ 11 h 50"/>
                  <a:gd name="T10" fmla="*/ 10 w 52"/>
                  <a:gd name="T11" fmla="*/ 8 h 50"/>
                  <a:gd name="T12" fmla="*/ 1 w 52"/>
                  <a:gd name="T13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50" y="37"/>
                      <a:pt x="52" y="22"/>
                      <a:pt x="44" y="11"/>
                    </a:cubicBezTo>
                    <a:cubicBezTo>
                      <a:pt x="36" y="1"/>
                      <a:pt x="20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1" name="Freeform 4396"/>
              <p:cNvSpPr>
                <a:spLocks/>
              </p:cNvSpPr>
              <p:nvPr/>
            </p:nvSpPr>
            <p:spPr bwMode="auto">
              <a:xfrm>
                <a:off x="11193" y="-15130"/>
                <a:ext cx="136" cy="133"/>
              </a:xfrm>
              <a:custGeom>
                <a:avLst/>
                <a:gdLst>
                  <a:gd name="T0" fmla="*/ 9 w 51"/>
                  <a:gd name="T1" fmla="*/ 10 h 50"/>
                  <a:gd name="T2" fmla="*/ 11 w 51"/>
                  <a:gd name="T3" fmla="*/ 44 h 50"/>
                  <a:gd name="T4" fmla="*/ 27 w 51"/>
                  <a:gd name="T5" fmla="*/ 50 h 50"/>
                  <a:gd name="T6" fmla="*/ 44 w 51"/>
                  <a:gd name="T7" fmla="*/ 42 h 50"/>
                  <a:gd name="T8" fmla="*/ 50 w 51"/>
                  <a:gd name="T9" fmla="*/ 24 h 50"/>
                  <a:gd name="T10" fmla="*/ 42 w 51"/>
                  <a:gd name="T11" fmla="*/ 8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0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2" name="Freeform 4397"/>
              <p:cNvSpPr>
                <a:spLocks/>
              </p:cNvSpPr>
              <p:nvPr/>
            </p:nvSpPr>
            <p:spPr bwMode="auto">
              <a:xfrm>
                <a:off x="11060" y="-15232"/>
                <a:ext cx="144" cy="136"/>
              </a:xfrm>
              <a:custGeom>
                <a:avLst/>
                <a:gdLst>
                  <a:gd name="T0" fmla="*/ 14 w 54"/>
                  <a:gd name="T1" fmla="*/ 48 h 51"/>
                  <a:gd name="T2" fmla="*/ 27 w 54"/>
                  <a:gd name="T3" fmla="*/ 51 h 51"/>
                  <a:gd name="T4" fmla="*/ 47 w 54"/>
                  <a:gd name="T5" fmla="*/ 40 h 51"/>
                  <a:gd name="T6" fmla="*/ 39 w 54"/>
                  <a:gd name="T7" fmla="*/ 7 h 51"/>
                  <a:gd name="T8" fmla="*/ 7 w 54"/>
                  <a:gd name="T9" fmla="*/ 15 h 51"/>
                  <a:gd name="T10" fmla="*/ 14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48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1" y="14"/>
                      <a:pt x="39" y="7"/>
                    </a:cubicBezTo>
                    <a:cubicBezTo>
                      <a:pt x="29" y="0"/>
                      <a:pt x="13" y="4"/>
                      <a:pt x="7" y="15"/>
                    </a:cubicBezTo>
                    <a:cubicBezTo>
                      <a:pt x="0" y="26"/>
                      <a:pt x="3" y="41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3" name="Freeform 4398"/>
              <p:cNvSpPr>
                <a:spLocks/>
              </p:cNvSpPr>
              <p:nvPr/>
            </p:nvSpPr>
            <p:spPr bwMode="auto">
              <a:xfrm>
                <a:off x="10911" y="-15304"/>
                <a:ext cx="144" cy="136"/>
              </a:xfrm>
              <a:custGeom>
                <a:avLst/>
                <a:gdLst>
                  <a:gd name="T0" fmla="*/ 19 w 54"/>
                  <a:gd name="T1" fmla="*/ 49 h 51"/>
                  <a:gd name="T2" fmla="*/ 27 w 54"/>
                  <a:gd name="T3" fmla="*/ 51 h 51"/>
                  <a:gd name="T4" fmla="*/ 50 w 54"/>
                  <a:gd name="T5" fmla="*/ 36 h 51"/>
                  <a:gd name="T6" fmla="*/ 36 w 54"/>
                  <a:gd name="T7" fmla="*/ 5 h 51"/>
                  <a:gd name="T8" fmla="*/ 5 w 54"/>
                  <a:gd name="T9" fmla="*/ 19 h 51"/>
                  <a:gd name="T10" fmla="*/ 19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49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7"/>
                      <a:pt x="5" y="19"/>
                    </a:cubicBezTo>
                    <a:cubicBezTo>
                      <a:pt x="0" y="31"/>
                      <a:pt x="6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4" name="Freeform 4399"/>
              <p:cNvSpPr>
                <a:spLocks/>
              </p:cNvSpPr>
              <p:nvPr/>
            </p:nvSpPr>
            <p:spPr bwMode="auto">
              <a:xfrm>
                <a:off x="10753" y="-15347"/>
                <a:ext cx="136" cy="134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49 w 51"/>
                  <a:gd name="T5" fmla="*/ 31 h 50"/>
                  <a:gd name="T6" fmla="*/ 30 w 51"/>
                  <a:gd name="T7" fmla="*/ 3 h 50"/>
                  <a:gd name="T8" fmla="*/ 2 w 51"/>
                  <a:gd name="T9" fmla="*/ 22 h 50"/>
                  <a:gd name="T10" fmla="*/ 21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18"/>
                      <a:pt x="43" y="5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5" name="Freeform 4400"/>
              <p:cNvSpPr>
                <a:spLocks/>
              </p:cNvSpPr>
              <p:nvPr/>
            </p:nvSpPr>
            <p:spPr bwMode="auto">
              <a:xfrm>
                <a:off x="10585" y="-15544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1"/>
                      <a:pt x="37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6" name="Freeform 4401"/>
              <p:cNvSpPr>
                <a:spLocks/>
              </p:cNvSpPr>
              <p:nvPr/>
            </p:nvSpPr>
            <p:spPr bwMode="auto">
              <a:xfrm>
                <a:off x="10409" y="-15533"/>
                <a:ext cx="131" cy="130"/>
              </a:xfrm>
              <a:custGeom>
                <a:avLst/>
                <a:gdLst>
                  <a:gd name="T0" fmla="*/ 21 w 49"/>
                  <a:gd name="T1" fmla="*/ 2 h 49"/>
                  <a:gd name="T2" fmla="*/ 6 w 49"/>
                  <a:gd name="T3" fmla="*/ 11 h 49"/>
                  <a:gd name="T4" fmla="*/ 1 w 49"/>
                  <a:gd name="T5" fmla="*/ 29 h 49"/>
                  <a:gd name="T6" fmla="*/ 25 w 49"/>
                  <a:gd name="T7" fmla="*/ 49 h 49"/>
                  <a:gd name="T8" fmla="*/ 28 w 49"/>
                  <a:gd name="T9" fmla="*/ 49 h 49"/>
                  <a:gd name="T10" fmla="*/ 44 w 49"/>
                  <a:gd name="T11" fmla="*/ 39 h 49"/>
                  <a:gd name="T12" fmla="*/ 49 w 49"/>
                  <a:gd name="T13" fmla="*/ 22 h 49"/>
                  <a:gd name="T14" fmla="*/ 21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39"/>
                    </a:cubicBezTo>
                    <a:cubicBezTo>
                      <a:pt x="48" y="34"/>
                      <a:pt x="49" y="28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7" name="Freeform 4402"/>
              <p:cNvSpPr>
                <a:spLocks/>
              </p:cNvSpPr>
              <p:nvPr/>
            </p:nvSpPr>
            <p:spPr bwMode="auto">
              <a:xfrm>
                <a:off x="10244" y="-15499"/>
                <a:ext cx="139" cy="134"/>
              </a:xfrm>
              <a:custGeom>
                <a:avLst/>
                <a:gdLst>
                  <a:gd name="T0" fmla="*/ 18 w 52"/>
                  <a:gd name="T1" fmla="*/ 4 h 50"/>
                  <a:gd name="T2" fmla="*/ 4 w 52"/>
                  <a:gd name="T3" fmla="*/ 15 h 50"/>
                  <a:gd name="T4" fmla="*/ 2 w 52"/>
                  <a:gd name="T5" fmla="*/ 34 h 50"/>
                  <a:gd name="T6" fmla="*/ 25 w 52"/>
                  <a:gd name="T7" fmla="*/ 50 h 50"/>
                  <a:gd name="T8" fmla="*/ 32 w 52"/>
                  <a:gd name="T9" fmla="*/ 49 h 50"/>
                  <a:gd name="T10" fmla="*/ 48 w 52"/>
                  <a:gd name="T11" fmla="*/ 20 h 50"/>
                  <a:gd name="T12" fmla="*/ 18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5" y="50"/>
                      <a:pt x="25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45" y="46"/>
                      <a:pt x="52" y="32"/>
                      <a:pt x="48" y="20"/>
                    </a:cubicBezTo>
                    <a:cubicBezTo>
                      <a:pt x="44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8" name="Freeform 4403"/>
              <p:cNvSpPr>
                <a:spLocks/>
              </p:cNvSpPr>
              <p:nvPr/>
            </p:nvSpPr>
            <p:spPr bwMode="auto">
              <a:xfrm>
                <a:off x="10092" y="-15437"/>
                <a:ext cx="131" cy="136"/>
              </a:xfrm>
              <a:custGeom>
                <a:avLst/>
                <a:gdLst>
                  <a:gd name="T0" fmla="*/ 14 w 49"/>
                  <a:gd name="T1" fmla="*/ 5 h 51"/>
                  <a:gd name="T2" fmla="*/ 2 w 49"/>
                  <a:gd name="T3" fmla="*/ 19 h 51"/>
                  <a:gd name="T4" fmla="*/ 3 w 49"/>
                  <a:gd name="T5" fmla="*/ 37 h 51"/>
                  <a:gd name="T6" fmla="*/ 24 w 49"/>
                  <a:gd name="T7" fmla="*/ 51 h 51"/>
                  <a:gd name="T8" fmla="*/ 35 w 49"/>
                  <a:gd name="T9" fmla="*/ 48 h 51"/>
                  <a:gd name="T10" fmla="*/ 47 w 49"/>
                  <a:gd name="T11" fmla="*/ 35 h 51"/>
                  <a:gd name="T12" fmla="*/ 46 w 49"/>
                  <a:gd name="T13" fmla="*/ 16 h 51"/>
                  <a:gd name="T14" fmla="*/ 14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5"/>
                    </a:move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8"/>
                    </a:cubicBezTo>
                    <a:cubicBezTo>
                      <a:pt x="40" y="46"/>
                      <a:pt x="45" y="41"/>
                      <a:pt x="47" y="35"/>
                    </a:cubicBezTo>
                    <a:cubicBezTo>
                      <a:pt x="49" y="29"/>
                      <a:pt x="48" y="22"/>
                      <a:pt x="46" y="16"/>
                    </a:cubicBezTo>
                    <a:cubicBezTo>
                      <a:pt x="40" y="5"/>
                      <a:pt x="25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9" name="Freeform 4404"/>
              <p:cNvSpPr>
                <a:spLocks/>
              </p:cNvSpPr>
              <p:nvPr/>
            </p:nvSpPr>
            <p:spPr bwMode="auto">
              <a:xfrm>
                <a:off x="9948" y="-15355"/>
                <a:ext cx="139" cy="136"/>
              </a:xfrm>
              <a:custGeom>
                <a:avLst/>
                <a:gdLst>
                  <a:gd name="T0" fmla="*/ 12 w 52"/>
                  <a:gd name="T1" fmla="*/ 7 h 51"/>
                  <a:gd name="T2" fmla="*/ 2 w 52"/>
                  <a:gd name="T3" fmla="*/ 23 h 51"/>
                  <a:gd name="T4" fmla="*/ 5 w 52"/>
                  <a:gd name="T5" fmla="*/ 40 h 51"/>
                  <a:gd name="T6" fmla="*/ 25 w 52"/>
                  <a:gd name="T7" fmla="*/ 51 h 51"/>
                  <a:gd name="T8" fmla="*/ 38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1"/>
                      <a:pt x="3" y="16"/>
                      <a:pt x="2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9" y="39"/>
                      <a:pt x="52" y="24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0" name="Freeform 4405"/>
              <p:cNvSpPr>
                <a:spLocks/>
              </p:cNvSpPr>
              <p:nvPr/>
            </p:nvSpPr>
            <p:spPr bwMode="auto">
              <a:xfrm>
                <a:off x="9817" y="-15251"/>
                <a:ext cx="134" cy="134"/>
              </a:xfrm>
              <a:custGeom>
                <a:avLst/>
                <a:gdLst>
                  <a:gd name="T0" fmla="*/ 10 w 50"/>
                  <a:gd name="T1" fmla="*/ 9 h 50"/>
                  <a:gd name="T2" fmla="*/ 9 w 50"/>
                  <a:gd name="T3" fmla="*/ 43 h 50"/>
                  <a:gd name="T4" fmla="*/ 26 w 50"/>
                  <a:gd name="T5" fmla="*/ 50 h 50"/>
                  <a:gd name="T6" fmla="*/ 42 w 50"/>
                  <a:gd name="T7" fmla="*/ 44 h 50"/>
                  <a:gd name="T8" fmla="*/ 50 w 50"/>
                  <a:gd name="T9" fmla="*/ 27 h 50"/>
                  <a:gd name="T10" fmla="*/ 44 w 50"/>
                  <a:gd name="T11" fmla="*/ 10 h 50"/>
                  <a:gd name="T12" fmla="*/ 10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0" y="9"/>
                    </a:moveTo>
                    <a:cubicBezTo>
                      <a:pt x="0" y="18"/>
                      <a:pt x="0" y="33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1" name="Freeform 4406"/>
              <p:cNvSpPr>
                <a:spLocks/>
              </p:cNvSpPr>
              <p:nvPr/>
            </p:nvSpPr>
            <p:spPr bwMode="auto">
              <a:xfrm>
                <a:off x="9706" y="-15130"/>
                <a:ext cx="135" cy="133"/>
              </a:xfrm>
              <a:custGeom>
                <a:avLst/>
                <a:gdLst>
                  <a:gd name="T0" fmla="*/ 8 w 51"/>
                  <a:gd name="T1" fmla="*/ 11 h 50"/>
                  <a:gd name="T2" fmla="*/ 11 w 51"/>
                  <a:gd name="T3" fmla="*/ 45 h 50"/>
                  <a:gd name="T4" fmla="*/ 26 w 51"/>
                  <a:gd name="T5" fmla="*/ 50 h 50"/>
                  <a:gd name="T6" fmla="*/ 45 w 51"/>
                  <a:gd name="T7" fmla="*/ 42 h 50"/>
                  <a:gd name="T8" fmla="*/ 50 w 51"/>
                  <a:gd name="T9" fmla="*/ 24 h 50"/>
                  <a:gd name="T10" fmla="*/ 41 w 51"/>
                  <a:gd name="T11" fmla="*/ 8 h 50"/>
                  <a:gd name="T12" fmla="*/ 8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11"/>
                    </a:moveTo>
                    <a:cubicBezTo>
                      <a:pt x="0" y="22"/>
                      <a:pt x="1" y="37"/>
                      <a:pt x="11" y="45"/>
                    </a:cubicBezTo>
                    <a:cubicBezTo>
                      <a:pt x="16" y="48"/>
                      <a:pt x="21" y="50"/>
                      <a:pt x="26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0"/>
                      <a:pt x="50" y="24"/>
                    </a:cubicBezTo>
                    <a:cubicBezTo>
                      <a:pt x="49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2" name="Freeform 4407"/>
              <p:cNvSpPr>
                <a:spLocks/>
              </p:cNvSpPr>
              <p:nvPr/>
            </p:nvSpPr>
            <p:spPr bwMode="auto">
              <a:xfrm>
                <a:off x="9610" y="-14997"/>
                <a:ext cx="138" cy="136"/>
              </a:xfrm>
              <a:custGeom>
                <a:avLst/>
                <a:gdLst>
                  <a:gd name="T0" fmla="*/ 40 w 52"/>
                  <a:gd name="T1" fmla="*/ 7 h 51"/>
                  <a:gd name="T2" fmla="*/ 7 w 52"/>
                  <a:gd name="T3" fmla="*/ 15 h 51"/>
                  <a:gd name="T4" fmla="*/ 15 w 52"/>
                  <a:gd name="T5" fmla="*/ 48 h 51"/>
                  <a:gd name="T6" fmla="*/ 27 w 52"/>
                  <a:gd name="T7" fmla="*/ 51 h 51"/>
                  <a:gd name="T8" fmla="*/ 48 w 52"/>
                  <a:gd name="T9" fmla="*/ 39 h 51"/>
                  <a:gd name="T10" fmla="*/ 51 w 52"/>
                  <a:gd name="T11" fmla="*/ 21 h 51"/>
                  <a:gd name="T12" fmla="*/ 40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0" y="7"/>
                    </a:moveTo>
                    <a:cubicBezTo>
                      <a:pt x="29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1" y="34"/>
                      <a:pt x="52" y="28"/>
                      <a:pt x="51" y="21"/>
                    </a:cubicBezTo>
                    <a:cubicBezTo>
                      <a:pt x="49" y="15"/>
                      <a:pt x="45" y="10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3" name="Freeform 4408"/>
              <p:cNvSpPr>
                <a:spLocks/>
              </p:cNvSpPr>
              <p:nvPr/>
            </p:nvSpPr>
            <p:spPr bwMode="auto">
              <a:xfrm>
                <a:off x="9538" y="-14848"/>
                <a:ext cx="144" cy="136"/>
              </a:xfrm>
              <a:custGeom>
                <a:avLst/>
                <a:gdLst>
                  <a:gd name="T0" fmla="*/ 36 w 54"/>
                  <a:gd name="T1" fmla="*/ 5 h 51"/>
                  <a:gd name="T2" fmla="*/ 5 w 54"/>
                  <a:gd name="T3" fmla="*/ 18 h 51"/>
                  <a:gd name="T4" fmla="*/ 18 w 54"/>
                  <a:gd name="T5" fmla="*/ 49 h 51"/>
                  <a:gd name="T6" fmla="*/ 27 w 54"/>
                  <a:gd name="T7" fmla="*/ 51 h 51"/>
                  <a:gd name="T8" fmla="*/ 49 w 54"/>
                  <a:gd name="T9" fmla="*/ 36 h 51"/>
                  <a:gd name="T10" fmla="*/ 36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6" y="5"/>
                    </a:move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4" name="Freeform 4409"/>
              <p:cNvSpPr>
                <a:spLocks/>
              </p:cNvSpPr>
              <p:nvPr/>
            </p:nvSpPr>
            <p:spPr bwMode="auto">
              <a:xfrm>
                <a:off x="9490" y="-14685"/>
                <a:ext cx="141" cy="134"/>
              </a:xfrm>
              <a:custGeom>
                <a:avLst/>
                <a:gdLst>
                  <a:gd name="T0" fmla="*/ 3 w 53"/>
                  <a:gd name="T1" fmla="*/ 20 h 50"/>
                  <a:gd name="T2" fmla="*/ 21 w 53"/>
                  <a:gd name="T3" fmla="*/ 49 h 50"/>
                  <a:gd name="T4" fmla="*/ 26 w 53"/>
                  <a:gd name="T5" fmla="*/ 50 h 50"/>
                  <a:gd name="T6" fmla="*/ 50 w 53"/>
                  <a:gd name="T7" fmla="*/ 31 h 50"/>
                  <a:gd name="T8" fmla="*/ 32 w 53"/>
                  <a:gd name="T9" fmla="*/ 3 h 50"/>
                  <a:gd name="T10" fmla="*/ 3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20"/>
                    </a:move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5" name="Freeform 4410"/>
              <p:cNvSpPr>
                <a:spLocks/>
              </p:cNvSpPr>
              <p:nvPr/>
            </p:nvSpPr>
            <p:spPr bwMode="auto">
              <a:xfrm>
                <a:off x="9468" y="-14511"/>
                <a:ext cx="131" cy="128"/>
              </a:xfrm>
              <a:custGeom>
                <a:avLst/>
                <a:gdLst>
                  <a:gd name="T0" fmla="*/ 1 w 49"/>
                  <a:gd name="T1" fmla="*/ 22 h 48"/>
                  <a:gd name="T2" fmla="*/ 6 w 49"/>
                  <a:gd name="T3" fmla="*/ 40 h 48"/>
                  <a:gd name="T4" fmla="*/ 23 w 49"/>
                  <a:gd name="T5" fmla="*/ 48 h 48"/>
                  <a:gd name="T6" fmla="*/ 25 w 49"/>
                  <a:gd name="T7" fmla="*/ 48 h 48"/>
                  <a:gd name="T8" fmla="*/ 48 w 49"/>
                  <a:gd name="T9" fmla="*/ 26 h 48"/>
                  <a:gd name="T10" fmla="*/ 43 w 49"/>
                  <a:gd name="T11" fmla="*/ 9 h 48"/>
                  <a:gd name="T12" fmla="*/ 27 w 49"/>
                  <a:gd name="T13" fmla="*/ 1 h 48"/>
                  <a:gd name="T14" fmla="*/ 1 w 49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6" name="Freeform 4411"/>
              <p:cNvSpPr>
                <a:spLocks/>
              </p:cNvSpPr>
              <p:nvPr/>
            </p:nvSpPr>
            <p:spPr bwMode="auto">
              <a:xfrm>
                <a:off x="9468" y="-14338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6 w 50"/>
                  <a:gd name="T7" fmla="*/ 49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7" name="Freeform 4412"/>
              <p:cNvSpPr>
                <a:spLocks/>
              </p:cNvSpPr>
              <p:nvPr/>
            </p:nvSpPr>
            <p:spPr bwMode="auto">
              <a:xfrm>
                <a:off x="9495" y="-14173"/>
                <a:ext cx="136" cy="134"/>
              </a:xfrm>
              <a:custGeom>
                <a:avLst/>
                <a:gdLst>
                  <a:gd name="T0" fmla="*/ 19 w 51"/>
                  <a:gd name="T1" fmla="*/ 3 h 50"/>
                  <a:gd name="T2" fmla="*/ 4 w 51"/>
                  <a:gd name="T3" fmla="*/ 14 h 50"/>
                  <a:gd name="T4" fmla="*/ 1 w 51"/>
                  <a:gd name="T5" fmla="*/ 32 h 50"/>
                  <a:gd name="T6" fmla="*/ 24 w 51"/>
                  <a:gd name="T7" fmla="*/ 50 h 50"/>
                  <a:gd name="T8" fmla="*/ 30 w 51"/>
                  <a:gd name="T9" fmla="*/ 50 h 50"/>
                  <a:gd name="T10" fmla="*/ 48 w 51"/>
                  <a:gd name="T11" fmla="*/ 21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3" y="5"/>
                      <a:pt x="8" y="8"/>
                      <a:pt x="4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4" y="43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8" name="Freeform 4413"/>
              <p:cNvSpPr>
                <a:spLocks/>
              </p:cNvSpPr>
              <p:nvPr/>
            </p:nvSpPr>
            <p:spPr bwMode="auto">
              <a:xfrm>
                <a:off x="9538" y="-14015"/>
                <a:ext cx="144" cy="136"/>
              </a:xfrm>
              <a:custGeom>
                <a:avLst/>
                <a:gdLst>
                  <a:gd name="T0" fmla="*/ 19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6 w 54"/>
                  <a:gd name="T7" fmla="*/ 50 h 51"/>
                  <a:gd name="T8" fmla="*/ 49 w 54"/>
                  <a:gd name="T9" fmla="*/ 19 h 51"/>
                  <a:gd name="T10" fmla="*/ 19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8" y="45"/>
                      <a:pt x="54" y="31"/>
                      <a:pt x="49" y="19"/>
                    </a:cubicBezTo>
                    <a:cubicBezTo>
                      <a:pt x="45" y="7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9" name="Freeform 4414"/>
              <p:cNvSpPr>
                <a:spLocks/>
              </p:cNvSpPr>
              <p:nvPr/>
            </p:nvSpPr>
            <p:spPr bwMode="auto">
              <a:xfrm>
                <a:off x="9610" y="-13866"/>
                <a:ext cx="144" cy="136"/>
              </a:xfrm>
              <a:custGeom>
                <a:avLst/>
                <a:gdLst>
                  <a:gd name="T0" fmla="*/ 15 w 54"/>
                  <a:gd name="T1" fmla="*/ 6 h 51"/>
                  <a:gd name="T2" fmla="*/ 7 w 54"/>
                  <a:gd name="T3" fmla="*/ 39 h 51"/>
                  <a:gd name="T4" fmla="*/ 27 w 54"/>
                  <a:gd name="T5" fmla="*/ 51 h 51"/>
                  <a:gd name="T6" fmla="*/ 39 w 54"/>
                  <a:gd name="T7" fmla="*/ 48 h 51"/>
                  <a:gd name="T8" fmla="*/ 48 w 54"/>
                  <a:gd name="T9" fmla="*/ 15 h 51"/>
                  <a:gd name="T10" fmla="*/ 15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1" y="41"/>
                      <a:pt x="54" y="27"/>
                      <a:pt x="48" y="15"/>
                    </a:cubicBezTo>
                    <a:cubicBezTo>
                      <a:pt x="42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0" name="Freeform 4415"/>
              <p:cNvSpPr>
                <a:spLocks/>
              </p:cNvSpPr>
              <p:nvPr/>
            </p:nvSpPr>
            <p:spPr bwMode="auto">
              <a:xfrm>
                <a:off x="9708" y="-13730"/>
                <a:ext cx="139" cy="136"/>
              </a:xfrm>
              <a:custGeom>
                <a:avLst/>
                <a:gdLst>
                  <a:gd name="T0" fmla="*/ 10 w 52"/>
                  <a:gd name="T1" fmla="*/ 8 h 51"/>
                  <a:gd name="T2" fmla="*/ 1 w 52"/>
                  <a:gd name="T3" fmla="*/ 24 h 51"/>
                  <a:gd name="T4" fmla="*/ 6 w 52"/>
                  <a:gd name="T5" fmla="*/ 41 h 51"/>
                  <a:gd name="T6" fmla="*/ 25 w 52"/>
                  <a:gd name="T7" fmla="*/ 51 h 51"/>
                  <a:gd name="T8" fmla="*/ 40 w 52"/>
                  <a:gd name="T9" fmla="*/ 45 h 51"/>
                  <a:gd name="T10" fmla="*/ 44 w 52"/>
                  <a:gd name="T11" fmla="*/ 12 h 51"/>
                  <a:gd name="T12" fmla="*/ 10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40" y="45"/>
                    </a:cubicBezTo>
                    <a:cubicBezTo>
                      <a:pt x="50" y="37"/>
                      <a:pt x="52" y="22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1" name="Freeform 4416"/>
              <p:cNvSpPr>
                <a:spLocks/>
              </p:cNvSpPr>
              <p:nvPr/>
            </p:nvSpPr>
            <p:spPr bwMode="auto">
              <a:xfrm>
                <a:off x="10081" y="-13425"/>
                <a:ext cx="144" cy="136"/>
              </a:xfrm>
              <a:custGeom>
                <a:avLst/>
                <a:gdLst>
                  <a:gd name="T0" fmla="*/ 6 w 54"/>
                  <a:gd name="T1" fmla="*/ 16 h 51"/>
                  <a:gd name="T2" fmla="*/ 17 w 54"/>
                  <a:gd name="T3" fmla="*/ 48 h 51"/>
                  <a:gd name="T4" fmla="*/ 27 w 54"/>
                  <a:gd name="T5" fmla="*/ 51 h 51"/>
                  <a:gd name="T6" fmla="*/ 49 w 54"/>
                  <a:gd name="T7" fmla="*/ 38 h 51"/>
                  <a:gd name="T8" fmla="*/ 38 w 54"/>
                  <a:gd name="T9" fmla="*/ 6 h 51"/>
                  <a:gd name="T10" fmla="*/ 6 w 54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6"/>
                    </a:move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9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6" y="0"/>
                      <a:pt x="11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2" name="Freeform 4417"/>
              <p:cNvSpPr>
                <a:spLocks/>
              </p:cNvSpPr>
              <p:nvPr/>
            </p:nvSpPr>
            <p:spPr bwMode="auto">
              <a:xfrm>
                <a:off x="10236" y="-13361"/>
                <a:ext cx="144" cy="133"/>
              </a:xfrm>
              <a:custGeom>
                <a:avLst/>
                <a:gdLst>
                  <a:gd name="T0" fmla="*/ 34 w 54"/>
                  <a:gd name="T1" fmla="*/ 4 h 50"/>
                  <a:gd name="T2" fmla="*/ 4 w 54"/>
                  <a:gd name="T3" fmla="*/ 19 h 50"/>
                  <a:gd name="T4" fmla="*/ 20 w 54"/>
                  <a:gd name="T5" fmla="*/ 49 h 50"/>
                  <a:gd name="T6" fmla="*/ 27 w 54"/>
                  <a:gd name="T7" fmla="*/ 50 h 50"/>
                  <a:gd name="T8" fmla="*/ 50 w 54"/>
                  <a:gd name="T9" fmla="*/ 34 h 50"/>
                  <a:gd name="T10" fmla="*/ 34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34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1"/>
                      <a:pt x="7" y="45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4"/>
                    </a:cubicBezTo>
                    <a:cubicBezTo>
                      <a:pt x="54" y="21"/>
                      <a:pt x="47" y="8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3" name="Freeform 4418"/>
              <p:cNvSpPr>
                <a:spLocks/>
              </p:cNvSpPr>
              <p:nvPr/>
            </p:nvSpPr>
            <p:spPr bwMode="auto">
              <a:xfrm>
                <a:off x="10407" y="-13321"/>
                <a:ext cx="133" cy="133"/>
              </a:xfrm>
              <a:custGeom>
                <a:avLst/>
                <a:gdLst>
                  <a:gd name="T0" fmla="*/ 29 w 50"/>
                  <a:gd name="T1" fmla="*/ 2 h 50"/>
                  <a:gd name="T2" fmla="*/ 2 w 50"/>
                  <a:gd name="T3" fmla="*/ 22 h 50"/>
                  <a:gd name="T4" fmla="*/ 21 w 50"/>
                  <a:gd name="T5" fmla="*/ 49 h 50"/>
                  <a:gd name="T6" fmla="*/ 25 w 50"/>
                  <a:gd name="T7" fmla="*/ 50 h 50"/>
                  <a:gd name="T8" fmla="*/ 49 w 50"/>
                  <a:gd name="T9" fmla="*/ 30 h 50"/>
                  <a:gd name="T10" fmla="*/ 45 w 50"/>
                  <a:gd name="T11" fmla="*/ 12 h 50"/>
                  <a:gd name="T12" fmla="*/ 29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3"/>
                      <a:pt x="48" y="17"/>
                      <a:pt x="45" y="12"/>
                    </a:cubicBezTo>
                    <a:cubicBezTo>
                      <a:pt x="41" y="7"/>
                      <a:pt x="35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4" name="Freeform 4419"/>
              <p:cNvSpPr>
                <a:spLocks/>
              </p:cNvSpPr>
              <p:nvPr/>
            </p:nvSpPr>
            <p:spPr bwMode="auto">
              <a:xfrm>
                <a:off x="10585" y="-1330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5" name="Freeform 4420"/>
              <p:cNvSpPr>
                <a:spLocks/>
              </p:cNvSpPr>
              <p:nvPr/>
            </p:nvSpPr>
            <p:spPr bwMode="auto">
              <a:xfrm>
                <a:off x="10753" y="-13321"/>
                <a:ext cx="136" cy="133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6 w 51"/>
                  <a:gd name="T5" fmla="*/ 50 h 50"/>
                  <a:gd name="T6" fmla="*/ 29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6" name="Freeform 4421"/>
              <p:cNvSpPr>
                <a:spLocks/>
              </p:cNvSpPr>
              <p:nvPr/>
            </p:nvSpPr>
            <p:spPr bwMode="auto">
              <a:xfrm>
                <a:off x="10921" y="-13361"/>
                <a:ext cx="136" cy="133"/>
              </a:xfrm>
              <a:custGeom>
                <a:avLst/>
                <a:gdLst>
                  <a:gd name="T0" fmla="*/ 17 w 51"/>
                  <a:gd name="T1" fmla="*/ 4 h 50"/>
                  <a:gd name="T2" fmla="*/ 3 w 51"/>
                  <a:gd name="T3" fmla="*/ 15 h 50"/>
                  <a:gd name="T4" fmla="*/ 2 w 51"/>
                  <a:gd name="T5" fmla="*/ 33 h 50"/>
                  <a:gd name="T6" fmla="*/ 24 w 51"/>
                  <a:gd name="T7" fmla="*/ 50 h 50"/>
                  <a:gd name="T8" fmla="*/ 31 w 51"/>
                  <a:gd name="T9" fmla="*/ 49 h 50"/>
                  <a:gd name="T10" fmla="*/ 47 w 51"/>
                  <a:gd name="T11" fmla="*/ 19 h 50"/>
                  <a:gd name="T12" fmla="*/ 17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7" y="4"/>
                    </a:moveTo>
                    <a:cubicBezTo>
                      <a:pt x="11" y="5"/>
                      <a:pt x="6" y="10"/>
                      <a:pt x="3" y="15"/>
                    </a:cubicBezTo>
                    <a:cubicBezTo>
                      <a:pt x="0" y="21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3" y="7"/>
                      <a:pt x="3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7" name="Freeform 4422"/>
              <p:cNvSpPr>
                <a:spLocks/>
              </p:cNvSpPr>
              <p:nvPr/>
            </p:nvSpPr>
            <p:spPr bwMode="auto">
              <a:xfrm>
                <a:off x="11076" y="-13425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3 w 51"/>
                  <a:gd name="T3" fmla="*/ 38 h 51"/>
                  <a:gd name="T4" fmla="*/ 24 w 51"/>
                  <a:gd name="T5" fmla="*/ 51 h 51"/>
                  <a:gd name="T6" fmla="*/ 35 w 51"/>
                  <a:gd name="T7" fmla="*/ 49 h 51"/>
                  <a:gd name="T8" fmla="*/ 46 w 51"/>
                  <a:gd name="T9" fmla="*/ 17 h 51"/>
                  <a:gd name="T10" fmla="*/ 14 w 51"/>
                  <a:gd name="T11" fmla="*/ 6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9"/>
                    </a:cubicBezTo>
                    <a:cubicBezTo>
                      <a:pt x="46" y="43"/>
                      <a:pt x="51" y="29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8"/>
                      <a:pt x="4" y="13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8" name="Freeform 4423"/>
              <p:cNvSpPr>
                <a:spLocks/>
              </p:cNvSpPr>
              <p:nvPr/>
            </p:nvSpPr>
            <p:spPr bwMode="auto">
              <a:xfrm>
                <a:off x="11217" y="-13508"/>
                <a:ext cx="131" cy="136"/>
              </a:xfrm>
              <a:custGeom>
                <a:avLst/>
                <a:gdLst>
                  <a:gd name="T0" fmla="*/ 11 w 49"/>
                  <a:gd name="T1" fmla="*/ 7 h 51"/>
                  <a:gd name="T2" fmla="*/ 1 w 49"/>
                  <a:gd name="T3" fmla="*/ 23 h 51"/>
                  <a:gd name="T4" fmla="*/ 5 w 49"/>
                  <a:gd name="T5" fmla="*/ 40 h 51"/>
                  <a:gd name="T6" fmla="*/ 24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7"/>
                    </a:move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7"/>
                    </a:cubicBezTo>
                    <a:cubicBezTo>
                      <a:pt x="43" y="43"/>
                      <a:pt x="47" y="38"/>
                      <a:pt x="48" y="32"/>
                    </a:cubicBezTo>
                    <a:cubicBezTo>
                      <a:pt x="49" y="25"/>
                      <a:pt x="48" y="19"/>
                      <a:pt x="44" y="14"/>
                    </a:cubicBezTo>
                    <a:cubicBezTo>
                      <a:pt x="37" y="3"/>
                      <a:pt x="2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9" name="Freeform 4424"/>
              <p:cNvSpPr>
                <a:spLocks/>
              </p:cNvSpPr>
              <p:nvPr/>
            </p:nvSpPr>
            <p:spPr bwMode="auto">
              <a:xfrm>
                <a:off x="11345" y="-13610"/>
                <a:ext cx="136" cy="136"/>
              </a:xfrm>
              <a:custGeom>
                <a:avLst/>
                <a:gdLst>
                  <a:gd name="T0" fmla="*/ 8 w 51"/>
                  <a:gd name="T1" fmla="*/ 9 h 51"/>
                  <a:gd name="T2" fmla="*/ 0 w 51"/>
                  <a:gd name="T3" fmla="*/ 26 h 51"/>
                  <a:gd name="T4" fmla="*/ 7 w 51"/>
                  <a:gd name="T5" fmla="*/ 43 h 51"/>
                  <a:gd name="T6" fmla="*/ 24 w 51"/>
                  <a:gd name="T7" fmla="*/ 51 h 51"/>
                  <a:gd name="T8" fmla="*/ 40 w 51"/>
                  <a:gd name="T9" fmla="*/ 44 h 51"/>
                  <a:gd name="T10" fmla="*/ 42 w 51"/>
                  <a:gd name="T11" fmla="*/ 10 h 51"/>
                  <a:gd name="T12" fmla="*/ 8 w 51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9"/>
                    </a:moveTo>
                    <a:cubicBezTo>
                      <a:pt x="3" y="13"/>
                      <a:pt x="1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1"/>
                      <a:pt x="24" y="51"/>
                    </a:cubicBezTo>
                    <a:cubicBezTo>
                      <a:pt x="30" y="51"/>
                      <a:pt x="36" y="48"/>
                      <a:pt x="40" y="44"/>
                    </a:cubicBezTo>
                    <a:cubicBezTo>
                      <a:pt x="50" y="35"/>
                      <a:pt x="51" y="20"/>
                      <a:pt x="42" y="10"/>
                    </a:cubicBezTo>
                    <a:cubicBezTo>
                      <a:pt x="33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0" name="Freeform 4425"/>
              <p:cNvSpPr>
                <a:spLocks/>
              </p:cNvSpPr>
              <p:nvPr/>
            </p:nvSpPr>
            <p:spPr bwMode="auto">
              <a:xfrm>
                <a:off x="11457" y="-13730"/>
                <a:ext cx="128" cy="136"/>
              </a:xfrm>
              <a:custGeom>
                <a:avLst/>
                <a:gdLst>
                  <a:gd name="T0" fmla="*/ 6 w 48"/>
                  <a:gd name="T1" fmla="*/ 12 h 51"/>
                  <a:gd name="T2" fmla="*/ 0 w 48"/>
                  <a:gd name="T3" fmla="*/ 29 h 51"/>
                  <a:gd name="T4" fmla="*/ 9 w 48"/>
                  <a:gd name="T5" fmla="*/ 45 h 51"/>
                  <a:gd name="T6" fmla="*/ 24 w 48"/>
                  <a:gd name="T7" fmla="*/ 51 h 51"/>
                  <a:gd name="T8" fmla="*/ 43 w 48"/>
                  <a:gd name="T9" fmla="*/ 42 h 51"/>
                  <a:gd name="T10" fmla="*/ 48 w 48"/>
                  <a:gd name="T11" fmla="*/ 24 h 51"/>
                  <a:gd name="T12" fmla="*/ 39 w 48"/>
                  <a:gd name="T13" fmla="*/ 8 h 51"/>
                  <a:gd name="T14" fmla="*/ 6 w 48"/>
                  <a:gd name="T15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6" y="12"/>
                    </a:moveTo>
                    <a:cubicBezTo>
                      <a:pt x="2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1" y="51"/>
                      <a:pt x="38" y="47"/>
                      <a:pt x="43" y="42"/>
                    </a:cubicBezTo>
                    <a:cubicBezTo>
                      <a:pt x="47" y="37"/>
                      <a:pt x="48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1" name="Freeform 4426"/>
              <p:cNvSpPr>
                <a:spLocks/>
              </p:cNvSpPr>
              <p:nvPr/>
            </p:nvSpPr>
            <p:spPr bwMode="auto">
              <a:xfrm>
                <a:off x="11548" y="-13866"/>
                <a:ext cx="133" cy="136"/>
              </a:xfrm>
              <a:custGeom>
                <a:avLst/>
                <a:gdLst>
                  <a:gd name="T0" fmla="*/ 2 w 50"/>
                  <a:gd name="T1" fmla="*/ 33 h 51"/>
                  <a:gd name="T2" fmla="*/ 13 w 50"/>
                  <a:gd name="T3" fmla="*/ 48 h 51"/>
                  <a:gd name="T4" fmla="*/ 25 w 50"/>
                  <a:gd name="T5" fmla="*/ 51 h 51"/>
                  <a:gd name="T6" fmla="*/ 46 w 50"/>
                  <a:gd name="T7" fmla="*/ 39 h 51"/>
                  <a:gd name="T8" fmla="*/ 48 w 50"/>
                  <a:gd name="T9" fmla="*/ 21 h 51"/>
                  <a:gd name="T10" fmla="*/ 37 w 50"/>
                  <a:gd name="T11" fmla="*/ 7 h 51"/>
                  <a:gd name="T12" fmla="*/ 4 w 50"/>
                  <a:gd name="T13" fmla="*/ 15 h 51"/>
                  <a:gd name="T14" fmla="*/ 2 w 50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33"/>
                    </a:moveTo>
                    <a:cubicBezTo>
                      <a:pt x="3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2" name="Freeform 4427"/>
              <p:cNvSpPr>
                <a:spLocks/>
              </p:cNvSpPr>
              <p:nvPr/>
            </p:nvSpPr>
            <p:spPr bwMode="auto">
              <a:xfrm>
                <a:off x="11615" y="-14015"/>
                <a:ext cx="144" cy="136"/>
              </a:xfrm>
              <a:custGeom>
                <a:avLst/>
                <a:gdLst>
                  <a:gd name="T0" fmla="*/ 5 w 54"/>
                  <a:gd name="T1" fmla="*/ 18 h 51"/>
                  <a:gd name="T2" fmla="*/ 18 w 54"/>
                  <a:gd name="T3" fmla="*/ 49 h 51"/>
                  <a:gd name="T4" fmla="*/ 27 w 54"/>
                  <a:gd name="T5" fmla="*/ 51 h 51"/>
                  <a:gd name="T6" fmla="*/ 49 w 54"/>
                  <a:gd name="T7" fmla="*/ 36 h 51"/>
                  <a:gd name="T8" fmla="*/ 36 w 54"/>
                  <a:gd name="T9" fmla="*/ 5 h 51"/>
                  <a:gd name="T10" fmla="*/ 5 w 54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8"/>
                    </a:moveTo>
                    <a:cubicBezTo>
                      <a:pt x="0" y="31"/>
                      <a:pt x="6" y="44"/>
                      <a:pt x="18" y="49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9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3" name="Freeform 4428"/>
              <p:cNvSpPr>
                <a:spLocks/>
              </p:cNvSpPr>
              <p:nvPr/>
            </p:nvSpPr>
            <p:spPr bwMode="auto">
              <a:xfrm>
                <a:off x="11668" y="-14173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49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8" y="46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8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4" name="Freeform 4429"/>
              <p:cNvSpPr>
                <a:spLocks/>
              </p:cNvSpPr>
              <p:nvPr/>
            </p:nvSpPr>
            <p:spPr bwMode="auto">
              <a:xfrm>
                <a:off x="11700" y="-14338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26 w 49"/>
                  <a:gd name="T9" fmla="*/ 1 h 49"/>
                  <a:gd name="T10" fmla="*/ 0 w 49"/>
                  <a:gd name="T11" fmla="*/ 23 h 49"/>
                  <a:gd name="T12" fmla="*/ 6 w 49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5" name="Freeform 4430"/>
              <p:cNvSpPr>
                <a:spLocks/>
              </p:cNvSpPr>
              <p:nvPr/>
            </p:nvSpPr>
            <p:spPr bwMode="auto">
              <a:xfrm>
                <a:off x="11700" y="-14514"/>
                <a:ext cx="131" cy="131"/>
              </a:xfrm>
              <a:custGeom>
                <a:avLst/>
                <a:gdLst>
                  <a:gd name="T0" fmla="*/ 26 w 49"/>
                  <a:gd name="T1" fmla="*/ 49 h 49"/>
                  <a:gd name="T2" fmla="*/ 48 w 49"/>
                  <a:gd name="T3" fmla="*/ 24 h 49"/>
                  <a:gd name="T4" fmla="*/ 23 w 49"/>
                  <a:gd name="T5" fmla="*/ 1 h 49"/>
                  <a:gd name="T6" fmla="*/ 0 w 49"/>
                  <a:gd name="T7" fmla="*/ 27 h 49"/>
                  <a:gd name="T8" fmla="*/ 24 w 49"/>
                  <a:gd name="T9" fmla="*/ 49 h 49"/>
                  <a:gd name="T10" fmla="*/ 26 w 4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6" y="49"/>
                    </a:moveTo>
                    <a:cubicBezTo>
                      <a:pt x="39" y="48"/>
                      <a:pt x="49" y="37"/>
                      <a:pt x="48" y="24"/>
                    </a:cubicBezTo>
                    <a:cubicBezTo>
                      <a:pt x="47" y="11"/>
                      <a:pt x="36" y="0"/>
                      <a:pt x="23" y="1"/>
                    </a:cubicBezTo>
                    <a:cubicBezTo>
                      <a:pt x="9" y="2"/>
                      <a:pt x="0" y="14"/>
                      <a:pt x="0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6" name="Freeform 4431"/>
              <p:cNvSpPr>
                <a:spLocks/>
              </p:cNvSpPr>
              <p:nvPr/>
            </p:nvSpPr>
            <p:spPr bwMode="auto">
              <a:xfrm>
                <a:off x="11673" y="-14685"/>
                <a:ext cx="131" cy="134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3 h 50"/>
                  <a:gd name="T4" fmla="*/ 1 w 49"/>
                  <a:gd name="T5" fmla="*/ 31 h 50"/>
                  <a:gd name="T6" fmla="*/ 24 w 49"/>
                  <a:gd name="T7" fmla="*/ 50 h 50"/>
                  <a:gd name="T8" fmla="*/ 30 w 49"/>
                  <a:gd name="T9" fmla="*/ 49 h 50"/>
                  <a:gd name="T10" fmla="*/ 45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4"/>
                      <a:pt x="8" y="8"/>
                      <a:pt x="4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7" name="Freeform 4432"/>
              <p:cNvSpPr>
                <a:spLocks/>
              </p:cNvSpPr>
              <p:nvPr/>
            </p:nvSpPr>
            <p:spPr bwMode="auto">
              <a:xfrm>
                <a:off x="11617" y="-14848"/>
                <a:ext cx="136" cy="136"/>
              </a:xfrm>
              <a:custGeom>
                <a:avLst/>
                <a:gdLst>
                  <a:gd name="T0" fmla="*/ 18 w 51"/>
                  <a:gd name="T1" fmla="*/ 5 h 51"/>
                  <a:gd name="T2" fmla="*/ 4 w 51"/>
                  <a:gd name="T3" fmla="*/ 36 h 51"/>
                  <a:gd name="T4" fmla="*/ 27 w 51"/>
                  <a:gd name="T5" fmla="*/ 51 h 51"/>
                  <a:gd name="T6" fmla="*/ 35 w 51"/>
                  <a:gd name="T7" fmla="*/ 49 h 51"/>
                  <a:gd name="T8" fmla="*/ 48 w 51"/>
                  <a:gd name="T9" fmla="*/ 36 h 51"/>
                  <a:gd name="T10" fmla="*/ 49 w 51"/>
                  <a:gd name="T11" fmla="*/ 18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10"/>
                      <a:pt x="0" y="23"/>
                      <a:pt x="4" y="36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ubicBezTo>
                      <a:pt x="41" y="47"/>
                      <a:pt x="46" y="42"/>
                      <a:pt x="48" y="36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8" name="Freeform 4433"/>
              <p:cNvSpPr>
                <a:spLocks/>
              </p:cNvSpPr>
              <p:nvPr/>
            </p:nvSpPr>
            <p:spPr bwMode="auto">
              <a:xfrm>
                <a:off x="11551" y="-14997"/>
                <a:ext cx="130" cy="136"/>
              </a:xfrm>
              <a:custGeom>
                <a:avLst/>
                <a:gdLst>
                  <a:gd name="T0" fmla="*/ 1 w 49"/>
                  <a:gd name="T1" fmla="*/ 21 h 51"/>
                  <a:gd name="T2" fmla="*/ 4 w 49"/>
                  <a:gd name="T3" fmla="*/ 39 h 51"/>
                  <a:gd name="T4" fmla="*/ 24 w 49"/>
                  <a:gd name="T5" fmla="*/ 51 h 51"/>
                  <a:gd name="T6" fmla="*/ 36 w 49"/>
                  <a:gd name="T7" fmla="*/ 48 h 51"/>
                  <a:gd name="T8" fmla="*/ 47 w 49"/>
                  <a:gd name="T9" fmla="*/ 33 h 51"/>
                  <a:gd name="T10" fmla="*/ 45 w 49"/>
                  <a:gd name="T11" fmla="*/ 15 h 51"/>
                  <a:gd name="T12" fmla="*/ 12 w 49"/>
                  <a:gd name="T13" fmla="*/ 7 h 51"/>
                  <a:gd name="T14" fmla="*/ 1 w 49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3" y="0"/>
                      <a:pt x="12" y="7"/>
                    </a:cubicBezTo>
                    <a:cubicBezTo>
                      <a:pt x="7" y="10"/>
                      <a:pt x="3" y="15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9" name="Freeform 4434"/>
              <p:cNvSpPr>
                <a:spLocks/>
              </p:cNvSpPr>
              <p:nvPr/>
            </p:nvSpPr>
            <p:spPr bwMode="auto">
              <a:xfrm>
                <a:off x="11452" y="-15130"/>
                <a:ext cx="136" cy="133"/>
              </a:xfrm>
              <a:custGeom>
                <a:avLst/>
                <a:gdLst>
                  <a:gd name="T0" fmla="*/ 12 w 51"/>
                  <a:gd name="T1" fmla="*/ 8 h 50"/>
                  <a:gd name="T2" fmla="*/ 8 w 51"/>
                  <a:gd name="T3" fmla="*/ 41 h 50"/>
                  <a:gd name="T4" fmla="*/ 27 w 51"/>
                  <a:gd name="T5" fmla="*/ 50 h 50"/>
                  <a:gd name="T6" fmla="*/ 41 w 51"/>
                  <a:gd name="T7" fmla="*/ 45 h 50"/>
                  <a:gd name="T8" fmla="*/ 50 w 51"/>
                  <a:gd name="T9" fmla="*/ 29 h 50"/>
                  <a:gd name="T10" fmla="*/ 45 w 51"/>
                  <a:gd name="T11" fmla="*/ 12 h 50"/>
                  <a:gd name="T12" fmla="*/ 1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8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5"/>
                    </a:cubicBezTo>
                    <a:cubicBezTo>
                      <a:pt x="46" y="41"/>
                      <a:pt x="49" y="36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0" name="Freeform 4435"/>
              <p:cNvSpPr>
                <a:spLocks/>
              </p:cNvSpPr>
              <p:nvPr/>
            </p:nvSpPr>
            <p:spPr bwMode="auto">
              <a:xfrm>
                <a:off x="11340" y="-15251"/>
                <a:ext cx="141" cy="134"/>
              </a:xfrm>
              <a:custGeom>
                <a:avLst/>
                <a:gdLst>
                  <a:gd name="T0" fmla="*/ 10 w 53"/>
                  <a:gd name="T1" fmla="*/ 44 h 50"/>
                  <a:gd name="T2" fmla="*/ 27 w 53"/>
                  <a:gd name="T3" fmla="*/ 50 h 50"/>
                  <a:gd name="T4" fmla="*/ 44 w 53"/>
                  <a:gd name="T5" fmla="*/ 43 h 50"/>
                  <a:gd name="T6" fmla="*/ 43 w 53"/>
                  <a:gd name="T7" fmla="*/ 9 h 50"/>
                  <a:gd name="T8" fmla="*/ 9 w 53"/>
                  <a:gd name="T9" fmla="*/ 10 h 50"/>
                  <a:gd name="T10" fmla="*/ 10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44"/>
                    </a:move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8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1" name="Freeform 4436"/>
              <p:cNvSpPr>
                <a:spLocks/>
              </p:cNvSpPr>
              <p:nvPr/>
            </p:nvSpPr>
            <p:spPr bwMode="auto">
              <a:xfrm>
                <a:off x="11217" y="-15355"/>
                <a:ext cx="131" cy="136"/>
              </a:xfrm>
              <a:custGeom>
                <a:avLst/>
                <a:gdLst>
                  <a:gd name="T0" fmla="*/ 1 w 49"/>
                  <a:gd name="T1" fmla="*/ 31 h 51"/>
                  <a:gd name="T2" fmla="*/ 11 w 49"/>
                  <a:gd name="T3" fmla="*/ 47 h 51"/>
                  <a:gd name="T4" fmla="*/ 25 w 49"/>
                  <a:gd name="T5" fmla="*/ 51 h 51"/>
                  <a:gd name="T6" fmla="*/ 44 w 49"/>
                  <a:gd name="T7" fmla="*/ 41 h 51"/>
                  <a:gd name="T8" fmla="*/ 48 w 49"/>
                  <a:gd name="T9" fmla="*/ 23 h 51"/>
                  <a:gd name="T10" fmla="*/ 39 w 49"/>
                  <a:gd name="T11" fmla="*/ 7 h 51"/>
                  <a:gd name="T12" fmla="*/ 5 w 49"/>
                  <a:gd name="T13" fmla="*/ 13 h 51"/>
                  <a:gd name="T14" fmla="*/ 1 w 49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31"/>
                    </a:moveTo>
                    <a:cubicBezTo>
                      <a:pt x="2" y="37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2" y="19"/>
                      <a:pt x="0" y="25"/>
                      <a:pt x="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2" name="Freeform 4437"/>
              <p:cNvSpPr>
                <a:spLocks/>
              </p:cNvSpPr>
              <p:nvPr/>
            </p:nvSpPr>
            <p:spPr bwMode="auto">
              <a:xfrm>
                <a:off x="11068" y="-15437"/>
                <a:ext cx="147" cy="136"/>
              </a:xfrm>
              <a:custGeom>
                <a:avLst/>
                <a:gdLst>
                  <a:gd name="T0" fmla="*/ 17 w 55"/>
                  <a:gd name="T1" fmla="*/ 48 h 51"/>
                  <a:gd name="T2" fmla="*/ 28 w 55"/>
                  <a:gd name="T3" fmla="*/ 51 h 51"/>
                  <a:gd name="T4" fmla="*/ 49 w 55"/>
                  <a:gd name="T5" fmla="*/ 37 h 51"/>
                  <a:gd name="T6" fmla="*/ 38 w 55"/>
                  <a:gd name="T7" fmla="*/ 5 h 51"/>
                  <a:gd name="T8" fmla="*/ 6 w 55"/>
                  <a:gd name="T9" fmla="*/ 16 h 51"/>
                  <a:gd name="T10" fmla="*/ 17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5" y="26"/>
                      <a:pt x="50" y="11"/>
                      <a:pt x="38" y="5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3" name="Freeform 4438"/>
              <p:cNvSpPr>
                <a:spLocks/>
              </p:cNvSpPr>
              <p:nvPr/>
            </p:nvSpPr>
            <p:spPr bwMode="auto">
              <a:xfrm>
                <a:off x="10916" y="-15499"/>
                <a:ext cx="141" cy="134"/>
              </a:xfrm>
              <a:custGeom>
                <a:avLst/>
                <a:gdLst>
                  <a:gd name="T0" fmla="*/ 19 w 53"/>
                  <a:gd name="T1" fmla="*/ 49 h 50"/>
                  <a:gd name="T2" fmla="*/ 27 w 53"/>
                  <a:gd name="T3" fmla="*/ 50 h 50"/>
                  <a:gd name="T4" fmla="*/ 49 w 53"/>
                  <a:gd name="T5" fmla="*/ 34 h 50"/>
                  <a:gd name="T6" fmla="*/ 34 w 53"/>
                  <a:gd name="T7" fmla="*/ 4 h 50"/>
                  <a:gd name="T8" fmla="*/ 4 w 53"/>
                  <a:gd name="T9" fmla="*/ 19 h 50"/>
                  <a:gd name="T10" fmla="*/ 19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9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3" y="21"/>
                      <a:pt x="47" y="8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4" name="Freeform 4439"/>
              <p:cNvSpPr>
                <a:spLocks/>
              </p:cNvSpPr>
              <p:nvPr/>
            </p:nvSpPr>
            <p:spPr bwMode="auto">
              <a:xfrm>
                <a:off x="10756" y="-15536"/>
                <a:ext cx="133" cy="133"/>
              </a:xfrm>
              <a:custGeom>
                <a:avLst/>
                <a:gdLst>
                  <a:gd name="T0" fmla="*/ 21 w 50"/>
                  <a:gd name="T1" fmla="*/ 50 h 50"/>
                  <a:gd name="T2" fmla="*/ 25 w 50"/>
                  <a:gd name="T3" fmla="*/ 50 h 50"/>
                  <a:gd name="T4" fmla="*/ 48 w 50"/>
                  <a:gd name="T5" fmla="*/ 30 h 50"/>
                  <a:gd name="T6" fmla="*/ 29 w 50"/>
                  <a:gd name="T7" fmla="*/ 3 h 50"/>
                  <a:gd name="T8" fmla="*/ 1 w 50"/>
                  <a:gd name="T9" fmla="*/ 22 h 50"/>
                  <a:gd name="T10" fmla="*/ 6 w 50"/>
                  <a:gd name="T11" fmla="*/ 40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8" y="30"/>
                    </a:cubicBezTo>
                    <a:cubicBezTo>
                      <a:pt x="50" y="17"/>
                      <a:pt x="42" y="5"/>
                      <a:pt x="29" y="3"/>
                    </a:cubicBezTo>
                    <a:cubicBezTo>
                      <a:pt x="15" y="0"/>
                      <a:pt x="3" y="10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9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5" name="Freeform 4440"/>
              <p:cNvSpPr>
                <a:spLocks/>
              </p:cNvSpPr>
              <p:nvPr/>
            </p:nvSpPr>
            <p:spPr bwMode="auto">
              <a:xfrm>
                <a:off x="10585" y="-1573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1"/>
                      <a:pt x="37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6" name="Freeform 4441"/>
              <p:cNvSpPr>
                <a:spLocks/>
              </p:cNvSpPr>
              <p:nvPr/>
            </p:nvSpPr>
            <p:spPr bwMode="auto">
              <a:xfrm>
                <a:off x="10407" y="-15723"/>
                <a:ext cx="133" cy="131"/>
              </a:xfrm>
              <a:custGeom>
                <a:avLst/>
                <a:gdLst>
                  <a:gd name="T0" fmla="*/ 23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29 w 50"/>
                  <a:gd name="T7" fmla="*/ 49 h 49"/>
                  <a:gd name="T8" fmla="*/ 45 w 50"/>
                  <a:gd name="T9" fmla="*/ 40 h 49"/>
                  <a:gd name="T10" fmla="*/ 49 w 50"/>
                  <a:gd name="T11" fmla="*/ 23 h 49"/>
                  <a:gd name="T12" fmla="*/ 23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2"/>
                    </a:moveTo>
                    <a:cubicBezTo>
                      <a:pt x="10" y="3"/>
                      <a:pt x="0" y="15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7" name="Freeform 4442"/>
              <p:cNvSpPr>
                <a:spLocks/>
              </p:cNvSpPr>
              <p:nvPr/>
            </p:nvSpPr>
            <p:spPr bwMode="auto">
              <a:xfrm>
                <a:off x="10239" y="-15691"/>
                <a:ext cx="141" cy="134"/>
              </a:xfrm>
              <a:custGeom>
                <a:avLst/>
                <a:gdLst>
                  <a:gd name="T0" fmla="*/ 20 w 53"/>
                  <a:gd name="T1" fmla="*/ 3 h 50"/>
                  <a:gd name="T2" fmla="*/ 3 w 53"/>
                  <a:gd name="T3" fmla="*/ 32 h 50"/>
                  <a:gd name="T4" fmla="*/ 26 w 53"/>
                  <a:gd name="T5" fmla="*/ 50 h 50"/>
                  <a:gd name="T6" fmla="*/ 32 w 53"/>
                  <a:gd name="T7" fmla="*/ 49 h 50"/>
                  <a:gd name="T8" fmla="*/ 49 w 53"/>
                  <a:gd name="T9" fmla="*/ 20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7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45" y="46"/>
                      <a:pt x="53" y="33"/>
                      <a:pt x="49" y="20"/>
                    </a:cubicBezTo>
                    <a:cubicBezTo>
                      <a:pt x="46" y="7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8" name="Freeform 4443"/>
              <p:cNvSpPr>
                <a:spLocks/>
              </p:cNvSpPr>
              <p:nvPr/>
            </p:nvSpPr>
            <p:spPr bwMode="auto">
              <a:xfrm>
                <a:off x="10079" y="-15640"/>
                <a:ext cx="136" cy="136"/>
              </a:xfrm>
              <a:custGeom>
                <a:avLst/>
                <a:gdLst>
                  <a:gd name="T0" fmla="*/ 18 w 51"/>
                  <a:gd name="T1" fmla="*/ 5 h 51"/>
                  <a:gd name="T2" fmla="*/ 5 w 51"/>
                  <a:gd name="T3" fmla="*/ 36 h 51"/>
                  <a:gd name="T4" fmla="*/ 27 w 51"/>
                  <a:gd name="T5" fmla="*/ 51 h 51"/>
                  <a:gd name="T6" fmla="*/ 36 w 51"/>
                  <a:gd name="T7" fmla="*/ 49 h 51"/>
                  <a:gd name="T8" fmla="*/ 49 w 51"/>
                  <a:gd name="T9" fmla="*/ 36 h 51"/>
                  <a:gd name="T10" fmla="*/ 49 w 51"/>
                  <a:gd name="T11" fmla="*/ 18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6" y="42"/>
                      <a:pt x="49" y="36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9" name="Freeform 4444"/>
              <p:cNvSpPr>
                <a:spLocks/>
              </p:cNvSpPr>
              <p:nvPr/>
            </p:nvSpPr>
            <p:spPr bwMode="auto">
              <a:xfrm>
                <a:off x="9935" y="-15568"/>
                <a:ext cx="133" cy="136"/>
              </a:xfrm>
              <a:custGeom>
                <a:avLst/>
                <a:gdLst>
                  <a:gd name="T0" fmla="*/ 13 w 50"/>
                  <a:gd name="T1" fmla="*/ 7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3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5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0" name="Freeform 4445"/>
              <p:cNvSpPr>
                <a:spLocks/>
              </p:cNvSpPr>
              <p:nvPr/>
            </p:nvSpPr>
            <p:spPr bwMode="auto">
              <a:xfrm>
                <a:off x="9799" y="-15475"/>
                <a:ext cx="130" cy="134"/>
              </a:xfrm>
              <a:custGeom>
                <a:avLst/>
                <a:gdLst>
                  <a:gd name="T0" fmla="*/ 10 w 49"/>
                  <a:gd name="T1" fmla="*/ 7 h 50"/>
                  <a:gd name="T2" fmla="*/ 1 w 49"/>
                  <a:gd name="T3" fmla="*/ 23 h 50"/>
                  <a:gd name="T4" fmla="*/ 6 w 49"/>
                  <a:gd name="T5" fmla="*/ 41 h 50"/>
                  <a:gd name="T6" fmla="*/ 25 w 49"/>
                  <a:gd name="T7" fmla="*/ 50 h 50"/>
                  <a:gd name="T8" fmla="*/ 39 w 49"/>
                  <a:gd name="T9" fmla="*/ 46 h 50"/>
                  <a:gd name="T10" fmla="*/ 48 w 49"/>
                  <a:gd name="T11" fmla="*/ 30 h 50"/>
                  <a:gd name="T12" fmla="*/ 44 w 49"/>
                  <a:gd name="T13" fmla="*/ 12 h 50"/>
                  <a:gd name="T14" fmla="*/ 10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36" y="2"/>
                      <a:pt x="21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1" name="Freeform 4446"/>
              <p:cNvSpPr>
                <a:spLocks/>
              </p:cNvSpPr>
              <p:nvPr/>
            </p:nvSpPr>
            <p:spPr bwMode="auto">
              <a:xfrm>
                <a:off x="9671" y="-15368"/>
                <a:ext cx="133" cy="133"/>
              </a:xfrm>
              <a:custGeom>
                <a:avLst/>
                <a:gdLst>
                  <a:gd name="T0" fmla="*/ 9 w 50"/>
                  <a:gd name="T1" fmla="*/ 9 h 50"/>
                  <a:gd name="T2" fmla="*/ 9 w 50"/>
                  <a:gd name="T3" fmla="*/ 43 h 50"/>
                  <a:gd name="T4" fmla="*/ 26 w 50"/>
                  <a:gd name="T5" fmla="*/ 50 h 50"/>
                  <a:gd name="T6" fmla="*/ 43 w 50"/>
                  <a:gd name="T7" fmla="*/ 44 h 50"/>
                  <a:gd name="T8" fmla="*/ 50 w 50"/>
                  <a:gd name="T9" fmla="*/ 27 h 50"/>
                  <a:gd name="T10" fmla="*/ 43 w 50"/>
                  <a:gd name="T11" fmla="*/ 10 h 50"/>
                  <a:gd name="T12" fmla="*/ 9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9" y="9"/>
                    </a:moveTo>
                    <a:cubicBezTo>
                      <a:pt x="0" y="18"/>
                      <a:pt x="0" y="33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0"/>
                      <a:pt x="48" y="14"/>
                      <a:pt x="43" y="10"/>
                    </a:cubicBezTo>
                    <a:cubicBezTo>
                      <a:pt x="34" y="1"/>
                      <a:pt x="19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2" name="Freeform 4447"/>
              <p:cNvSpPr>
                <a:spLocks/>
              </p:cNvSpPr>
              <p:nvPr/>
            </p:nvSpPr>
            <p:spPr bwMode="auto">
              <a:xfrm>
                <a:off x="9564" y="-15248"/>
                <a:ext cx="131" cy="136"/>
              </a:xfrm>
              <a:custGeom>
                <a:avLst/>
                <a:gdLst>
                  <a:gd name="T0" fmla="*/ 40 w 49"/>
                  <a:gd name="T1" fmla="*/ 8 h 51"/>
                  <a:gd name="T2" fmla="*/ 6 w 49"/>
                  <a:gd name="T3" fmla="*/ 12 h 51"/>
                  <a:gd name="T4" fmla="*/ 1 w 49"/>
                  <a:gd name="T5" fmla="*/ 29 h 51"/>
                  <a:gd name="T6" fmla="*/ 10 w 49"/>
                  <a:gd name="T7" fmla="*/ 45 h 51"/>
                  <a:gd name="T8" fmla="*/ 25 w 49"/>
                  <a:gd name="T9" fmla="*/ 51 h 51"/>
                  <a:gd name="T10" fmla="*/ 43 w 49"/>
                  <a:gd name="T11" fmla="*/ 42 h 51"/>
                  <a:gd name="T12" fmla="*/ 48 w 49"/>
                  <a:gd name="T13" fmla="*/ 24 h 51"/>
                  <a:gd name="T14" fmla="*/ 4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8"/>
                    </a:move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1"/>
                      <a:pt x="10" y="45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8" y="18"/>
                      <a:pt x="45" y="12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3" name="Freeform 4448"/>
              <p:cNvSpPr>
                <a:spLocks/>
              </p:cNvSpPr>
              <p:nvPr/>
            </p:nvSpPr>
            <p:spPr bwMode="auto">
              <a:xfrm>
                <a:off x="9463" y="-15114"/>
                <a:ext cx="139" cy="136"/>
              </a:xfrm>
              <a:custGeom>
                <a:avLst/>
                <a:gdLst>
                  <a:gd name="T0" fmla="*/ 7 w 52"/>
                  <a:gd name="T1" fmla="*/ 15 h 51"/>
                  <a:gd name="T2" fmla="*/ 15 w 52"/>
                  <a:gd name="T3" fmla="*/ 47 h 51"/>
                  <a:gd name="T4" fmla="*/ 27 w 52"/>
                  <a:gd name="T5" fmla="*/ 51 h 51"/>
                  <a:gd name="T6" fmla="*/ 48 w 52"/>
                  <a:gd name="T7" fmla="*/ 40 h 51"/>
                  <a:gd name="T8" fmla="*/ 51 w 52"/>
                  <a:gd name="T9" fmla="*/ 22 h 51"/>
                  <a:gd name="T10" fmla="*/ 40 w 52"/>
                  <a:gd name="T11" fmla="*/ 7 h 51"/>
                  <a:gd name="T12" fmla="*/ 7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15"/>
                    </a:moveTo>
                    <a:cubicBezTo>
                      <a:pt x="0" y="26"/>
                      <a:pt x="4" y="40"/>
                      <a:pt x="15" y="47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5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4" name="Freeform 4449"/>
              <p:cNvSpPr>
                <a:spLocks/>
              </p:cNvSpPr>
              <p:nvPr/>
            </p:nvSpPr>
            <p:spPr bwMode="auto">
              <a:xfrm>
                <a:off x="9394" y="-14968"/>
                <a:ext cx="130" cy="136"/>
              </a:xfrm>
              <a:custGeom>
                <a:avLst/>
                <a:gdLst>
                  <a:gd name="T0" fmla="*/ 3 w 49"/>
                  <a:gd name="T1" fmla="*/ 17 h 51"/>
                  <a:gd name="T2" fmla="*/ 2 w 49"/>
                  <a:gd name="T3" fmla="*/ 35 h 51"/>
                  <a:gd name="T4" fmla="*/ 15 w 49"/>
                  <a:gd name="T5" fmla="*/ 49 h 51"/>
                  <a:gd name="T6" fmla="*/ 24 w 49"/>
                  <a:gd name="T7" fmla="*/ 51 h 51"/>
                  <a:gd name="T8" fmla="*/ 46 w 49"/>
                  <a:gd name="T9" fmla="*/ 37 h 51"/>
                  <a:gd name="T10" fmla="*/ 47 w 49"/>
                  <a:gd name="T11" fmla="*/ 19 h 51"/>
                  <a:gd name="T12" fmla="*/ 34 w 49"/>
                  <a:gd name="T13" fmla="*/ 5 h 51"/>
                  <a:gd name="T14" fmla="*/ 3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7"/>
                    </a:move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9" y="46"/>
                      <a:pt x="15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ubicBezTo>
                      <a:pt x="49" y="31"/>
                      <a:pt x="49" y="24"/>
                      <a:pt x="47" y="19"/>
                    </a:cubicBezTo>
                    <a:cubicBezTo>
                      <a:pt x="45" y="13"/>
                      <a:pt x="40" y="8"/>
                      <a:pt x="34" y="5"/>
                    </a:cubicBezTo>
                    <a:cubicBezTo>
                      <a:pt x="23" y="0"/>
                      <a:pt x="8" y="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5" name="Freeform 4450"/>
              <p:cNvSpPr>
                <a:spLocks/>
              </p:cNvSpPr>
              <p:nvPr/>
            </p:nvSpPr>
            <p:spPr bwMode="auto">
              <a:xfrm>
                <a:off x="9330" y="-14810"/>
                <a:ext cx="136" cy="133"/>
              </a:xfrm>
              <a:custGeom>
                <a:avLst/>
                <a:gdLst>
                  <a:gd name="T0" fmla="*/ 34 w 51"/>
                  <a:gd name="T1" fmla="*/ 4 h 50"/>
                  <a:gd name="T2" fmla="*/ 4 w 51"/>
                  <a:gd name="T3" fmla="*/ 19 h 50"/>
                  <a:gd name="T4" fmla="*/ 19 w 51"/>
                  <a:gd name="T5" fmla="*/ 49 h 50"/>
                  <a:gd name="T6" fmla="*/ 27 w 51"/>
                  <a:gd name="T7" fmla="*/ 50 h 50"/>
                  <a:gd name="T8" fmla="*/ 49 w 51"/>
                  <a:gd name="T9" fmla="*/ 33 h 50"/>
                  <a:gd name="T10" fmla="*/ 48 w 51"/>
                  <a:gd name="T11" fmla="*/ 15 h 50"/>
                  <a:gd name="T12" fmla="*/ 34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4" y="4"/>
                    </a:moveTo>
                    <a:cubicBezTo>
                      <a:pt x="21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3"/>
                    </a:cubicBezTo>
                    <a:cubicBezTo>
                      <a:pt x="51" y="27"/>
                      <a:pt x="51" y="21"/>
                      <a:pt x="48" y="15"/>
                    </a:cubicBezTo>
                    <a:cubicBezTo>
                      <a:pt x="45" y="10"/>
                      <a:pt x="40" y="5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6" name="Freeform 4451"/>
              <p:cNvSpPr>
                <a:spLocks/>
              </p:cNvSpPr>
              <p:nvPr/>
            </p:nvSpPr>
            <p:spPr bwMode="auto">
              <a:xfrm>
                <a:off x="9292" y="-14645"/>
                <a:ext cx="139" cy="134"/>
              </a:xfrm>
              <a:custGeom>
                <a:avLst/>
                <a:gdLst>
                  <a:gd name="T0" fmla="*/ 3 w 52"/>
                  <a:gd name="T1" fmla="*/ 22 h 50"/>
                  <a:gd name="T2" fmla="*/ 22 w 52"/>
                  <a:gd name="T3" fmla="*/ 50 h 50"/>
                  <a:gd name="T4" fmla="*/ 26 w 52"/>
                  <a:gd name="T5" fmla="*/ 50 h 50"/>
                  <a:gd name="T6" fmla="*/ 50 w 52"/>
                  <a:gd name="T7" fmla="*/ 30 h 50"/>
                  <a:gd name="T8" fmla="*/ 30 w 52"/>
                  <a:gd name="T9" fmla="*/ 3 h 50"/>
                  <a:gd name="T10" fmla="*/ 3 w 52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2"/>
                    </a:move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0"/>
                    </a:cubicBezTo>
                    <a:cubicBezTo>
                      <a:pt x="52" y="17"/>
                      <a:pt x="43" y="5"/>
                      <a:pt x="30" y="3"/>
                    </a:cubicBezTo>
                    <a:cubicBezTo>
                      <a:pt x="17" y="0"/>
                      <a:pt x="5" y="9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7" name="Freeform 4452"/>
              <p:cNvSpPr>
                <a:spLocks/>
              </p:cNvSpPr>
              <p:nvPr/>
            </p:nvSpPr>
            <p:spPr bwMode="auto">
              <a:xfrm>
                <a:off x="9282" y="-14466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6 w 48"/>
                  <a:gd name="T5" fmla="*/ 40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5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8" name="Freeform 4453"/>
              <p:cNvSpPr>
                <a:spLocks/>
              </p:cNvSpPr>
              <p:nvPr/>
            </p:nvSpPr>
            <p:spPr bwMode="auto">
              <a:xfrm>
                <a:off x="9287" y="-14295"/>
                <a:ext cx="131" cy="130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0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8 w 49"/>
                  <a:gd name="T11" fmla="*/ 23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40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9" name="Freeform 4454"/>
              <p:cNvSpPr>
                <a:spLocks/>
              </p:cNvSpPr>
              <p:nvPr/>
            </p:nvSpPr>
            <p:spPr bwMode="auto">
              <a:xfrm>
                <a:off x="9308" y="-14130"/>
                <a:ext cx="142" cy="134"/>
              </a:xfrm>
              <a:custGeom>
                <a:avLst/>
                <a:gdLst>
                  <a:gd name="T0" fmla="*/ 32 w 53"/>
                  <a:gd name="T1" fmla="*/ 50 h 50"/>
                  <a:gd name="T2" fmla="*/ 50 w 53"/>
                  <a:gd name="T3" fmla="*/ 21 h 50"/>
                  <a:gd name="T4" fmla="*/ 21 w 53"/>
                  <a:gd name="T5" fmla="*/ 3 h 50"/>
                  <a:gd name="T6" fmla="*/ 3 w 53"/>
                  <a:gd name="T7" fmla="*/ 32 h 50"/>
                  <a:gd name="T8" fmla="*/ 26 w 53"/>
                  <a:gd name="T9" fmla="*/ 50 h 50"/>
                  <a:gd name="T10" fmla="*/ 32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2" y="50"/>
                    </a:move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0" name="Freeform 4455"/>
              <p:cNvSpPr>
                <a:spLocks/>
              </p:cNvSpPr>
              <p:nvPr/>
            </p:nvSpPr>
            <p:spPr bwMode="auto">
              <a:xfrm>
                <a:off x="9356" y="-13970"/>
                <a:ext cx="142" cy="136"/>
              </a:xfrm>
              <a:custGeom>
                <a:avLst/>
                <a:gdLst>
                  <a:gd name="T0" fmla="*/ 18 w 53"/>
                  <a:gd name="T1" fmla="*/ 4 h 51"/>
                  <a:gd name="T2" fmla="*/ 4 w 53"/>
                  <a:gd name="T3" fmla="*/ 35 h 51"/>
                  <a:gd name="T4" fmla="*/ 27 w 53"/>
                  <a:gd name="T5" fmla="*/ 51 h 51"/>
                  <a:gd name="T6" fmla="*/ 35 w 53"/>
                  <a:gd name="T7" fmla="*/ 49 h 51"/>
                  <a:gd name="T8" fmla="*/ 49 w 53"/>
                  <a:gd name="T9" fmla="*/ 18 h 51"/>
                  <a:gd name="T10" fmla="*/ 18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8" y="4"/>
                    </a:moveTo>
                    <a:cubicBezTo>
                      <a:pt x="6" y="9"/>
                      <a:pt x="0" y="23"/>
                      <a:pt x="4" y="35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7" y="45"/>
                      <a:pt x="53" y="31"/>
                      <a:pt x="49" y="18"/>
                    </a:cubicBezTo>
                    <a:cubicBezTo>
                      <a:pt x="45" y="6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1" name="Freeform 4456"/>
              <p:cNvSpPr>
                <a:spLocks/>
              </p:cNvSpPr>
              <p:nvPr/>
            </p:nvSpPr>
            <p:spPr bwMode="auto">
              <a:xfrm>
                <a:off x="9423" y="-13820"/>
                <a:ext cx="144" cy="136"/>
              </a:xfrm>
              <a:custGeom>
                <a:avLst/>
                <a:gdLst>
                  <a:gd name="T0" fmla="*/ 16 w 54"/>
                  <a:gd name="T1" fmla="*/ 6 h 51"/>
                  <a:gd name="T2" fmla="*/ 6 w 54"/>
                  <a:gd name="T3" fmla="*/ 38 h 51"/>
                  <a:gd name="T4" fmla="*/ 27 w 54"/>
                  <a:gd name="T5" fmla="*/ 51 h 51"/>
                  <a:gd name="T6" fmla="*/ 38 w 54"/>
                  <a:gd name="T7" fmla="*/ 49 h 51"/>
                  <a:gd name="T8" fmla="*/ 48 w 54"/>
                  <a:gd name="T9" fmla="*/ 16 h 51"/>
                  <a:gd name="T10" fmla="*/ 16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9"/>
                    </a:cubicBezTo>
                    <a:cubicBezTo>
                      <a:pt x="50" y="42"/>
                      <a:pt x="54" y="28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2" name="Freeform 4457"/>
              <p:cNvSpPr>
                <a:spLocks/>
              </p:cNvSpPr>
              <p:nvPr/>
            </p:nvSpPr>
            <p:spPr bwMode="auto">
              <a:xfrm>
                <a:off x="9508" y="-13679"/>
                <a:ext cx="136" cy="136"/>
              </a:xfrm>
              <a:custGeom>
                <a:avLst/>
                <a:gdLst>
                  <a:gd name="T0" fmla="*/ 13 w 51"/>
                  <a:gd name="T1" fmla="*/ 7 h 51"/>
                  <a:gd name="T2" fmla="*/ 7 w 51"/>
                  <a:gd name="T3" fmla="*/ 40 h 51"/>
                  <a:gd name="T4" fmla="*/ 27 w 51"/>
                  <a:gd name="T5" fmla="*/ 51 h 51"/>
                  <a:gd name="T6" fmla="*/ 40 w 51"/>
                  <a:gd name="T7" fmla="*/ 46 h 51"/>
                  <a:gd name="T8" fmla="*/ 50 w 51"/>
                  <a:gd name="T9" fmla="*/ 31 h 51"/>
                  <a:gd name="T10" fmla="*/ 46 w 51"/>
                  <a:gd name="T11" fmla="*/ 13 h 51"/>
                  <a:gd name="T12" fmla="*/ 13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7"/>
                    </a:moveTo>
                    <a:cubicBezTo>
                      <a:pt x="2" y="15"/>
                      <a:pt x="0" y="30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6"/>
                    </a:cubicBezTo>
                    <a:cubicBezTo>
                      <a:pt x="46" y="43"/>
                      <a:pt x="49" y="37"/>
                      <a:pt x="50" y="31"/>
                    </a:cubicBezTo>
                    <a:cubicBezTo>
                      <a:pt x="51" y="25"/>
                      <a:pt x="50" y="19"/>
                      <a:pt x="46" y="13"/>
                    </a:cubicBezTo>
                    <a:cubicBezTo>
                      <a:pt x="39" y="3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3" name="Freeform 4458"/>
              <p:cNvSpPr>
                <a:spLocks/>
              </p:cNvSpPr>
              <p:nvPr/>
            </p:nvSpPr>
            <p:spPr bwMode="auto">
              <a:xfrm>
                <a:off x="9610" y="-13551"/>
                <a:ext cx="141" cy="136"/>
              </a:xfrm>
              <a:custGeom>
                <a:avLst/>
                <a:gdLst>
                  <a:gd name="T0" fmla="*/ 11 w 53"/>
                  <a:gd name="T1" fmla="*/ 9 h 51"/>
                  <a:gd name="T2" fmla="*/ 9 w 53"/>
                  <a:gd name="T3" fmla="*/ 43 h 51"/>
                  <a:gd name="T4" fmla="*/ 27 w 53"/>
                  <a:gd name="T5" fmla="*/ 51 h 51"/>
                  <a:gd name="T6" fmla="*/ 43 w 53"/>
                  <a:gd name="T7" fmla="*/ 45 h 51"/>
                  <a:gd name="T8" fmla="*/ 45 w 53"/>
                  <a:gd name="T9" fmla="*/ 11 h 51"/>
                  <a:gd name="T10" fmla="*/ 11 w 53"/>
                  <a:gd name="T1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1" y="9"/>
                    </a:moveTo>
                    <a:cubicBezTo>
                      <a:pt x="1" y="18"/>
                      <a:pt x="0" y="33"/>
                      <a:pt x="9" y="43"/>
                    </a:cubicBezTo>
                    <a:cubicBezTo>
                      <a:pt x="14" y="48"/>
                      <a:pt x="20" y="51"/>
                      <a:pt x="27" y="51"/>
                    </a:cubicBezTo>
                    <a:cubicBezTo>
                      <a:pt x="33" y="51"/>
                      <a:pt x="38" y="48"/>
                      <a:pt x="43" y="45"/>
                    </a:cubicBezTo>
                    <a:cubicBezTo>
                      <a:pt x="53" y="36"/>
                      <a:pt x="53" y="21"/>
                      <a:pt x="45" y="11"/>
                    </a:cubicBezTo>
                    <a:cubicBezTo>
                      <a:pt x="36" y="1"/>
                      <a:pt x="20" y="0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4" name="Freeform 4459"/>
              <p:cNvSpPr>
                <a:spLocks/>
              </p:cNvSpPr>
              <p:nvPr/>
            </p:nvSpPr>
            <p:spPr bwMode="auto">
              <a:xfrm>
                <a:off x="9727" y="-13436"/>
                <a:ext cx="141" cy="133"/>
              </a:xfrm>
              <a:custGeom>
                <a:avLst/>
                <a:gdLst>
                  <a:gd name="T0" fmla="*/ 9 w 53"/>
                  <a:gd name="T1" fmla="*/ 11 h 50"/>
                  <a:gd name="T2" fmla="*/ 11 w 53"/>
                  <a:gd name="T3" fmla="*/ 44 h 50"/>
                  <a:gd name="T4" fmla="*/ 27 w 53"/>
                  <a:gd name="T5" fmla="*/ 50 h 50"/>
                  <a:gd name="T6" fmla="*/ 45 w 53"/>
                  <a:gd name="T7" fmla="*/ 42 h 50"/>
                  <a:gd name="T8" fmla="*/ 42 w 53"/>
                  <a:gd name="T9" fmla="*/ 8 h 50"/>
                  <a:gd name="T10" fmla="*/ 9 w 53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11"/>
                    </a:move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5" name="Freeform 4460"/>
              <p:cNvSpPr>
                <a:spLocks/>
              </p:cNvSpPr>
              <p:nvPr/>
            </p:nvSpPr>
            <p:spPr bwMode="auto">
              <a:xfrm>
                <a:off x="9855" y="-13340"/>
                <a:ext cx="138" cy="136"/>
              </a:xfrm>
              <a:custGeom>
                <a:avLst/>
                <a:gdLst>
                  <a:gd name="T0" fmla="*/ 41 w 52"/>
                  <a:gd name="T1" fmla="*/ 7 h 51"/>
                  <a:gd name="T2" fmla="*/ 8 w 52"/>
                  <a:gd name="T3" fmla="*/ 14 h 51"/>
                  <a:gd name="T4" fmla="*/ 14 w 52"/>
                  <a:gd name="T5" fmla="*/ 47 h 51"/>
                  <a:gd name="T6" fmla="*/ 28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7"/>
                    </a:move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50" y="16"/>
                      <a:pt x="46" y="11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6" name="Freeform 4461"/>
              <p:cNvSpPr>
                <a:spLocks/>
              </p:cNvSpPr>
              <p:nvPr/>
            </p:nvSpPr>
            <p:spPr bwMode="auto">
              <a:xfrm>
                <a:off x="10007" y="-13257"/>
                <a:ext cx="130" cy="136"/>
              </a:xfrm>
              <a:custGeom>
                <a:avLst/>
                <a:gdLst>
                  <a:gd name="T0" fmla="*/ 3 w 49"/>
                  <a:gd name="T1" fmla="*/ 16 h 51"/>
                  <a:gd name="T2" fmla="*/ 2 w 49"/>
                  <a:gd name="T3" fmla="*/ 35 h 51"/>
                  <a:gd name="T4" fmla="*/ 14 w 49"/>
                  <a:gd name="T5" fmla="*/ 48 h 51"/>
                  <a:gd name="T6" fmla="*/ 24 w 49"/>
                  <a:gd name="T7" fmla="*/ 51 h 51"/>
                  <a:gd name="T8" fmla="*/ 46 w 49"/>
                  <a:gd name="T9" fmla="*/ 38 h 51"/>
                  <a:gd name="T10" fmla="*/ 47 w 49"/>
                  <a:gd name="T11" fmla="*/ 19 h 51"/>
                  <a:gd name="T12" fmla="*/ 35 w 49"/>
                  <a:gd name="T13" fmla="*/ 6 h 51"/>
                  <a:gd name="T14" fmla="*/ 3 w 49"/>
                  <a:gd name="T15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6"/>
                    </a:moveTo>
                    <a:cubicBezTo>
                      <a:pt x="0" y="22"/>
                      <a:pt x="0" y="28"/>
                      <a:pt x="2" y="35"/>
                    </a:cubicBezTo>
                    <a:cubicBezTo>
                      <a:pt x="4" y="41"/>
                      <a:pt x="8" y="45"/>
                      <a:pt x="14" y="48"/>
                    </a:cubicBez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6" y="38"/>
                    </a:cubicBezTo>
                    <a:cubicBezTo>
                      <a:pt x="48" y="32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6"/>
                    </a:cubicBezTo>
                    <a:cubicBezTo>
                      <a:pt x="23" y="0"/>
                      <a:pt x="9" y="5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7" name="Freeform 4462"/>
              <p:cNvSpPr>
                <a:spLocks/>
              </p:cNvSpPr>
              <p:nvPr/>
            </p:nvSpPr>
            <p:spPr bwMode="auto">
              <a:xfrm>
                <a:off x="10159" y="-13193"/>
                <a:ext cx="130" cy="136"/>
              </a:xfrm>
              <a:custGeom>
                <a:avLst/>
                <a:gdLst>
                  <a:gd name="T0" fmla="*/ 33 w 49"/>
                  <a:gd name="T1" fmla="*/ 4 h 51"/>
                  <a:gd name="T2" fmla="*/ 2 w 49"/>
                  <a:gd name="T3" fmla="*/ 19 h 51"/>
                  <a:gd name="T4" fmla="*/ 3 w 49"/>
                  <a:gd name="T5" fmla="*/ 37 h 51"/>
                  <a:gd name="T6" fmla="*/ 17 w 49"/>
                  <a:gd name="T7" fmla="*/ 49 h 51"/>
                  <a:gd name="T8" fmla="*/ 25 w 49"/>
                  <a:gd name="T9" fmla="*/ 51 h 51"/>
                  <a:gd name="T10" fmla="*/ 47 w 49"/>
                  <a:gd name="T11" fmla="*/ 35 h 51"/>
                  <a:gd name="T12" fmla="*/ 46 w 49"/>
                  <a:gd name="T13" fmla="*/ 16 h 51"/>
                  <a:gd name="T14" fmla="*/ 33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3" y="4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4" y="11"/>
                      <a:pt x="39" y="6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8" name="Freeform 4463"/>
              <p:cNvSpPr>
                <a:spLocks/>
              </p:cNvSpPr>
              <p:nvPr/>
            </p:nvSpPr>
            <p:spPr bwMode="auto">
              <a:xfrm>
                <a:off x="10319" y="-13148"/>
                <a:ext cx="138" cy="133"/>
              </a:xfrm>
              <a:custGeom>
                <a:avLst/>
                <a:gdLst>
                  <a:gd name="T0" fmla="*/ 3 w 52"/>
                  <a:gd name="T1" fmla="*/ 21 h 50"/>
                  <a:gd name="T2" fmla="*/ 21 w 52"/>
                  <a:gd name="T3" fmla="*/ 50 h 50"/>
                  <a:gd name="T4" fmla="*/ 26 w 52"/>
                  <a:gd name="T5" fmla="*/ 50 h 50"/>
                  <a:gd name="T6" fmla="*/ 49 w 52"/>
                  <a:gd name="T7" fmla="*/ 31 h 50"/>
                  <a:gd name="T8" fmla="*/ 31 w 52"/>
                  <a:gd name="T9" fmla="*/ 3 h 50"/>
                  <a:gd name="T10" fmla="*/ 3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3"/>
                    </a:cubicBezTo>
                    <a:cubicBezTo>
                      <a:pt x="18" y="0"/>
                      <a:pt x="5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9" name="Freeform 4464"/>
              <p:cNvSpPr>
                <a:spLocks/>
              </p:cNvSpPr>
              <p:nvPr/>
            </p:nvSpPr>
            <p:spPr bwMode="auto">
              <a:xfrm>
                <a:off x="10495" y="-13121"/>
                <a:ext cx="130" cy="128"/>
              </a:xfrm>
              <a:custGeom>
                <a:avLst/>
                <a:gdLst>
                  <a:gd name="T0" fmla="*/ 1 w 49"/>
                  <a:gd name="T1" fmla="*/ 23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6 h 48"/>
                  <a:gd name="T8" fmla="*/ 42 w 49"/>
                  <a:gd name="T9" fmla="*/ 9 h 48"/>
                  <a:gd name="T10" fmla="*/ 26 w 49"/>
                  <a:gd name="T11" fmla="*/ 1 h 48"/>
                  <a:gd name="T12" fmla="*/ 1 w 49"/>
                  <a:gd name="T1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1" y="23"/>
                    </a:moveTo>
                    <a:cubicBezTo>
                      <a:pt x="0" y="36"/>
                      <a:pt x="10" y="47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0" name="Freeform 4465"/>
              <p:cNvSpPr>
                <a:spLocks/>
              </p:cNvSpPr>
              <p:nvPr/>
            </p:nvSpPr>
            <p:spPr bwMode="auto">
              <a:xfrm>
                <a:off x="10671" y="-13119"/>
                <a:ext cx="130" cy="128"/>
              </a:xfrm>
              <a:custGeom>
                <a:avLst/>
                <a:gdLst>
                  <a:gd name="T0" fmla="*/ 23 w 49"/>
                  <a:gd name="T1" fmla="*/ 0 h 48"/>
                  <a:gd name="T2" fmla="*/ 1 w 49"/>
                  <a:gd name="T3" fmla="*/ 25 h 48"/>
                  <a:gd name="T4" fmla="*/ 24 w 49"/>
                  <a:gd name="T5" fmla="*/ 48 h 48"/>
                  <a:gd name="T6" fmla="*/ 26 w 49"/>
                  <a:gd name="T7" fmla="*/ 47 h 48"/>
                  <a:gd name="T8" fmla="*/ 48 w 49"/>
                  <a:gd name="T9" fmla="*/ 22 h 48"/>
                  <a:gd name="T10" fmla="*/ 24 w 49"/>
                  <a:gd name="T11" fmla="*/ 0 h 48"/>
                  <a:gd name="T12" fmla="*/ 23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0"/>
                    </a:move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4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1" name="Freeform 4466"/>
              <p:cNvSpPr>
                <a:spLocks/>
              </p:cNvSpPr>
              <p:nvPr/>
            </p:nvSpPr>
            <p:spPr bwMode="auto">
              <a:xfrm>
                <a:off x="10836" y="-13148"/>
                <a:ext cx="139" cy="133"/>
              </a:xfrm>
              <a:custGeom>
                <a:avLst/>
                <a:gdLst>
                  <a:gd name="T0" fmla="*/ 22 w 52"/>
                  <a:gd name="T1" fmla="*/ 3 h 50"/>
                  <a:gd name="T2" fmla="*/ 3 w 52"/>
                  <a:gd name="T3" fmla="*/ 31 h 50"/>
                  <a:gd name="T4" fmla="*/ 26 w 52"/>
                  <a:gd name="T5" fmla="*/ 50 h 50"/>
                  <a:gd name="T6" fmla="*/ 31 w 52"/>
                  <a:gd name="T7" fmla="*/ 50 h 50"/>
                  <a:gd name="T8" fmla="*/ 50 w 52"/>
                  <a:gd name="T9" fmla="*/ 22 h 50"/>
                  <a:gd name="T10" fmla="*/ 2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3"/>
                    </a:moveTo>
                    <a:cubicBezTo>
                      <a:pt x="9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44" y="47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2" name="Freeform 4467"/>
              <p:cNvSpPr>
                <a:spLocks/>
              </p:cNvSpPr>
              <p:nvPr/>
            </p:nvSpPr>
            <p:spPr bwMode="auto">
              <a:xfrm>
                <a:off x="11004" y="-13193"/>
                <a:ext cx="136" cy="136"/>
              </a:xfrm>
              <a:custGeom>
                <a:avLst/>
                <a:gdLst>
                  <a:gd name="T0" fmla="*/ 17 w 51"/>
                  <a:gd name="T1" fmla="*/ 4 h 51"/>
                  <a:gd name="T2" fmla="*/ 3 w 51"/>
                  <a:gd name="T3" fmla="*/ 16 h 51"/>
                  <a:gd name="T4" fmla="*/ 2 w 51"/>
                  <a:gd name="T5" fmla="*/ 34 h 51"/>
                  <a:gd name="T6" fmla="*/ 24 w 51"/>
                  <a:gd name="T7" fmla="*/ 51 h 51"/>
                  <a:gd name="T8" fmla="*/ 32 w 51"/>
                  <a:gd name="T9" fmla="*/ 49 h 51"/>
                  <a:gd name="T10" fmla="*/ 47 w 51"/>
                  <a:gd name="T11" fmla="*/ 19 h 51"/>
                  <a:gd name="T12" fmla="*/ 17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2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3" name="Freeform 4468"/>
              <p:cNvSpPr>
                <a:spLocks/>
              </p:cNvSpPr>
              <p:nvPr/>
            </p:nvSpPr>
            <p:spPr bwMode="auto">
              <a:xfrm>
                <a:off x="11151" y="-13257"/>
                <a:ext cx="138" cy="136"/>
              </a:xfrm>
              <a:custGeom>
                <a:avLst/>
                <a:gdLst>
                  <a:gd name="T0" fmla="*/ 5 w 52"/>
                  <a:gd name="T1" fmla="*/ 37 h 51"/>
                  <a:gd name="T2" fmla="*/ 27 w 52"/>
                  <a:gd name="T3" fmla="*/ 51 h 51"/>
                  <a:gd name="T4" fmla="*/ 37 w 52"/>
                  <a:gd name="T5" fmla="*/ 49 h 51"/>
                  <a:gd name="T6" fmla="*/ 49 w 52"/>
                  <a:gd name="T7" fmla="*/ 35 h 51"/>
                  <a:gd name="T8" fmla="*/ 48 w 52"/>
                  <a:gd name="T9" fmla="*/ 17 h 51"/>
                  <a:gd name="T10" fmla="*/ 17 w 52"/>
                  <a:gd name="T11" fmla="*/ 6 h 51"/>
                  <a:gd name="T12" fmla="*/ 5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37"/>
                    </a:moveTo>
                    <a:cubicBezTo>
                      <a:pt x="9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3" y="46"/>
                      <a:pt x="47" y="41"/>
                      <a:pt x="49" y="35"/>
                    </a:cubicBezTo>
                    <a:cubicBezTo>
                      <a:pt x="52" y="29"/>
                      <a:pt x="51" y="22"/>
                      <a:pt x="48" y="17"/>
                    </a:cubicBezTo>
                    <a:cubicBezTo>
                      <a:pt x="43" y="5"/>
                      <a:pt x="28" y="0"/>
                      <a:pt x="17" y="6"/>
                    </a:cubicBezTo>
                    <a:cubicBezTo>
                      <a:pt x="5" y="11"/>
                      <a:pt x="0" y="26"/>
                      <a:pt x="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4" name="Freeform 4469"/>
              <p:cNvSpPr>
                <a:spLocks/>
              </p:cNvSpPr>
              <p:nvPr/>
            </p:nvSpPr>
            <p:spPr bwMode="auto">
              <a:xfrm>
                <a:off x="11292" y="-13340"/>
                <a:ext cx="139" cy="136"/>
              </a:xfrm>
              <a:custGeom>
                <a:avLst/>
                <a:gdLst>
                  <a:gd name="T0" fmla="*/ 7 w 52"/>
                  <a:gd name="T1" fmla="*/ 40 h 51"/>
                  <a:gd name="T2" fmla="*/ 28 w 52"/>
                  <a:gd name="T3" fmla="*/ 51 h 51"/>
                  <a:gd name="T4" fmla="*/ 41 w 52"/>
                  <a:gd name="T5" fmla="*/ 47 h 51"/>
                  <a:gd name="T6" fmla="*/ 51 w 52"/>
                  <a:gd name="T7" fmla="*/ 32 h 51"/>
                  <a:gd name="T8" fmla="*/ 48 w 52"/>
                  <a:gd name="T9" fmla="*/ 14 h 51"/>
                  <a:gd name="T10" fmla="*/ 14 w 52"/>
                  <a:gd name="T11" fmla="*/ 7 h 51"/>
                  <a:gd name="T12" fmla="*/ 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40"/>
                    </a:move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4"/>
                      <a:pt x="50" y="39"/>
                      <a:pt x="51" y="32"/>
                    </a:cubicBezTo>
                    <a:cubicBezTo>
                      <a:pt x="52" y="26"/>
                      <a:pt x="51" y="20"/>
                      <a:pt x="48" y="14"/>
                    </a:cubicBezTo>
                    <a:cubicBezTo>
                      <a:pt x="41" y="4"/>
                      <a:pt x="25" y="0"/>
                      <a:pt x="14" y="7"/>
                    </a:cubicBezTo>
                    <a:cubicBezTo>
                      <a:pt x="3" y="15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5" name="Freeform 4470"/>
              <p:cNvSpPr>
                <a:spLocks/>
              </p:cNvSpPr>
              <p:nvPr/>
            </p:nvSpPr>
            <p:spPr bwMode="auto">
              <a:xfrm>
                <a:off x="11431" y="-13436"/>
                <a:ext cx="130" cy="133"/>
              </a:xfrm>
              <a:custGeom>
                <a:avLst/>
                <a:gdLst>
                  <a:gd name="T0" fmla="*/ 9 w 49"/>
                  <a:gd name="T1" fmla="*/ 8 h 50"/>
                  <a:gd name="T2" fmla="*/ 1 w 49"/>
                  <a:gd name="T3" fmla="*/ 25 h 50"/>
                  <a:gd name="T4" fmla="*/ 6 w 49"/>
                  <a:gd name="T5" fmla="*/ 42 h 50"/>
                  <a:gd name="T6" fmla="*/ 25 w 49"/>
                  <a:gd name="T7" fmla="*/ 50 h 50"/>
                  <a:gd name="T8" fmla="*/ 40 w 49"/>
                  <a:gd name="T9" fmla="*/ 45 h 50"/>
                  <a:gd name="T10" fmla="*/ 48 w 49"/>
                  <a:gd name="T11" fmla="*/ 29 h 50"/>
                  <a:gd name="T12" fmla="*/ 43 w 49"/>
                  <a:gd name="T13" fmla="*/ 11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45" y="41"/>
                      <a:pt x="48" y="35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6" name="Freeform 4471"/>
              <p:cNvSpPr>
                <a:spLocks/>
              </p:cNvSpPr>
              <p:nvPr/>
            </p:nvSpPr>
            <p:spPr bwMode="auto">
              <a:xfrm>
                <a:off x="11543" y="-13548"/>
                <a:ext cx="136" cy="133"/>
              </a:xfrm>
              <a:custGeom>
                <a:avLst/>
                <a:gdLst>
                  <a:gd name="T0" fmla="*/ 9 w 51"/>
                  <a:gd name="T1" fmla="*/ 10 h 50"/>
                  <a:gd name="T2" fmla="*/ 10 w 51"/>
                  <a:gd name="T3" fmla="*/ 43 h 50"/>
                  <a:gd name="T4" fmla="*/ 27 w 51"/>
                  <a:gd name="T5" fmla="*/ 50 h 50"/>
                  <a:gd name="T6" fmla="*/ 44 w 51"/>
                  <a:gd name="T7" fmla="*/ 42 h 50"/>
                  <a:gd name="T8" fmla="*/ 51 w 51"/>
                  <a:gd name="T9" fmla="*/ 25 h 50"/>
                  <a:gd name="T10" fmla="*/ 43 w 51"/>
                  <a:gd name="T11" fmla="*/ 8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8" y="13"/>
                      <a:pt x="43" y="8"/>
                    </a:cubicBezTo>
                    <a:cubicBezTo>
                      <a:pt x="34" y="0"/>
                      <a:pt x="18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7" name="Freeform 4472"/>
              <p:cNvSpPr>
                <a:spLocks/>
              </p:cNvSpPr>
              <p:nvPr/>
            </p:nvSpPr>
            <p:spPr bwMode="auto">
              <a:xfrm>
                <a:off x="11644" y="-13679"/>
                <a:ext cx="144" cy="136"/>
              </a:xfrm>
              <a:custGeom>
                <a:avLst/>
                <a:gdLst>
                  <a:gd name="T0" fmla="*/ 8 w 54"/>
                  <a:gd name="T1" fmla="*/ 13 h 51"/>
                  <a:gd name="T2" fmla="*/ 13 w 54"/>
                  <a:gd name="T3" fmla="*/ 46 h 51"/>
                  <a:gd name="T4" fmla="*/ 27 w 54"/>
                  <a:gd name="T5" fmla="*/ 51 h 51"/>
                  <a:gd name="T6" fmla="*/ 47 w 54"/>
                  <a:gd name="T7" fmla="*/ 41 h 51"/>
                  <a:gd name="T8" fmla="*/ 41 w 54"/>
                  <a:gd name="T9" fmla="*/ 8 h 51"/>
                  <a:gd name="T10" fmla="*/ 8 w 54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8" y="13"/>
                    </a:moveTo>
                    <a:cubicBezTo>
                      <a:pt x="0" y="24"/>
                      <a:pt x="3" y="39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4" y="30"/>
                      <a:pt x="52" y="15"/>
                      <a:pt x="41" y="8"/>
                    </a:cubicBezTo>
                    <a:cubicBezTo>
                      <a:pt x="31" y="0"/>
                      <a:pt x="15" y="3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8" name="Freeform 4473"/>
              <p:cNvSpPr>
                <a:spLocks/>
              </p:cNvSpPr>
              <p:nvPr/>
            </p:nvSpPr>
            <p:spPr bwMode="auto">
              <a:xfrm>
                <a:off x="11737" y="-13820"/>
                <a:ext cx="131" cy="136"/>
              </a:xfrm>
              <a:custGeom>
                <a:avLst/>
                <a:gdLst>
                  <a:gd name="T0" fmla="*/ 36 w 49"/>
                  <a:gd name="T1" fmla="*/ 6 h 51"/>
                  <a:gd name="T2" fmla="*/ 3 w 49"/>
                  <a:gd name="T3" fmla="*/ 16 h 51"/>
                  <a:gd name="T4" fmla="*/ 2 w 49"/>
                  <a:gd name="T5" fmla="*/ 34 h 51"/>
                  <a:gd name="T6" fmla="*/ 13 w 49"/>
                  <a:gd name="T7" fmla="*/ 48 h 51"/>
                  <a:gd name="T8" fmla="*/ 24 w 49"/>
                  <a:gd name="T9" fmla="*/ 51 h 51"/>
                  <a:gd name="T10" fmla="*/ 45 w 49"/>
                  <a:gd name="T11" fmla="*/ 39 h 51"/>
                  <a:gd name="T12" fmla="*/ 47 w 49"/>
                  <a:gd name="T13" fmla="*/ 21 h 51"/>
                  <a:gd name="T14" fmla="*/ 36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6" y="6"/>
                    </a:move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7" y="21"/>
                    </a:cubicBezTo>
                    <a:cubicBezTo>
                      <a:pt x="45" y="14"/>
                      <a:pt x="41" y="9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9" name="Freeform 4474"/>
              <p:cNvSpPr>
                <a:spLocks/>
              </p:cNvSpPr>
              <p:nvPr/>
            </p:nvSpPr>
            <p:spPr bwMode="auto">
              <a:xfrm>
                <a:off x="11799" y="-13970"/>
                <a:ext cx="143" cy="136"/>
              </a:xfrm>
              <a:custGeom>
                <a:avLst/>
                <a:gdLst>
                  <a:gd name="T0" fmla="*/ 5 w 54"/>
                  <a:gd name="T1" fmla="*/ 18 h 51"/>
                  <a:gd name="T2" fmla="*/ 18 w 54"/>
                  <a:gd name="T3" fmla="*/ 49 h 51"/>
                  <a:gd name="T4" fmla="*/ 27 w 54"/>
                  <a:gd name="T5" fmla="*/ 51 h 51"/>
                  <a:gd name="T6" fmla="*/ 49 w 54"/>
                  <a:gd name="T7" fmla="*/ 35 h 51"/>
                  <a:gd name="T8" fmla="*/ 36 w 54"/>
                  <a:gd name="T9" fmla="*/ 4 h 51"/>
                  <a:gd name="T10" fmla="*/ 5 w 54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8"/>
                    </a:move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4" y="23"/>
                      <a:pt x="48" y="9"/>
                      <a:pt x="36" y="4"/>
                    </a:cubicBezTo>
                    <a:cubicBezTo>
                      <a:pt x="24" y="0"/>
                      <a:pt x="9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0" name="Freeform 4475"/>
              <p:cNvSpPr>
                <a:spLocks/>
              </p:cNvSpPr>
              <p:nvPr/>
            </p:nvSpPr>
            <p:spPr bwMode="auto">
              <a:xfrm>
                <a:off x="11849" y="-14130"/>
                <a:ext cx="136" cy="134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50 w 51"/>
                  <a:gd name="T5" fmla="*/ 32 h 50"/>
                  <a:gd name="T6" fmla="*/ 47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1" name="Freeform 4476"/>
              <p:cNvSpPr>
                <a:spLocks/>
              </p:cNvSpPr>
              <p:nvPr/>
            </p:nvSpPr>
            <p:spPr bwMode="auto">
              <a:xfrm>
                <a:off x="11881" y="-14295"/>
                <a:ext cx="133" cy="130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7 w 50"/>
                  <a:gd name="T7" fmla="*/ 1 h 49"/>
                  <a:gd name="T8" fmla="*/ 1 w 50"/>
                  <a:gd name="T9" fmla="*/ 23 h 49"/>
                  <a:gd name="T10" fmla="*/ 22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7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2" name="Freeform 4477"/>
              <p:cNvSpPr>
                <a:spLocks/>
              </p:cNvSpPr>
              <p:nvPr/>
            </p:nvSpPr>
            <p:spPr bwMode="auto">
              <a:xfrm>
                <a:off x="11889" y="-14466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8 w 48"/>
                  <a:gd name="T5" fmla="*/ 23 h 47"/>
                  <a:gd name="T6" fmla="*/ 24 w 48"/>
                  <a:gd name="T7" fmla="*/ 0 h 47"/>
                  <a:gd name="T8" fmla="*/ 24 w 48"/>
                  <a:gd name="T9" fmla="*/ 0 h 47"/>
                  <a:gd name="T10" fmla="*/ 0 w 48"/>
                  <a:gd name="T11" fmla="*/ 24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3" name="Freeform 4478"/>
              <p:cNvSpPr>
                <a:spLocks/>
              </p:cNvSpPr>
              <p:nvPr/>
            </p:nvSpPr>
            <p:spPr bwMode="auto">
              <a:xfrm>
                <a:off x="11871" y="-14645"/>
                <a:ext cx="130" cy="134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9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4" name="Freeform 4479"/>
              <p:cNvSpPr>
                <a:spLocks/>
              </p:cNvSpPr>
              <p:nvPr/>
            </p:nvSpPr>
            <p:spPr bwMode="auto">
              <a:xfrm>
                <a:off x="11833" y="-14810"/>
                <a:ext cx="136" cy="133"/>
              </a:xfrm>
              <a:custGeom>
                <a:avLst/>
                <a:gdLst>
                  <a:gd name="T0" fmla="*/ 18 w 51"/>
                  <a:gd name="T1" fmla="*/ 3 h 50"/>
                  <a:gd name="T2" fmla="*/ 3 w 51"/>
                  <a:gd name="T3" fmla="*/ 15 h 50"/>
                  <a:gd name="T4" fmla="*/ 2 w 51"/>
                  <a:gd name="T5" fmla="*/ 33 h 50"/>
                  <a:gd name="T6" fmla="*/ 24 w 51"/>
                  <a:gd name="T7" fmla="*/ 50 h 50"/>
                  <a:gd name="T8" fmla="*/ 31 w 51"/>
                  <a:gd name="T9" fmla="*/ 49 h 50"/>
                  <a:gd name="T10" fmla="*/ 47 w 51"/>
                  <a:gd name="T11" fmla="*/ 19 h 50"/>
                  <a:gd name="T12" fmla="*/ 18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3"/>
                    </a:moveTo>
                    <a:cubicBezTo>
                      <a:pt x="11" y="5"/>
                      <a:pt x="6" y="9"/>
                      <a:pt x="3" y="15"/>
                    </a:cubicBezTo>
                    <a:cubicBezTo>
                      <a:pt x="0" y="21"/>
                      <a:pt x="0" y="27"/>
                      <a:pt x="2" y="33"/>
                    </a:cubicBezTo>
                    <a:cubicBezTo>
                      <a:pt x="4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4" y="7"/>
                      <a:pt x="30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5" name="Freeform 4480"/>
              <p:cNvSpPr>
                <a:spLocks/>
              </p:cNvSpPr>
              <p:nvPr/>
            </p:nvSpPr>
            <p:spPr bwMode="auto">
              <a:xfrm>
                <a:off x="11775" y="-14968"/>
                <a:ext cx="130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8 h 51"/>
                  <a:gd name="T4" fmla="*/ 3 w 49"/>
                  <a:gd name="T5" fmla="*/ 36 h 51"/>
                  <a:gd name="T6" fmla="*/ 24 w 49"/>
                  <a:gd name="T7" fmla="*/ 51 h 51"/>
                  <a:gd name="T8" fmla="*/ 34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8"/>
                      <a:pt x="4" y="12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6"/>
                      <a:pt x="44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1" y="5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6" name="Freeform 4481"/>
              <p:cNvSpPr>
                <a:spLocks/>
              </p:cNvSpPr>
              <p:nvPr/>
            </p:nvSpPr>
            <p:spPr bwMode="auto">
              <a:xfrm>
                <a:off x="11689" y="-15114"/>
                <a:ext cx="147" cy="136"/>
              </a:xfrm>
              <a:custGeom>
                <a:avLst/>
                <a:gdLst>
                  <a:gd name="T0" fmla="*/ 7 w 55"/>
                  <a:gd name="T1" fmla="*/ 39 h 51"/>
                  <a:gd name="T2" fmla="*/ 27 w 55"/>
                  <a:gd name="T3" fmla="*/ 51 h 51"/>
                  <a:gd name="T4" fmla="*/ 40 w 55"/>
                  <a:gd name="T5" fmla="*/ 47 h 51"/>
                  <a:gd name="T6" fmla="*/ 48 w 55"/>
                  <a:gd name="T7" fmla="*/ 15 h 51"/>
                  <a:gd name="T8" fmla="*/ 15 w 55"/>
                  <a:gd name="T9" fmla="*/ 7 h 51"/>
                  <a:gd name="T10" fmla="*/ 7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39"/>
                    </a:move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3"/>
                      <a:pt x="0" y="28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7" name="Freeform 4482"/>
              <p:cNvSpPr>
                <a:spLocks/>
              </p:cNvSpPr>
              <p:nvPr/>
            </p:nvSpPr>
            <p:spPr bwMode="auto">
              <a:xfrm>
                <a:off x="11604" y="-15248"/>
                <a:ext cx="136" cy="136"/>
              </a:xfrm>
              <a:custGeom>
                <a:avLst/>
                <a:gdLst>
                  <a:gd name="T0" fmla="*/ 9 w 51"/>
                  <a:gd name="T1" fmla="*/ 8 h 51"/>
                  <a:gd name="T2" fmla="*/ 0 w 51"/>
                  <a:gd name="T3" fmla="*/ 24 h 51"/>
                  <a:gd name="T4" fmla="*/ 5 w 51"/>
                  <a:gd name="T5" fmla="*/ 42 h 51"/>
                  <a:gd name="T6" fmla="*/ 24 w 51"/>
                  <a:gd name="T7" fmla="*/ 51 h 51"/>
                  <a:gd name="T8" fmla="*/ 39 w 51"/>
                  <a:gd name="T9" fmla="*/ 45 h 51"/>
                  <a:gd name="T10" fmla="*/ 43 w 51"/>
                  <a:gd name="T11" fmla="*/ 12 h 51"/>
                  <a:gd name="T12" fmla="*/ 9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29" y="51"/>
                      <a:pt x="35" y="49"/>
                      <a:pt x="39" y="45"/>
                    </a:cubicBez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8" name="Freeform 4483"/>
              <p:cNvSpPr>
                <a:spLocks/>
              </p:cNvSpPr>
              <p:nvPr/>
            </p:nvSpPr>
            <p:spPr bwMode="auto">
              <a:xfrm>
                <a:off x="11489" y="-15368"/>
                <a:ext cx="139" cy="133"/>
              </a:xfrm>
              <a:custGeom>
                <a:avLst/>
                <a:gdLst>
                  <a:gd name="T0" fmla="*/ 9 w 52"/>
                  <a:gd name="T1" fmla="*/ 43 h 50"/>
                  <a:gd name="T2" fmla="*/ 26 w 52"/>
                  <a:gd name="T3" fmla="*/ 50 h 50"/>
                  <a:gd name="T4" fmla="*/ 43 w 52"/>
                  <a:gd name="T5" fmla="*/ 43 h 50"/>
                  <a:gd name="T6" fmla="*/ 42 w 52"/>
                  <a:gd name="T7" fmla="*/ 9 h 50"/>
                  <a:gd name="T8" fmla="*/ 9 w 52"/>
                  <a:gd name="T9" fmla="*/ 10 h 50"/>
                  <a:gd name="T10" fmla="*/ 9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9" y="43"/>
                    </a:moveTo>
                    <a:cubicBezTo>
                      <a:pt x="14" y="48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2" y="18"/>
                      <a:pt x="42" y="9"/>
                    </a:cubicBezTo>
                    <a:cubicBezTo>
                      <a:pt x="33" y="0"/>
                      <a:pt x="18" y="0"/>
                      <a:pt x="9" y="10"/>
                    </a:cubicBezTo>
                    <a:cubicBezTo>
                      <a:pt x="0" y="19"/>
                      <a:pt x="0" y="34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9" name="Freeform 4484"/>
              <p:cNvSpPr>
                <a:spLocks/>
              </p:cNvSpPr>
              <p:nvPr/>
            </p:nvSpPr>
            <p:spPr bwMode="auto">
              <a:xfrm>
                <a:off x="11369" y="-15475"/>
                <a:ext cx="131" cy="134"/>
              </a:xfrm>
              <a:custGeom>
                <a:avLst/>
                <a:gdLst>
                  <a:gd name="T0" fmla="*/ 39 w 49"/>
                  <a:gd name="T1" fmla="*/ 7 h 50"/>
                  <a:gd name="T2" fmla="*/ 5 w 49"/>
                  <a:gd name="T3" fmla="*/ 12 h 50"/>
                  <a:gd name="T4" fmla="*/ 0 w 49"/>
                  <a:gd name="T5" fmla="*/ 30 h 50"/>
                  <a:gd name="T6" fmla="*/ 10 w 49"/>
                  <a:gd name="T7" fmla="*/ 45 h 50"/>
                  <a:gd name="T8" fmla="*/ 24 w 49"/>
                  <a:gd name="T9" fmla="*/ 50 h 50"/>
                  <a:gd name="T10" fmla="*/ 43 w 49"/>
                  <a:gd name="T11" fmla="*/ 41 h 50"/>
                  <a:gd name="T12" fmla="*/ 48 w 49"/>
                  <a:gd name="T13" fmla="*/ 23 h 50"/>
                  <a:gd name="T14" fmla="*/ 39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7"/>
                    </a:moveTo>
                    <a:cubicBezTo>
                      <a:pt x="28" y="0"/>
                      <a:pt x="13" y="2"/>
                      <a:pt x="5" y="12"/>
                    </a:cubicBezTo>
                    <a:cubicBezTo>
                      <a:pt x="1" y="17"/>
                      <a:pt x="0" y="23"/>
                      <a:pt x="0" y="30"/>
                    </a:cubicBezTo>
                    <a:cubicBezTo>
                      <a:pt x="1" y="36"/>
                      <a:pt x="5" y="41"/>
                      <a:pt x="10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0" name="Freeform 4485"/>
              <p:cNvSpPr>
                <a:spLocks/>
              </p:cNvSpPr>
              <p:nvPr/>
            </p:nvSpPr>
            <p:spPr bwMode="auto">
              <a:xfrm>
                <a:off x="11231" y="-15568"/>
                <a:ext cx="130" cy="136"/>
              </a:xfrm>
              <a:custGeom>
                <a:avLst/>
                <a:gdLst>
                  <a:gd name="T0" fmla="*/ 13 w 49"/>
                  <a:gd name="T1" fmla="*/ 48 h 51"/>
                  <a:gd name="T2" fmla="*/ 25 w 49"/>
                  <a:gd name="T3" fmla="*/ 51 h 51"/>
                  <a:gd name="T4" fmla="*/ 45 w 49"/>
                  <a:gd name="T5" fmla="*/ 39 h 51"/>
                  <a:gd name="T6" fmla="*/ 48 w 49"/>
                  <a:gd name="T7" fmla="*/ 21 h 51"/>
                  <a:gd name="T8" fmla="*/ 37 w 49"/>
                  <a:gd name="T9" fmla="*/ 7 h 51"/>
                  <a:gd name="T10" fmla="*/ 4 w 49"/>
                  <a:gd name="T11" fmla="*/ 15 h 51"/>
                  <a:gd name="T12" fmla="*/ 2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49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1" name="Freeform 4486"/>
              <p:cNvSpPr>
                <a:spLocks/>
              </p:cNvSpPr>
              <p:nvPr/>
            </p:nvSpPr>
            <p:spPr bwMode="auto">
              <a:xfrm>
                <a:off x="11081" y="-15640"/>
                <a:ext cx="134" cy="136"/>
              </a:xfrm>
              <a:custGeom>
                <a:avLst/>
                <a:gdLst>
                  <a:gd name="T0" fmla="*/ 16 w 50"/>
                  <a:gd name="T1" fmla="*/ 49 h 51"/>
                  <a:gd name="T2" fmla="*/ 25 w 50"/>
                  <a:gd name="T3" fmla="*/ 51 h 51"/>
                  <a:gd name="T4" fmla="*/ 47 w 50"/>
                  <a:gd name="T5" fmla="*/ 36 h 51"/>
                  <a:gd name="T6" fmla="*/ 47 w 50"/>
                  <a:gd name="T7" fmla="*/ 18 h 51"/>
                  <a:gd name="T8" fmla="*/ 34 w 50"/>
                  <a:gd name="T9" fmla="*/ 5 h 51"/>
                  <a:gd name="T10" fmla="*/ 3 w 50"/>
                  <a:gd name="T11" fmla="*/ 18 h 51"/>
                  <a:gd name="T12" fmla="*/ 3 w 50"/>
                  <a:gd name="T13" fmla="*/ 36 h 51"/>
                  <a:gd name="T14" fmla="*/ 16 w 50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6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6"/>
                    </a:cubicBezTo>
                    <a:cubicBezTo>
                      <a:pt x="49" y="30"/>
                      <a:pt x="50" y="24"/>
                      <a:pt x="47" y="18"/>
                    </a:cubicBezTo>
                    <a:cubicBezTo>
                      <a:pt x="45" y="12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1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2" name="Freeform 4487"/>
              <p:cNvSpPr>
                <a:spLocks/>
              </p:cNvSpPr>
              <p:nvPr/>
            </p:nvSpPr>
            <p:spPr bwMode="auto">
              <a:xfrm>
                <a:off x="10924" y="-15691"/>
                <a:ext cx="131" cy="134"/>
              </a:xfrm>
              <a:custGeom>
                <a:avLst/>
                <a:gdLst>
                  <a:gd name="T0" fmla="*/ 18 w 49"/>
                  <a:gd name="T1" fmla="*/ 49 h 50"/>
                  <a:gd name="T2" fmla="*/ 25 w 49"/>
                  <a:gd name="T3" fmla="*/ 50 h 50"/>
                  <a:gd name="T4" fmla="*/ 48 w 49"/>
                  <a:gd name="T5" fmla="*/ 32 h 50"/>
                  <a:gd name="T6" fmla="*/ 45 w 49"/>
                  <a:gd name="T7" fmla="*/ 14 h 50"/>
                  <a:gd name="T8" fmla="*/ 31 w 49"/>
                  <a:gd name="T9" fmla="*/ 3 h 50"/>
                  <a:gd name="T10" fmla="*/ 2 w 49"/>
                  <a:gd name="T11" fmla="*/ 20 h 50"/>
                  <a:gd name="T12" fmla="*/ 4 w 49"/>
                  <a:gd name="T13" fmla="*/ 38 h 50"/>
                  <a:gd name="T14" fmla="*/ 18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49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8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3" name="Freeform 4488"/>
              <p:cNvSpPr>
                <a:spLocks/>
              </p:cNvSpPr>
              <p:nvPr/>
            </p:nvSpPr>
            <p:spPr bwMode="auto">
              <a:xfrm>
                <a:off x="10759" y="-15723"/>
                <a:ext cx="130" cy="131"/>
              </a:xfrm>
              <a:custGeom>
                <a:avLst/>
                <a:gdLst>
                  <a:gd name="T0" fmla="*/ 21 w 49"/>
                  <a:gd name="T1" fmla="*/ 49 h 49"/>
                  <a:gd name="T2" fmla="*/ 24 w 49"/>
                  <a:gd name="T3" fmla="*/ 49 h 49"/>
                  <a:gd name="T4" fmla="*/ 48 w 49"/>
                  <a:gd name="T5" fmla="*/ 29 h 49"/>
                  <a:gd name="T6" fmla="*/ 43 w 49"/>
                  <a:gd name="T7" fmla="*/ 11 h 49"/>
                  <a:gd name="T8" fmla="*/ 27 w 49"/>
                  <a:gd name="T9" fmla="*/ 2 h 49"/>
                  <a:gd name="T10" fmla="*/ 0 w 49"/>
                  <a:gd name="T11" fmla="*/ 22 h 49"/>
                  <a:gd name="T12" fmla="*/ 5 w 49"/>
                  <a:gd name="T13" fmla="*/ 40 h 49"/>
                  <a:gd name="T14" fmla="*/ 21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4" name="Freeform 4489"/>
              <p:cNvSpPr>
                <a:spLocks/>
              </p:cNvSpPr>
              <p:nvPr/>
            </p:nvSpPr>
            <p:spPr bwMode="auto">
              <a:xfrm>
                <a:off x="10585" y="-15915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5" name="Freeform 4490"/>
              <p:cNvSpPr>
                <a:spLocks/>
              </p:cNvSpPr>
              <p:nvPr/>
            </p:nvSpPr>
            <p:spPr bwMode="auto">
              <a:xfrm>
                <a:off x="10407" y="-15910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28 w 51"/>
                  <a:gd name="T3" fmla="*/ 49 h 49"/>
                  <a:gd name="T4" fmla="*/ 49 w 51"/>
                  <a:gd name="T5" fmla="*/ 22 h 49"/>
                  <a:gd name="T6" fmla="*/ 23 w 51"/>
                  <a:gd name="T7" fmla="*/ 1 h 49"/>
                  <a:gd name="T8" fmla="*/ 2 w 51"/>
                  <a:gd name="T9" fmla="*/ 28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6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6" name="Freeform 4491"/>
              <p:cNvSpPr>
                <a:spLocks/>
              </p:cNvSpPr>
              <p:nvPr/>
            </p:nvSpPr>
            <p:spPr bwMode="auto">
              <a:xfrm>
                <a:off x="10073" y="-15838"/>
                <a:ext cx="139" cy="137"/>
              </a:xfrm>
              <a:custGeom>
                <a:avLst/>
                <a:gdLst>
                  <a:gd name="T0" fmla="*/ 19 w 52"/>
                  <a:gd name="T1" fmla="*/ 4 h 51"/>
                  <a:gd name="T2" fmla="*/ 4 w 52"/>
                  <a:gd name="T3" fmla="*/ 35 h 51"/>
                  <a:gd name="T4" fmla="*/ 27 w 52"/>
                  <a:gd name="T5" fmla="*/ 51 h 51"/>
                  <a:gd name="T6" fmla="*/ 35 w 52"/>
                  <a:gd name="T7" fmla="*/ 49 h 51"/>
                  <a:gd name="T8" fmla="*/ 49 w 52"/>
                  <a:gd name="T9" fmla="*/ 37 h 51"/>
                  <a:gd name="T10" fmla="*/ 50 w 52"/>
                  <a:gd name="T11" fmla="*/ 19 h 51"/>
                  <a:gd name="T12" fmla="*/ 19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4"/>
                    </a:moveTo>
                    <a:cubicBezTo>
                      <a:pt x="7" y="9"/>
                      <a:pt x="0" y="22"/>
                      <a:pt x="4" y="35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2" y="50"/>
                      <a:pt x="35" y="49"/>
                    </a:cubicBezTo>
                    <a:cubicBezTo>
                      <a:pt x="41" y="47"/>
                      <a:pt x="46" y="43"/>
                      <a:pt x="49" y="37"/>
                    </a:cubicBezTo>
                    <a:cubicBezTo>
                      <a:pt x="51" y="31"/>
                      <a:pt x="52" y="25"/>
                      <a:pt x="50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7" name="Freeform 4492"/>
              <p:cNvSpPr>
                <a:spLocks/>
              </p:cNvSpPr>
              <p:nvPr/>
            </p:nvSpPr>
            <p:spPr bwMode="auto">
              <a:xfrm>
                <a:off x="9927" y="-15773"/>
                <a:ext cx="130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9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1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8" name="Freeform 4493"/>
              <p:cNvSpPr>
                <a:spLocks/>
              </p:cNvSpPr>
              <p:nvPr/>
            </p:nvSpPr>
            <p:spPr bwMode="auto">
              <a:xfrm>
                <a:off x="9783" y="-15693"/>
                <a:ext cx="130" cy="136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2 h 51"/>
                  <a:gd name="T4" fmla="*/ 5 w 49"/>
                  <a:gd name="T5" fmla="*/ 40 h 51"/>
                  <a:gd name="T6" fmla="*/ 25 w 49"/>
                  <a:gd name="T7" fmla="*/ 51 h 51"/>
                  <a:gd name="T8" fmla="*/ 37 w 49"/>
                  <a:gd name="T9" fmla="*/ 48 h 51"/>
                  <a:gd name="T10" fmla="*/ 48 w 49"/>
                  <a:gd name="T11" fmla="*/ 33 h 51"/>
                  <a:gd name="T12" fmla="*/ 45 w 49"/>
                  <a:gd name="T13" fmla="*/ 15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7" y="11"/>
                      <a:pt x="3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49" y="26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9" name="Freeform 4494"/>
              <p:cNvSpPr>
                <a:spLocks/>
              </p:cNvSpPr>
              <p:nvPr/>
            </p:nvSpPr>
            <p:spPr bwMode="auto">
              <a:xfrm>
                <a:off x="9644" y="-15595"/>
                <a:ext cx="144" cy="134"/>
              </a:xfrm>
              <a:custGeom>
                <a:avLst/>
                <a:gdLst>
                  <a:gd name="T0" fmla="*/ 12 w 54"/>
                  <a:gd name="T1" fmla="*/ 8 h 50"/>
                  <a:gd name="T2" fmla="*/ 8 w 54"/>
                  <a:gd name="T3" fmla="*/ 41 h 50"/>
                  <a:gd name="T4" fmla="*/ 27 w 54"/>
                  <a:gd name="T5" fmla="*/ 50 h 50"/>
                  <a:gd name="T6" fmla="*/ 42 w 54"/>
                  <a:gd name="T7" fmla="*/ 45 h 50"/>
                  <a:gd name="T8" fmla="*/ 45 w 54"/>
                  <a:gd name="T9" fmla="*/ 11 h 50"/>
                  <a:gd name="T10" fmla="*/ 1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52" y="37"/>
                      <a:pt x="54" y="22"/>
                      <a:pt x="45" y="11"/>
                    </a:cubicBezTo>
                    <a:cubicBezTo>
                      <a:pt x="38" y="1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0" name="Freeform 4495"/>
              <p:cNvSpPr>
                <a:spLocks/>
              </p:cNvSpPr>
              <p:nvPr/>
            </p:nvSpPr>
            <p:spPr bwMode="auto">
              <a:xfrm>
                <a:off x="9524" y="-15485"/>
                <a:ext cx="134" cy="133"/>
              </a:xfrm>
              <a:custGeom>
                <a:avLst/>
                <a:gdLst>
                  <a:gd name="T0" fmla="*/ 9 w 50"/>
                  <a:gd name="T1" fmla="*/ 9 h 50"/>
                  <a:gd name="T2" fmla="*/ 9 w 50"/>
                  <a:gd name="T3" fmla="*/ 43 h 50"/>
                  <a:gd name="T4" fmla="*/ 26 w 50"/>
                  <a:gd name="T5" fmla="*/ 50 h 50"/>
                  <a:gd name="T6" fmla="*/ 43 w 50"/>
                  <a:gd name="T7" fmla="*/ 43 h 50"/>
                  <a:gd name="T8" fmla="*/ 50 w 50"/>
                  <a:gd name="T9" fmla="*/ 26 h 50"/>
                  <a:gd name="T10" fmla="*/ 43 w 50"/>
                  <a:gd name="T11" fmla="*/ 9 h 50"/>
                  <a:gd name="T12" fmla="*/ 9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9" y="9"/>
                    </a:move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1" name="Freeform 4496"/>
              <p:cNvSpPr>
                <a:spLocks/>
              </p:cNvSpPr>
              <p:nvPr/>
            </p:nvSpPr>
            <p:spPr bwMode="auto">
              <a:xfrm>
                <a:off x="9324" y="-15232"/>
                <a:ext cx="139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4 h 51"/>
                  <a:gd name="T4" fmla="*/ 1 w 52"/>
                  <a:gd name="T5" fmla="*/ 32 h 51"/>
                  <a:gd name="T6" fmla="*/ 11 w 52"/>
                  <a:gd name="T7" fmla="*/ 47 h 51"/>
                  <a:gd name="T8" fmla="*/ 24 w 52"/>
                  <a:gd name="T9" fmla="*/ 51 h 51"/>
                  <a:gd name="T10" fmla="*/ 44 w 52"/>
                  <a:gd name="T11" fmla="*/ 40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7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2" y="38"/>
                      <a:pt x="6" y="44"/>
                      <a:pt x="11" y="47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4" y="40"/>
                    </a:cubicBezTo>
                    <a:cubicBezTo>
                      <a:pt x="52" y="29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2" name="Freeform 4497"/>
              <p:cNvSpPr>
                <a:spLocks/>
              </p:cNvSpPr>
              <p:nvPr/>
            </p:nvSpPr>
            <p:spPr bwMode="auto">
              <a:xfrm>
                <a:off x="9236" y="-15088"/>
                <a:ext cx="139" cy="136"/>
              </a:xfrm>
              <a:custGeom>
                <a:avLst/>
                <a:gdLst>
                  <a:gd name="T0" fmla="*/ 6 w 52"/>
                  <a:gd name="T1" fmla="*/ 16 h 51"/>
                  <a:gd name="T2" fmla="*/ 17 w 52"/>
                  <a:gd name="T3" fmla="*/ 48 h 51"/>
                  <a:gd name="T4" fmla="*/ 27 w 52"/>
                  <a:gd name="T5" fmla="*/ 51 h 51"/>
                  <a:gd name="T6" fmla="*/ 49 w 52"/>
                  <a:gd name="T7" fmla="*/ 38 h 51"/>
                  <a:gd name="T8" fmla="*/ 50 w 52"/>
                  <a:gd name="T9" fmla="*/ 19 h 51"/>
                  <a:gd name="T10" fmla="*/ 38 w 52"/>
                  <a:gd name="T11" fmla="*/ 6 h 51"/>
                  <a:gd name="T12" fmla="*/ 6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6"/>
                    </a:move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8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8" y="13"/>
                      <a:pt x="44" y="8"/>
                      <a:pt x="38" y="6"/>
                    </a:cubicBezTo>
                    <a:cubicBezTo>
                      <a:pt x="26" y="0"/>
                      <a:pt x="12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3" name="Freeform 4498"/>
              <p:cNvSpPr>
                <a:spLocks/>
              </p:cNvSpPr>
              <p:nvPr/>
            </p:nvSpPr>
            <p:spPr bwMode="auto">
              <a:xfrm>
                <a:off x="9178" y="-14933"/>
                <a:ext cx="138" cy="133"/>
              </a:xfrm>
              <a:custGeom>
                <a:avLst/>
                <a:gdLst>
                  <a:gd name="T0" fmla="*/ 33 w 52"/>
                  <a:gd name="T1" fmla="*/ 4 h 50"/>
                  <a:gd name="T2" fmla="*/ 3 w 52"/>
                  <a:gd name="T3" fmla="*/ 18 h 50"/>
                  <a:gd name="T4" fmla="*/ 3 w 52"/>
                  <a:gd name="T5" fmla="*/ 37 h 50"/>
                  <a:gd name="T6" fmla="*/ 17 w 52"/>
                  <a:gd name="T7" fmla="*/ 49 h 50"/>
                  <a:gd name="T8" fmla="*/ 25 w 52"/>
                  <a:gd name="T9" fmla="*/ 50 h 50"/>
                  <a:gd name="T10" fmla="*/ 47 w 52"/>
                  <a:gd name="T11" fmla="*/ 35 h 50"/>
                  <a:gd name="T12" fmla="*/ 33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3" y="4"/>
                    </a:moveTo>
                    <a:cubicBezTo>
                      <a:pt x="21" y="0"/>
                      <a:pt x="7" y="6"/>
                      <a:pt x="3" y="18"/>
                    </a:cubicBezTo>
                    <a:cubicBezTo>
                      <a:pt x="0" y="24"/>
                      <a:pt x="1" y="31"/>
                      <a:pt x="3" y="37"/>
                    </a:cubicBezTo>
                    <a:cubicBezTo>
                      <a:pt x="6" y="42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ubicBezTo>
                      <a:pt x="52" y="22"/>
                      <a:pt x="46" y="9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4" name="Freeform 4499"/>
              <p:cNvSpPr>
                <a:spLocks/>
              </p:cNvSpPr>
              <p:nvPr/>
            </p:nvSpPr>
            <p:spPr bwMode="auto">
              <a:xfrm>
                <a:off x="9132" y="-14770"/>
                <a:ext cx="131" cy="133"/>
              </a:xfrm>
              <a:custGeom>
                <a:avLst/>
                <a:gdLst>
                  <a:gd name="T0" fmla="*/ 1 w 49"/>
                  <a:gd name="T1" fmla="*/ 20 h 50"/>
                  <a:gd name="T2" fmla="*/ 4 w 49"/>
                  <a:gd name="T3" fmla="*/ 38 h 50"/>
                  <a:gd name="T4" fmla="*/ 19 w 49"/>
                  <a:gd name="T5" fmla="*/ 49 h 50"/>
                  <a:gd name="T6" fmla="*/ 24 w 49"/>
                  <a:gd name="T7" fmla="*/ 50 h 50"/>
                  <a:gd name="T8" fmla="*/ 47 w 49"/>
                  <a:gd name="T9" fmla="*/ 31 h 50"/>
                  <a:gd name="T10" fmla="*/ 45 w 49"/>
                  <a:gd name="T11" fmla="*/ 13 h 50"/>
                  <a:gd name="T12" fmla="*/ 30 w 49"/>
                  <a:gd name="T13" fmla="*/ 3 h 50"/>
                  <a:gd name="T14" fmla="*/ 1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0"/>
                    </a:moveTo>
                    <a:cubicBezTo>
                      <a:pt x="0" y="27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9" y="49"/>
                    </a:cubicBez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2"/>
                      <a:pt x="47" y="31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41" y="8"/>
                      <a:pt x="36" y="4"/>
                      <a:pt x="30" y="3"/>
                    </a:cubicBezTo>
                    <a:cubicBezTo>
                      <a:pt x="17" y="0"/>
                      <a:pt x="4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5" name="Freeform 4500"/>
              <p:cNvSpPr>
                <a:spLocks/>
              </p:cNvSpPr>
              <p:nvPr/>
            </p:nvSpPr>
            <p:spPr bwMode="auto">
              <a:xfrm>
                <a:off x="9103" y="-14599"/>
                <a:ext cx="133" cy="130"/>
              </a:xfrm>
              <a:custGeom>
                <a:avLst/>
                <a:gdLst>
                  <a:gd name="T0" fmla="*/ 27 w 50"/>
                  <a:gd name="T1" fmla="*/ 1 h 49"/>
                  <a:gd name="T2" fmla="*/ 1 w 50"/>
                  <a:gd name="T3" fmla="*/ 22 h 49"/>
                  <a:gd name="T4" fmla="*/ 6 w 50"/>
                  <a:gd name="T5" fmla="*/ 40 h 49"/>
                  <a:gd name="T6" fmla="*/ 21 w 50"/>
                  <a:gd name="T7" fmla="*/ 49 h 49"/>
                  <a:gd name="T8" fmla="*/ 24 w 50"/>
                  <a:gd name="T9" fmla="*/ 49 h 49"/>
                  <a:gd name="T10" fmla="*/ 48 w 50"/>
                  <a:gd name="T11" fmla="*/ 28 h 49"/>
                  <a:gd name="T12" fmla="*/ 27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1"/>
                    </a:move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6" name="Freeform 4501"/>
              <p:cNvSpPr>
                <a:spLocks/>
              </p:cNvSpPr>
              <p:nvPr/>
            </p:nvSpPr>
            <p:spPr bwMode="auto">
              <a:xfrm>
                <a:off x="9095" y="-14423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7" name="Freeform 4502"/>
              <p:cNvSpPr>
                <a:spLocks/>
              </p:cNvSpPr>
              <p:nvPr/>
            </p:nvSpPr>
            <p:spPr bwMode="auto">
              <a:xfrm>
                <a:off x="9100" y="-14253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8" name="Freeform 4503"/>
              <p:cNvSpPr>
                <a:spLocks/>
              </p:cNvSpPr>
              <p:nvPr/>
            </p:nvSpPr>
            <p:spPr bwMode="auto">
              <a:xfrm>
                <a:off x="9127" y="-14087"/>
                <a:ext cx="141" cy="133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2 h 50"/>
                  <a:gd name="T4" fmla="*/ 26 w 53"/>
                  <a:gd name="T5" fmla="*/ 50 h 50"/>
                  <a:gd name="T6" fmla="*/ 32 w 53"/>
                  <a:gd name="T7" fmla="*/ 50 h 50"/>
                  <a:gd name="T8" fmla="*/ 50 w 53"/>
                  <a:gd name="T9" fmla="*/ 21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4" y="47"/>
                      <a:pt x="53" y="34"/>
                      <a:pt x="50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9" name="Freeform 4504"/>
              <p:cNvSpPr>
                <a:spLocks/>
              </p:cNvSpPr>
              <p:nvPr/>
            </p:nvSpPr>
            <p:spPr bwMode="auto">
              <a:xfrm>
                <a:off x="9172" y="-13927"/>
                <a:ext cx="144" cy="136"/>
              </a:xfrm>
              <a:custGeom>
                <a:avLst/>
                <a:gdLst>
                  <a:gd name="T0" fmla="*/ 19 w 54"/>
                  <a:gd name="T1" fmla="*/ 4 h 51"/>
                  <a:gd name="T2" fmla="*/ 4 w 54"/>
                  <a:gd name="T3" fmla="*/ 35 h 51"/>
                  <a:gd name="T4" fmla="*/ 27 w 54"/>
                  <a:gd name="T5" fmla="*/ 51 h 51"/>
                  <a:gd name="T6" fmla="*/ 35 w 54"/>
                  <a:gd name="T7" fmla="*/ 50 h 51"/>
                  <a:gd name="T8" fmla="*/ 50 w 54"/>
                  <a:gd name="T9" fmla="*/ 19 h 51"/>
                  <a:gd name="T10" fmla="*/ 19 w 54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4"/>
                    </a:moveTo>
                    <a:cubicBezTo>
                      <a:pt x="7" y="9"/>
                      <a:pt x="0" y="22"/>
                      <a:pt x="4" y="35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2" y="50"/>
                      <a:pt x="35" y="50"/>
                    </a:cubicBezTo>
                    <a:cubicBezTo>
                      <a:pt x="47" y="45"/>
                      <a:pt x="54" y="32"/>
                      <a:pt x="50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0" name="Freeform 4505"/>
              <p:cNvSpPr>
                <a:spLocks/>
              </p:cNvSpPr>
              <p:nvPr/>
            </p:nvSpPr>
            <p:spPr bwMode="auto">
              <a:xfrm>
                <a:off x="9242" y="-13775"/>
                <a:ext cx="138" cy="136"/>
              </a:xfrm>
              <a:custGeom>
                <a:avLst/>
                <a:gdLst>
                  <a:gd name="T0" fmla="*/ 15 w 52"/>
                  <a:gd name="T1" fmla="*/ 6 h 51"/>
                  <a:gd name="T2" fmla="*/ 2 w 52"/>
                  <a:gd name="T3" fmla="*/ 19 h 51"/>
                  <a:gd name="T4" fmla="*/ 3 w 52"/>
                  <a:gd name="T5" fmla="*/ 38 h 51"/>
                  <a:gd name="T6" fmla="*/ 25 w 52"/>
                  <a:gd name="T7" fmla="*/ 51 h 51"/>
                  <a:gd name="T8" fmla="*/ 35 w 52"/>
                  <a:gd name="T9" fmla="*/ 49 h 51"/>
                  <a:gd name="T10" fmla="*/ 47 w 52"/>
                  <a:gd name="T11" fmla="*/ 17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9" y="9"/>
                      <a:pt x="5" y="13"/>
                      <a:pt x="2" y="19"/>
                    </a:cubicBezTo>
                    <a:cubicBezTo>
                      <a:pt x="0" y="25"/>
                      <a:pt x="1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6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4707"/>
            <p:cNvGrpSpPr>
              <a:grpSpLocks/>
            </p:cNvGrpSpPr>
            <p:nvPr/>
          </p:nvGrpSpPr>
          <p:grpSpPr bwMode="auto">
            <a:xfrm>
              <a:off x="8535" y="-16454"/>
              <a:ext cx="4229" cy="4211"/>
              <a:chOff x="8535" y="-16454"/>
              <a:chExt cx="4229" cy="4211"/>
            </a:xfrm>
            <a:grpFill/>
          </p:grpSpPr>
          <p:sp>
            <p:nvSpPr>
              <p:cNvPr id="3901" name="Freeform 4507"/>
              <p:cNvSpPr>
                <a:spLocks/>
              </p:cNvSpPr>
              <p:nvPr/>
            </p:nvSpPr>
            <p:spPr bwMode="auto">
              <a:xfrm>
                <a:off x="9322" y="-13631"/>
                <a:ext cx="133" cy="136"/>
              </a:xfrm>
              <a:custGeom>
                <a:avLst/>
                <a:gdLst>
                  <a:gd name="T0" fmla="*/ 12 w 50"/>
                  <a:gd name="T1" fmla="*/ 7 h 51"/>
                  <a:gd name="T2" fmla="*/ 2 w 50"/>
                  <a:gd name="T3" fmla="*/ 22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3 h 51"/>
                  <a:gd name="T12" fmla="*/ 45 w 50"/>
                  <a:gd name="T13" fmla="*/ 15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50" y="26"/>
                      <a:pt x="49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" name="Freeform 4508"/>
              <p:cNvSpPr>
                <a:spLocks/>
              </p:cNvSpPr>
              <p:nvPr/>
            </p:nvSpPr>
            <p:spPr bwMode="auto">
              <a:xfrm>
                <a:off x="9412" y="-13495"/>
                <a:ext cx="136" cy="134"/>
              </a:xfrm>
              <a:custGeom>
                <a:avLst/>
                <a:gdLst>
                  <a:gd name="T0" fmla="*/ 12 w 51"/>
                  <a:gd name="T1" fmla="*/ 7 h 50"/>
                  <a:gd name="T2" fmla="*/ 8 w 51"/>
                  <a:gd name="T3" fmla="*/ 41 h 50"/>
                  <a:gd name="T4" fmla="*/ 26 w 51"/>
                  <a:gd name="T5" fmla="*/ 50 h 50"/>
                  <a:gd name="T6" fmla="*/ 41 w 51"/>
                  <a:gd name="T7" fmla="*/ 45 h 50"/>
                  <a:gd name="T8" fmla="*/ 50 w 51"/>
                  <a:gd name="T9" fmla="*/ 29 h 50"/>
                  <a:gd name="T10" fmla="*/ 45 w 51"/>
                  <a:gd name="T11" fmla="*/ 11 h 50"/>
                  <a:gd name="T12" fmla="*/ 12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7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6" y="50"/>
                    </a:cubicBezTo>
                    <a:cubicBezTo>
                      <a:pt x="32" y="50"/>
                      <a:pt x="37" y="48"/>
                      <a:pt x="41" y="45"/>
                    </a:cubicBezTo>
                    <a:cubicBezTo>
                      <a:pt x="46" y="41"/>
                      <a:pt x="49" y="35"/>
                      <a:pt x="50" y="29"/>
                    </a:cubicBezTo>
                    <a:cubicBezTo>
                      <a:pt x="51" y="23"/>
                      <a:pt x="49" y="16"/>
                      <a:pt x="45" y="11"/>
                    </a:cubicBezTo>
                    <a:cubicBezTo>
                      <a:pt x="37" y="1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3" name="Freeform 4509"/>
              <p:cNvSpPr>
                <a:spLocks/>
              </p:cNvSpPr>
              <p:nvPr/>
            </p:nvSpPr>
            <p:spPr bwMode="auto">
              <a:xfrm>
                <a:off x="9647" y="-13265"/>
                <a:ext cx="130" cy="136"/>
              </a:xfrm>
              <a:custGeom>
                <a:avLst/>
                <a:gdLst>
                  <a:gd name="T0" fmla="*/ 40 w 49"/>
                  <a:gd name="T1" fmla="*/ 8 h 51"/>
                  <a:gd name="T2" fmla="*/ 6 w 49"/>
                  <a:gd name="T3" fmla="*/ 12 h 51"/>
                  <a:gd name="T4" fmla="*/ 1 w 49"/>
                  <a:gd name="T5" fmla="*/ 29 h 51"/>
                  <a:gd name="T6" fmla="*/ 9 w 49"/>
                  <a:gd name="T7" fmla="*/ 45 h 51"/>
                  <a:gd name="T8" fmla="*/ 25 w 49"/>
                  <a:gd name="T9" fmla="*/ 51 h 51"/>
                  <a:gd name="T10" fmla="*/ 43 w 49"/>
                  <a:gd name="T11" fmla="*/ 42 h 51"/>
                  <a:gd name="T12" fmla="*/ 48 w 49"/>
                  <a:gd name="T13" fmla="*/ 24 h 51"/>
                  <a:gd name="T14" fmla="*/ 4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8"/>
                    </a:move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6"/>
                      <a:pt x="5" y="41"/>
                      <a:pt x="9" y="45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8" y="18"/>
                      <a:pt x="45" y="12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4" name="Freeform 4510"/>
              <p:cNvSpPr>
                <a:spLocks/>
              </p:cNvSpPr>
              <p:nvPr/>
            </p:nvSpPr>
            <p:spPr bwMode="auto">
              <a:xfrm>
                <a:off x="9772" y="-13169"/>
                <a:ext cx="147" cy="133"/>
              </a:xfrm>
              <a:custGeom>
                <a:avLst/>
                <a:gdLst>
                  <a:gd name="T0" fmla="*/ 40 w 55"/>
                  <a:gd name="T1" fmla="*/ 6 h 50"/>
                  <a:gd name="T2" fmla="*/ 7 w 55"/>
                  <a:gd name="T3" fmla="*/ 14 h 50"/>
                  <a:gd name="T4" fmla="*/ 14 w 55"/>
                  <a:gd name="T5" fmla="*/ 47 h 50"/>
                  <a:gd name="T6" fmla="*/ 27 w 55"/>
                  <a:gd name="T7" fmla="*/ 50 h 50"/>
                  <a:gd name="T8" fmla="*/ 47 w 55"/>
                  <a:gd name="T9" fmla="*/ 39 h 50"/>
                  <a:gd name="T10" fmla="*/ 40 w 55"/>
                  <a:gd name="T11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40" y="6"/>
                    </a:moveTo>
                    <a:cubicBezTo>
                      <a:pt x="30" y="0"/>
                      <a:pt x="14" y="3"/>
                      <a:pt x="7" y="14"/>
                    </a:cubicBezTo>
                    <a:cubicBezTo>
                      <a:pt x="0" y="25"/>
                      <a:pt x="3" y="39"/>
                      <a:pt x="14" y="47"/>
                    </a:cubicBezTo>
                    <a:cubicBezTo>
                      <a:pt x="18" y="49"/>
                      <a:pt x="23" y="50"/>
                      <a:pt x="27" y="50"/>
                    </a:cubicBezTo>
                    <a:cubicBezTo>
                      <a:pt x="36" y="50"/>
                      <a:pt x="43" y="46"/>
                      <a:pt x="47" y="39"/>
                    </a:cubicBezTo>
                    <a:cubicBezTo>
                      <a:pt x="55" y="28"/>
                      <a:pt x="51" y="14"/>
                      <a:pt x="4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5" name="Freeform 4511"/>
              <p:cNvSpPr>
                <a:spLocks/>
              </p:cNvSpPr>
              <p:nvPr/>
            </p:nvSpPr>
            <p:spPr bwMode="auto">
              <a:xfrm>
                <a:off x="9924" y="-13089"/>
                <a:ext cx="136" cy="136"/>
              </a:xfrm>
              <a:custGeom>
                <a:avLst/>
                <a:gdLst>
                  <a:gd name="T0" fmla="*/ 35 w 51"/>
                  <a:gd name="T1" fmla="*/ 5 h 51"/>
                  <a:gd name="T2" fmla="*/ 3 w 51"/>
                  <a:gd name="T3" fmla="*/ 16 h 51"/>
                  <a:gd name="T4" fmla="*/ 2 w 51"/>
                  <a:gd name="T5" fmla="*/ 34 h 51"/>
                  <a:gd name="T6" fmla="*/ 14 w 51"/>
                  <a:gd name="T7" fmla="*/ 48 h 51"/>
                  <a:gd name="T8" fmla="*/ 24 w 51"/>
                  <a:gd name="T9" fmla="*/ 51 h 51"/>
                  <a:gd name="T10" fmla="*/ 46 w 51"/>
                  <a:gd name="T11" fmla="*/ 37 h 51"/>
                  <a:gd name="T12" fmla="*/ 35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5" y="5"/>
                    </a:moveTo>
                    <a:cubicBezTo>
                      <a:pt x="23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2" y="46"/>
                      <a:pt x="46" y="37"/>
                    </a:cubicBezTo>
                    <a:cubicBezTo>
                      <a:pt x="51" y="26"/>
                      <a:pt x="47" y="11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6" name="Freeform 4512"/>
              <p:cNvSpPr>
                <a:spLocks/>
              </p:cNvSpPr>
              <p:nvPr/>
            </p:nvSpPr>
            <p:spPr bwMode="auto">
              <a:xfrm>
                <a:off x="10071" y="-13025"/>
                <a:ext cx="144" cy="136"/>
              </a:xfrm>
              <a:custGeom>
                <a:avLst/>
                <a:gdLst>
                  <a:gd name="T0" fmla="*/ 35 w 54"/>
                  <a:gd name="T1" fmla="*/ 5 h 51"/>
                  <a:gd name="T2" fmla="*/ 4 w 54"/>
                  <a:gd name="T3" fmla="*/ 19 h 51"/>
                  <a:gd name="T4" fmla="*/ 18 w 54"/>
                  <a:gd name="T5" fmla="*/ 49 h 51"/>
                  <a:gd name="T6" fmla="*/ 27 w 54"/>
                  <a:gd name="T7" fmla="*/ 51 h 51"/>
                  <a:gd name="T8" fmla="*/ 49 w 54"/>
                  <a:gd name="T9" fmla="*/ 35 h 51"/>
                  <a:gd name="T10" fmla="*/ 35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5"/>
                    </a:move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4" y="23"/>
                      <a:pt x="47" y="9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7" name="Freeform 4513"/>
              <p:cNvSpPr>
                <a:spLocks/>
              </p:cNvSpPr>
              <p:nvPr/>
            </p:nvSpPr>
            <p:spPr bwMode="auto">
              <a:xfrm>
                <a:off x="10233" y="-12975"/>
                <a:ext cx="142" cy="134"/>
              </a:xfrm>
              <a:custGeom>
                <a:avLst/>
                <a:gdLst>
                  <a:gd name="T0" fmla="*/ 32 w 53"/>
                  <a:gd name="T1" fmla="*/ 3 h 50"/>
                  <a:gd name="T2" fmla="*/ 3 w 53"/>
                  <a:gd name="T3" fmla="*/ 20 h 50"/>
                  <a:gd name="T4" fmla="*/ 21 w 53"/>
                  <a:gd name="T5" fmla="*/ 49 h 50"/>
                  <a:gd name="T6" fmla="*/ 26 w 53"/>
                  <a:gd name="T7" fmla="*/ 50 h 50"/>
                  <a:gd name="T8" fmla="*/ 49 w 53"/>
                  <a:gd name="T9" fmla="*/ 31 h 50"/>
                  <a:gd name="T10" fmla="*/ 32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2" y="3"/>
                    </a:moveTo>
                    <a:cubicBezTo>
                      <a:pt x="19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1" y="49"/>
                    </a:cubicBezTo>
                    <a:cubicBezTo>
                      <a:pt x="23" y="49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3" y="19"/>
                      <a:pt x="45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8" name="Freeform 4514"/>
              <p:cNvSpPr>
                <a:spLocks/>
              </p:cNvSpPr>
              <p:nvPr/>
            </p:nvSpPr>
            <p:spPr bwMode="auto">
              <a:xfrm>
                <a:off x="10585" y="-12929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7 w 48"/>
                  <a:gd name="T5" fmla="*/ 40 h 48"/>
                  <a:gd name="T6" fmla="*/ 23 w 48"/>
                  <a:gd name="T7" fmla="*/ 48 h 48"/>
                  <a:gd name="T8" fmla="*/ 24 w 48"/>
                  <a:gd name="T9" fmla="*/ 48 h 48"/>
                  <a:gd name="T10" fmla="*/ 47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9" name="Freeform 4515"/>
              <p:cNvSpPr>
                <a:spLocks/>
              </p:cNvSpPr>
              <p:nvPr/>
            </p:nvSpPr>
            <p:spPr bwMode="auto">
              <a:xfrm>
                <a:off x="10756" y="-12943"/>
                <a:ext cx="133" cy="131"/>
              </a:xfrm>
              <a:custGeom>
                <a:avLst/>
                <a:gdLst>
                  <a:gd name="T0" fmla="*/ 1 w 50"/>
                  <a:gd name="T1" fmla="*/ 28 h 49"/>
                  <a:gd name="T2" fmla="*/ 25 w 50"/>
                  <a:gd name="T3" fmla="*/ 49 h 49"/>
                  <a:gd name="T4" fmla="*/ 27 w 50"/>
                  <a:gd name="T5" fmla="*/ 49 h 49"/>
                  <a:gd name="T6" fmla="*/ 49 w 50"/>
                  <a:gd name="T7" fmla="*/ 22 h 49"/>
                  <a:gd name="T8" fmla="*/ 22 w 50"/>
                  <a:gd name="T9" fmla="*/ 1 h 49"/>
                  <a:gd name="T10" fmla="*/ 1 w 50"/>
                  <a:gd name="T11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8"/>
                    </a:move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9" y="3"/>
                      <a:pt x="0" y="14"/>
                      <a:pt x="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0" name="Freeform 4516"/>
              <p:cNvSpPr>
                <a:spLocks/>
              </p:cNvSpPr>
              <p:nvPr/>
            </p:nvSpPr>
            <p:spPr bwMode="auto">
              <a:xfrm>
                <a:off x="10924" y="-12975"/>
                <a:ext cx="133" cy="134"/>
              </a:xfrm>
              <a:custGeom>
                <a:avLst/>
                <a:gdLst>
                  <a:gd name="T0" fmla="*/ 20 w 50"/>
                  <a:gd name="T1" fmla="*/ 3 h 50"/>
                  <a:gd name="T2" fmla="*/ 5 w 50"/>
                  <a:gd name="T3" fmla="*/ 13 h 50"/>
                  <a:gd name="T4" fmla="*/ 2 w 50"/>
                  <a:gd name="T5" fmla="*/ 31 h 50"/>
                  <a:gd name="T6" fmla="*/ 25 w 50"/>
                  <a:gd name="T7" fmla="*/ 50 h 50"/>
                  <a:gd name="T8" fmla="*/ 30 w 50"/>
                  <a:gd name="T9" fmla="*/ 49 h 50"/>
                  <a:gd name="T10" fmla="*/ 45 w 50"/>
                  <a:gd name="T11" fmla="*/ 39 h 50"/>
                  <a:gd name="T12" fmla="*/ 48 w 50"/>
                  <a:gd name="T13" fmla="*/ 21 h 50"/>
                  <a:gd name="T14" fmla="*/ 20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8" y="33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1" name="Freeform 4517"/>
              <p:cNvSpPr>
                <a:spLocks/>
              </p:cNvSpPr>
              <p:nvPr/>
            </p:nvSpPr>
            <p:spPr bwMode="auto">
              <a:xfrm>
                <a:off x="11087" y="-13025"/>
                <a:ext cx="136" cy="136"/>
              </a:xfrm>
              <a:custGeom>
                <a:avLst/>
                <a:gdLst>
                  <a:gd name="T0" fmla="*/ 16 w 51"/>
                  <a:gd name="T1" fmla="*/ 5 h 51"/>
                  <a:gd name="T2" fmla="*/ 3 w 51"/>
                  <a:gd name="T3" fmla="*/ 17 h 51"/>
                  <a:gd name="T4" fmla="*/ 2 w 51"/>
                  <a:gd name="T5" fmla="*/ 35 h 51"/>
                  <a:gd name="T6" fmla="*/ 24 w 51"/>
                  <a:gd name="T7" fmla="*/ 51 h 51"/>
                  <a:gd name="T8" fmla="*/ 32 w 51"/>
                  <a:gd name="T9" fmla="*/ 50 h 51"/>
                  <a:gd name="T10" fmla="*/ 47 w 51"/>
                  <a:gd name="T11" fmla="*/ 19 h 51"/>
                  <a:gd name="T12" fmla="*/ 16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5"/>
                    </a:moveTo>
                    <a:cubicBezTo>
                      <a:pt x="10" y="7"/>
                      <a:pt x="5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5"/>
                      <a:pt x="14" y="51"/>
                      <a:pt x="24" y="51"/>
                    </a:cubicBezTo>
                    <a:cubicBezTo>
                      <a:pt x="27" y="51"/>
                      <a:pt x="30" y="51"/>
                      <a:pt x="32" y="50"/>
                    </a:cubicBezTo>
                    <a:cubicBezTo>
                      <a:pt x="45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2" name="Freeform 4518"/>
              <p:cNvSpPr>
                <a:spLocks/>
              </p:cNvSpPr>
              <p:nvPr/>
            </p:nvSpPr>
            <p:spPr bwMode="auto">
              <a:xfrm>
                <a:off x="11239" y="-13089"/>
                <a:ext cx="130" cy="136"/>
              </a:xfrm>
              <a:custGeom>
                <a:avLst/>
                <a:gdLst>
                  <a:gd name="T0" fmla="*/ 14 w 49"/>
                  <a:gd name="T1" fmla="*/ 5 h 51"/>
                  <a:gd name="T2" fmla="*/ 2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8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5"/>
                    </a:move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8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1" y="5"/>
                      <a:pt x="26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" name="Freeform 4519"/>
              <p:cNvSpPr>
                <a:spLocks/>
              </p:cNvSpPr>
              <p:nvPr/>
            </p:nvSpPr>
            <p:spPr bwMode="auto">
              <a:xfrm>
                <a:off x="11383" y="-13169"/>
                <a:ext cx="138" cy="136"/>
              </a:xfrm>
              <a:custGeom>
                <a:avLst/>
                <a:gdLst>
                  <a:gd name="T0" fmla="*/ 12 w 52"/>
                  <a:gd name="T1" fmla="*/ 6 h 51"/>
                  <a:gd name="T2" fmla="*/ 1 w 52"/>
                  <a:gd name="T3" fmla="*/ 21 h 51"/>
                  <a:gd name="T4" fmla="*/ 4 w 52"/>
                  <a:gd name="T5" fmla="*/ 39 h 51"/>
                  <a:gd name="T6" fmla="*/ 24 w 52"/>
                  <a:gd name="T7" fmla="*/ 51 h 51"/>
                  <a:gd name="T8" fmla="*/ 37 w 52"/>
                  <a:gd name="T9" fmla="*/ 47 h 51"/>
                  <a:gd name="T10" fmla="*/ 45 w 52"/>
                  <a:gd name="T11" fmla="*/ 14 h 51"/>
                  <a:gd name="T12" fmla="*/ 12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6"/>
                    </a:moveTo>
                    <a:cubicBezTo>
                      <a:pt x="6" y="10"/>
                      <a:pt x="3" y="15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9" y="46"/>
                      <a:pt x="16" y="51"/>
                      <a:pt x="24" y="51"/>
                    </a:cubicBez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0"/>
                      <a:pt x="52" y="25"/>
                      <a:pt x="45" y="14"/>
                    </a:cubicBezTo>
                    <a:cubicBezTo>
                      <a:pt x="38" y="3"/>
                      <a:pt x="2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" name="Freeform 4520"/>
              <p:cNvSpPr>
                <a:spLocks/>
              </p:cNvSpPr>
              <p:nvPr/>
            </p:nvSpPr>
            <p:spPr bwMode="auto">
              <a:xfrm>
                <a:off x="11516" y="-13265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6 w 49"/>
                  <a:gd name="T5" fmla="*/ 42 h 51"/>
                  <a:gd name="T6" fmla="*/ 24 w 49"/>
                  <a:gd name="T7" fmla="*/ 51 h 51"/>
                  <a:gd name="T8" fmla="*/ 39 w 49"/>
                  <a:gd name="T9" fmla="*/ 46 h 51"/>
                  <a:gd name="T10" fmla="*/ 48 w 49"/>
                  <a:gd name="T11" fmla="*/ 30 h 51"/>
                  <a:gd name="T12" fmla="*/ 43 w 49"/>
                  <a:gd name="T13" fmla="*/ 12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5" name="Freeform 4521"/>
              <p:cNvSpPr>
                <a:spLocks/>
              </p:cNvSpPr>
              <p:nvPr/>
            </p:nvSpPr>
            <p:spPr bwMode="auto">
              <a:xfrm>
                <a:off x="11639" y="-13372"/>
                <a:ext cx="128" cy="133"/>
              </a:xfrm>
              <a:custGeom>
                <a:avLst/>
                <a:gdLst>
                  <a:gd name="T0" fmla="*/ 7 w 48"/>
                  <a:gd name="T1" fmla="*/ 9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9"/>
                    </a:move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6" name="Freeform 4522"/>
              <p:cNvSpPr>
                <a:spLocks/>
              </p:cNvSpPr>
              <p:nvPr/>
            </p:nvSpPr>
            <p:spPr bwMode="auto">
              <a:xfrm>
                <a:off x="11740" y="-13495"/>
                <a:ext cx="144" cy="134"/>
              </a:xfrm>
              <a:custGeom>
                <a:avLst/>
                <a:gdLst>
                  <a:gd name="T0" fmla="*/ 42 w 54"/>
                  <a:gd name="T1" fmla="*/ 8 h 50"/>
                  <a:gd name="T2" fmla="*/ 9 w 54"/>
                  <a:gd name="T3" fmla="*/ 11 h 50"/>
                  <a:gd name="T4" fmla="*/ 12 w 54"/>
                  <a:gd name="T5" fmla="*/ 45 h 50"/>
                  <a:gd name="T6" fmla="*/ 27 w 54"/>
                  <a:gd name="T7" fmla="*/ 50 h 50"/>
                  <a:gd name="T8" fmla="*/ 46 w 54"/>
                  <a:gd name="T9" fmla="*/ 41 h 50"/>
                  <a:gd name="T10" fmla="*/ 4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8"/>
                    </a:moveTo>
                    <a:cubicBezTo>
                      <a:pt x="32" y="0"/>
                      <a:pt x="17" y="1"/>
                      <a:pt x="9" y="11"/>
                    </a:cubicBezTo>
                    <a:cubicBezTo>
                      <a:pt x="0" y="21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7" name="Freeform 4523"/>
              <p:cNvSpPr>
                <a:spLocks/>
              </p:cNvSpPr>
              <p:nvPr/>
            </p:nvSpPr>
            <p:spPr bwMode="auto">
              <a:xfrm>
                <a:off x="11836" y="-13631"/>
                <a:ext cx="144" cy="136"/>
              </a:xfrm>
              <a:custGeom>
                <a:avLst/>
                <a:gdLst>
                  <a:gd name="T0" fmla="*/ 7 w 54"/>
                  <a:gd name="T1" fmla="*/ 14 h 51"/>
                  <a:gd name="T2" fmla="*/ 14 w 54"/>
                  <a:gd name="T3" fmla="*/ 47 h 51"/>
                  <a:gd name="T4" fmla="*/ 27 w 54"/>
                  <a:gd name="T5" fmla="*/ 51 h 51"/>
                  <a:gd name="T6" fmla="*/ 47 w 54"/>
                  <a:gd name="T7" fmla="*/ 40 h 51"/>
                  <a:gd name="T8" fmla="*/ 40 w 54"/>
                  <a:gd name="T9" fmla="*/ 7 h 51"/>
                  <a:gd name="T10" fmla="*/ 7 w 54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14"/>
                    </a:move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8" name="Freeform 4524"/>
              <p:cNvSpPr>
                <a:spLocks/>
              </p:cNvSpPr>
              <p:nvPr/>
            </p:nvSpPr>
            <p:spPr bwMode="auto">
              <a:xfrm>
                <a:off x="11916" y="-13775"/>
                <a:ext cx="138" cy="136"/>
              </a:xfrm>
              <a:custGeom>
                <a:avLst/>
                <a:gdLst>
                  <a:gd name="T0" fmla="*/ 6 w 52"/>
                  <a:gd name="T1" fmla="*/ 17 h 51"/>
                  <a:gd name="T2" fmla="*/ 17 w 52"/>
                  <a:gd name="T3" fmla="*/ 49 h 51"/>
                  <a:gd name="T4" fmla="*/ 27 w 52"/>
                  <a:gd name="T5" fmla="*/ 51 h 51"/>
                  <a:gd name="T6" fmla="*/ 49 w 52"/>
                  <a:gd name="T7" fmla="*/ 38 h 51"/>
                  <a:gd name="T8" fmla="*/ 50 w 52"/>
                  <a:gd name="T9" fmla="*/ 20 h 51"/>
                  <a:gd name="T10" fmla="*/ 38 w 52"/>
                  <a:gd name="T11" fmla="*/ 6 h 51"/>
                  <a:gd name="T12" fmla="*/ 6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7"/>
                    </a:moveTo>
                    <a:cubicBezTo>
                      <a:pt x="0" y="29"/>
                      <a:pt x="5" y="43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8" y="14"/>
                      <a:pt x="44" y="9"/>
                      <a:pt x="38" y="6"/>
                    </a:cubicBezTo>
                    <a:cubicBezTo>
                      <a:pt x="26" y="0"/>
                      <a:pt x="12" y="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9" name="Freeform 4525"/>
              <p:cNvSpPr>
                <a:spLocks/>
              </p:cNvSpPr>
              <p:nvPr/>
            </p:nvSpPr>
            <p:spPr bwMode="auto">
              <a:xfrm>
                <a:off x="11982" y="-13927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5 h 51"/>
                  <a:gd name="T6" fmla="*/ 48 w 51"/>
                  <a:gd name="T7" fmla="*/ 17 h 51"/>
                  <a:gd name="T8" fmla="*/ 35 w 51"/>
                  <a:gd name="T9" fmla="*/ 5 h 51"/>
                  <a:gd name="T10" fmla="*/ 4 w 51"/>
                  <a:gd name="T11" fmla="*/ 19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1" y="29"/>
                      <a:pt x="51" y="23"/>
                      <a:pt x="48" y="17"/>
                    </a:cubicBezTo>
                    <a:cubicBezTo>
                      <a:pt x="45" y="11"/>
                      <a:pt x="41" y="7"/>
                      <a:pt x="35" y="5"/>
                    </a:cubicBezTo>
                    <a:cubicBezTo>
                      <a:pt x="23" y="0"/>
                      <a:pt x="8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0" name="Freeform 4526"/>
              <p:cNvSpPr>
                <a:spLocks/>
              </p:cNvSpPr>
              <p:nvPr/>
            </p:nvSpPr>
            <p:spPr bwMode="auto">
              <a:xfrm>
                <a:off x="12030" y="-14087"/>
                <a:ext cx="136" cy="133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50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1" name="Freeform 4527"/>
              <p:cNvSpPr>
                <a:spLocks/>
              </p:cNvSpPr>
              <p:nvPr/>
            </p:nvSpPr>
            <p:spPr bwMode="auto">
              <a:xfrm>
                <a:off x="12062" y="-14253"/>
                <a:ext cx="136" cy="131"/>
              </a:xfrm>
              <a:custGeom>
                <a:avLst/>
                <a:gdLst>
                  <a:gd name="T0" fmla="*/ 28 w 51"/>
                  <a:gd name="T1" fmla="*/ 2 h 49"/>
                  <a:gd name="T2" fmla="*/ 2 w 51"/>
                  <a:gd name="T3" fmla="*/ 22 h 49"/>
                  <a:gd name="T4" fmla="*/ 23 w 51"/>
                  <a:gd name="T5" fmla="*/ 49 h 49"/>
                  <a:gd name="T6" fmla="*/ 25 w 51"/>
                  <a:gd name="T7" fmla="*/ 49 h 49"/>
                  <a:gd name="T8" fmla="*/ 49 w 51"/>
                  <a:gd name="T9" fmla="*/ 28 h 49"/>
                  <a:gd name="T10" fmla="*/ 28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8" y="2"/>
                    </a:moveTo>
                    <a:cubicBezTo>
                      <a:pt x="15" y="0"/>
                      <a:pt x="3" y="10"/>
                      <a:pt x="2" y="22"/>
                    </a:cubicBezTo>
                    <a:cubicBezTo>
                      <a:pt x="0" y="36"/>
                      <a:pt x="9" y="47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1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" name="Freeform 4528"/>
              <p:cNvSpPr>
                <a:spLocks/>
              </p:cNvSpPr>
              <p:nvPr/>
            </p:nvSpPr>
            <p:spPr bwMode="auto">
              <a:xfrm>
                <a:off x="12076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3" name="Freeform 4529"/>
              <p:cNvSpPr>
                <a:spLocks/>
              </p:cNvSpPr>
              <p:nvPr/>
            </p:nvSpPr>
            <p:spPr bwMode="auto">
              <a:xfrm>
                <a:off x="12062" y="-14599"/>
                <a:ext cx="136" cy="130"/>
              </a:xfrm>
              <a:custGeom>
                <a:avLst/>
                <a:gdLst>
                  <a:gd name="T0" fmla="*/ 23 w 51"/>
                  <a:gd name="T1" fmla="*/ 1 h 49"/>
                  <a:gd name="T2" fmla="*/ 2 w 51"/>
                  <a:gd name="T3" fmla="*/ 27 h 49"/>
                  <a:gd name="T4" fmla="*/ 26 w 51"/>
                  <a:gd name="T5" fmla="*/ 49 h 49"/>
                  <a:gd name="T6" fmla="*/ 28 w 51"/>
                  <a:gd name="T7" fmla="*/ 49 h 49"/>
                  <a:gd name="T8" fmla="*/ 49 w 51"/>
                  <a:gd name="T9" fmla="*/ 22 h 49"/>
                  <a:gd name="T10" fmla="*/ 23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1"/>
                    </a:moveTo>
                    <a:cubicBezTo>
                      <a:pt x="10" y="3"/>
                      <a:pt x="0" y="14"/>
                      <a:pt x="2" y="27"/>
                    </a:cubicBezTo>
                    <a:cubicBezTo>
                      <a:pt x="3" y="40"/>
                      <a:pt x="13" y="49"/>
                      <a:pt x="26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4" name="Freeform 4530"/>
              <p:cNvSpPr>
                <a:spLocks/>
              </p:cNvSpPr>
              <p:nvPr/>
            </p:nvSpPr>
            <p:spPr bwMode="auto">
              <a:xfrm>
                <a:off x="12036" y="-14770"/>
                <a:ext cx="130" cy="133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30 w 49"/>
                  <a:gd name="T9" fmla="*/ 49 h 50"/>
                  <a:gd name="T10" fmla="*/ 45 w 49"/>
                  <a:gd name="T11" fmla="*/ 38 h 50"/>
                  <a:gd name="T12" fmla="*/ 48 w 49"/>
                  <a:gd name="T13" fmla="*/ 20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4"/>
                      <a:pt x="8" y="8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8"/>
                    </a:cubicBezTo>
                    <a:cubicBezTo>
                      <a:pt x="48" y="33"/>
                      <a:pt x="49" y="27"/>
                      <a:pt x="48" y="20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5" name="Freeform 4531"/>
              <p:cNvSpPr>
                <a:spLocks/>
              </p:cNvSpPr>
              <p:nvPr/>
            </p:nvSpPr>
            <p:spPr bwMode="auto">
              <a:xfrm>
                <a:off x="11988" y="-14933"/>
                <a:ext cx="138" cy="133"/>
              </a:xfrm>
              <a:custGeom>
                <a:avLst/>
                <a:gdLst>
                  <a:gd name="T0" fmla="*/ 17 w 52"/>
                  <a:gd name="T1" fmla="*/ 4 h 50"/>
                  <a:gd name="T2" fmla="*/ 3 w 52"/>
                  <a:gd name="T3" fmla="*/ 16 h 50"/>
                  <a:gd name="T4" fmla="*/ 2 w 52"/>
                  <a:gd name="T5" fmla="*/ 34 h 50"/>
                  <a:gd name="T6" fmla="*/ 25 w 52"/>
                  <a:gd name="T7" fmla="*/ 50 h 50"/>
                  <a:gd name="T8" fmla="*/ 33 w 52"/>
                  <a:gd name="T9" fmla="*/ 49 h 50"/>
                  <a:gd name="T10" fmla="*/ 47 w 52"/>
                  <a:gd name="T11" fmla="*/ 18 h 50"/>
                  <a:gd name="T12" fmla="*/ 17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6" y="44"/>
                      <a:pt x="15" y="50"/>
                      <a:pt x="25" y="50"/>
                    </a:cubicBezTo>
                    <a:cubicBezTo>
                      <a:pt x="28" y="50"/>
                      <a:pt x="30" y="50"/>
                      <a:pt x="33" y="49"/>
                    </a:cubicBezTo>
                    <a:cubicBezTo>
                      <a:pt x="45" y="45"/>
                      <a:pt x="52" y="31"/>
                      <a:pt x="47" y="18"/>
                    </a:cubicBezTo>
                    <a:cubicBezTo>
                      <a:pt x="43" y="6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6" name="Freeform 4532"/>
              <p:cNvSpPr>
                <a:spLocks/>
              </p:cNvSpPr>
              <p:nvPr/>
            </p:nvSpPr>
            <p:spPr bwMode="auto">
              <a:xfrm>
                <a:off x="11916" y="-15088"/>
                <a:ext cx="146" cy="136"/>
              </a:xfrm>
              <a:custGeom>
                <a:avLst/>
                <a:gdLst>
                  <a:gd name="T0" fmla="*/ 17 w 55"/>
                  <a:gd name="T1" fmla="*/ 5 h 51"/>
                  <a:gd name="T2" fmla="*/ 6 w 55"/>
                  <a:gd name="T3" fmla="*/ 37 h 51"/>
                  <a:gd name="T4" fmla="*/ 28 w 55"/>
                  <a:gd name="T5" fmla="*/ 51 h 51"/>
                  <a:gd name="T6" fmla="*/ 38 w 55"/>
                  <a:gd name="T7" fmla="*/ 48 h 51"/>
                  <a:gd name="T8" fmla="*/ 49 w 55"/>
                  <a:gd name="T9" fmla="*/ 17 h 51"/>
                  <a:gd name="T10" fmla="*/ 17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3"/>
                      <a:pt x="55" y="28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7" name="Freeform 4533"/>
              <p:cNvSpPr>
                <a:spLocks/>
              </p:cNvSpPr>
              <p:nvPr/>
            </p:nvSpPr>
            <p:spPr bwMode="auto">
              <a:xfrm>
                <a:off x="11836" y="-15232"/>
                <a:ext cx="138" cy="136"/>
              </a:xfrm>
              <a:custGeom>
                <a:avLst/>
                <a:gdLst>
                  <a:gd name="T0" fmla="*/ 7 w 52"/>
                  <a:gd name="T1" fmla="*/ 40 h 51"/>
                  <a:gd name="T2" fmla="*/ 27 w 52"/>
                  <a:gd name="T3" fmla="*/ 51 h 51"/>
                  <a:gd name="T4" fmla="*/ 40 w 52"/>
                  <a:gd name="T5" fmla="*/ 47 h 51"/>
                  <a:gd name="T6" fmla="*/ 51 w 52"/>
                  <a:gd name="T7" fmla="*/ 32 h 51"/>
                  <a:gd name="T8" fmla="*/ 48 w 52"/>
                  <a:gd name="T9" fmla="*/ 14 h 51"/>
                  <a:gd name="T10" fmla="*/ 15 w 52"/>
                  <a:gd name="T11" fmla="*/ 7 h 51"/>
                  <a:gd name="T12" fmla="*/ 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6" y="44"/>
                      <a:pt x="49" y="39"/>
                      <a:pt x="51" y="32"/>
                    </a:cubicBezTo>
                    <a:cubicBezTo>
                      <a:pt x="52" y="26"/>
                      <a:pt x="51" y="20"/>
                      <a:pt x="48" y="14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8" name="Freeform 4534"/>
              <p:cNvSpPr>
                <a:spLocks/>
              </p:cNvSpPr>
              <p:nvPr/>
            </p:nvSpPr>
            <p:spPr bwMode="auto">
              <a:xfrm>
                <a:off x="11743" y="-15365"/>
                <a:ext cx="135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1 w 51"/>
                  <a:gd name="T7" fmla="*/ 46 h 51"/>
                  <a:gd name="T8" fmla="*/ 50 w 51"/>
                  <a:gd name="T9" fmla="*/ 30 h 51"/>
                  <a:gd name="T10" fmla="*/ 45 w 51"/>
                  <a:gd name="T11" fmla="*/ 12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6"/>
                      <a:pt x="50" y="30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9" name="Freeform 4535"/>
              <p:cNvSpPr>
                <a:spLocks/>
              </p:cNvSpPr>
              <p:nvPr/>
            </p:nvSpPr>
            <p:spPr bwMode="auto">
              <a:xfrm>
                <a:off x="11641" y="-15485"/>
                <a:ext cx="134" cy="133"/>
              </a:xfrm>
              <a:custGeom>
                <a:avLst/>
                <a:gdLst>
                  <a:gd name="T0" fmla="*/ 0 w 50"/>
                  <a:gd name="T1" fmla="*/ 26 h 50"/>
                  <a:gd name="T2" fmla="*/ 7 w 50"/>
                  <a:gd name="T3" fmla="*/ 43 h 50"/>
                  <a:gd name="T4" fmla="*/ 24 w 50"/>
                  <a:gd name="T5" fmla="*/ 50 h 50"/>
                  <a:gd name="T6" fmla="*/ 40 w 50"/>
                  <a:gd name="T7" fmla="*/ 43 h 50"/>
                  <a:gd name="T8" fmla="*/ 41 w 50"/>
                  <a:gd name="T9" fmla="*/ 9 h 50"/>
                  <a:gd name="T10" fmla="*/ 7 w 50"/>
                  <a:gd name="T11" fmla="*/ 9 h 50"/>
                  <a:gd name="T12" fmla="*/ 0 w 50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0" y="26"/>
                    </a:move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3"/>
                    </a:cubicBez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0" name="Freeform 4536"/>
              <p:cNvSpPr>
                <a:spLocks/>
              </p:cNvSpPr>
              <p:nvPr/>
            </p:nvSpPr>
            <p:spPr bwMode="auto">
              <a:xfrm>
                <a:off x="11519" y="-15595"/>
                <a:ext cx="128" cy="134"/>
              </a:xfrm>
              <a:custGeom>
                <a:avLst/>
                <a:gdLst>
                  <a:gd name="T0" fmla="*/ 0 w 48"/>
                  <a:gd name="T1" fmla="*/ 29 h 50"/>
                  <a:gd name="T2" fmla="*/ 9 w 48"/>
                  <a:gd name="T3" fmla="*/ 45 h 50"/>
                  <a:gd name="T4" fmla="*/ 24 w 48"/>
                  <a:gd name="T5" fmla="*/ 50 h 50"/>
                  <a:gd name="T6" fmla="*/ 43 w 48"/>
                  <a:gd name="T7" fmla="*/ 41 h 50"/>
                  <a:gd name="T8" fmla="*/ 48 w 48"/>
                  <a:gd name="T9" fmla="*/ 24 h 50"/>
                  <a:gd name="T10" fmla="*/ 39 w 48"/>
                  <a:gd name="T11" fmla="*/ 8 h 50"/>
                  <a:gd name="T12" fmla="*/ 5 w 48"/>
                  <a:gd name="T13" fmla="*/ 11 h 50"/>
                  <a:gd name="T14" fmla="*/ 0 w 48"/>
                  <a:gd name="T15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0" y="29"/>
                    </a:move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6"/>
                      <a:pt x="48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29" y="0"/>
                      <a:pt x="13" y="1"/>
                      <a:pt x="5" y="11"/>
                    </a:cubicBezTo>
                    <a:cubicBezTo>
                      <a:pt x="1" y="16"/>
                      <a:pt x="0" y="22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1" name="Freeform 4537"/>
              <p:cNvSpPr>
                <a:spLocks/>
              </p:cNvSpPr>
              <p:nvPr/>
            </p:nvSpPr>
            <p:spPr bwMode="auto">
              <a:xfrm>
                <a:off x="11383" y="-15693"/>
                <a:ext cx="133" cy="136"/>
              </a:xfrm>
              <a:custGeom>
                <a:avLst/>
                <a:gdLst>
                  <a:gd name="T0" fmla="*/ 2 w 50"/>
                  <a:gd name="T1" fmla="*/ 32 h 51"/>
                  <a:gd name="T2" fmla="*/ 12 w 50"/>
                  <a:gd name="T3" fmla="*/ 47 h 51"/>
                  <a:gd name="T4" fmla="*/ 25 w 50"/>
                  <a:gd name="T5" fmla="*/ 51 h 51"/>
                  <a:gd name="T6" fmla="*/ 45 w 50"/>
                  <a:gd name="T7" fmla="*/ 40 h 51"/>
                  <a:gd name="T8" fmla="*/ 48 w 50"/>
                  <a:gd name="T9" fmla="*/ 22 h 51"/>
                  <a:gd name="T10" fmla="*/ 38 w 50"/>
                  <a:gd name="T11" fmla="*/ 7 h 51"/>
                  <a:gd name="T12" fmla="*/ 5 w 50"/>
                  <a:gd name="T13" fmla="*/ 14 h 51"/>
                  <a:gd name="T14" fmla="*/ 2 w 50"/>
                  <a:gd name="T15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32"/>
                    </a:moveTo>
                    <a:cubicBezTo>
                      <a:pt x="3" y="39"/>
                      <a:pt x="7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49" y="35"/>
                      <a:pt x="50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4"/>
                      <a:pt x="5" y="14"/>
                    </a:cubicBezTo>
                    <a:cubicBezTo>
                      <a:pt x="1" y="20"/>
                      <a:pt x="0" y="26"/>
                      <a:pt x="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2" name="Freeform 4538"/>
              <p:cNvSpPr>
                <a:spLocks/>
              </p:cNvSpPr>
              <p:nvPr/>
            </p:nvSpPr>
            <p:spPr bwMode="auto">
              <a:xfrm>
                <a:off x="11233" y="-15773"/>
                <a:ext cx="139" cy="136"/>
              </a:xfrm>
              <a:custGeom>
                <a:avLst/>
                <a:gdLst>
                  <a:gd name="T0" fmla="*/ 16 w 52"/>
                  <a:gd name="T1" fmla="*/ 48 h 51"/>
                  <a:gd name="T2" fmla="*/ 27 w 52"/>
                  <a:gd name="T3" fmla="*/ 51 h 51"/>
                  <a:gd name="T4" fmla="*/ 48 w 52"/>
                  <a:gd name="T5" fmla="*/ 38 h 51"/>
                  <a:gd name="T6" fmla="*/ 50 w 52"/>
                  <a:gd name="T7" fmla="*/ 19 h 51"/>
                  <a:gd name="T8" fmla="*/ 38 w 52"/>
                  <a:gd name="T9" fmla="*/ 6 h 51"/>
                  <a:gd name="T10" fmla="*/ 6 w 52"/>
                  <a:gd name="T11" fmla="*/ 16 h 51"/>
                  <a:gd name="T12" fmla="*/ 16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8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1" y="32"/>
                      <a:pt x="52" y="26"/>
                      <a:pt x="50" y="19"/>
                    </a:cubicBezTo>
                    <a:cubicBezTo>
                      <a:pt x="48" y="13"/>
                      <a:pt x="43" y="9"/>
                      <a:pt x="38" y="6"/>
                    </a:cubicBezTo>
                    <a:cubicBezTo>
                      <a:pt x="26" y="0"/>
                      <a:pt x="11" y="5"/>
                      <a:pt x="6" y="16"/>
                    </a:cubicBezTo>
                    <a:cubicBezTo>
                      <a:pt x="0" y="28"/>
                      <a:pt x="5" y="43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3" name="Freeform 4539"/>
              <p:cNvSpPr>
                <a:spLocks/>
              </p:cNvSpPr>
              <p:nvPr/>
            </p:nvSpPr>
            <p:spPr bwMode="auto">
              <a:xfrm>
                <a:off x="11087" y="-15838"/>
                <a:ext cx="130" cy="137"/>
              </a:xfrm>
              <a:custGeom>
                <a:avLst/>
                <a:gdLst>
                  <a:gd name="T0" fmla="*/ 17 w 49"/>
                  <a:gd name="T1" fmla="*/ 49 h 51"/>
                  <a:gd name="T2" fmla="*/ 25 w 49"/>
                  <a:gd name="T3" fmla="*/ 51 h 51"/>
                  <a:gd name="T4" fmla="*/ 47 w 49"/>
                  <a:gd name="T5" fmla="*/ 35 h 51"/>
                  <a:gd name="T6" fmla="*/ 46 w 49"/>
                  <a:gd name="T7" fmla="*/ 17 h 51"/>
                  <a:gd name="T8" fmla="*/ 33 w 49"/>
                  <a:gd name="T9" fmla="*/ 4 h 51"/>
                  <a:gd name="T10" fmla="*/ 2 w 49"/>
                  <a:gd name="T11" fmla="*/ 19 h 51"/>
                  <a:gd name="T12" fmla="*/ 3 w 49"/>
                  <a:gd name="T13" fmla="*/ 37 h 51"/>
                  <a:gd name="T14" fmla="*/ 17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4" y="11"/>
                      <a:pt x="39" y="7"/>
                      <a:pt x="33" y="4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4" name="Freeform 4540"/>
              <p:cNvSpPr>
                <a:spLocks/>
              </p:cNvSpPr>
              <p:nvPr/>
            </p:nvSpPr>
            <p:spPr bwMode="auto">
              <a:xfrm>
                <a:off x="10921" y="-15883"/>
                <a:ext cx="142" cy="134"/>
              </a:xfrm>
              <a:custGeom>
                <a:avLst/>
                <a:gdLst>
                  <a:gd name="T0" fmla="*/ 21 w 53"/>
                  <a:gd name="T1" fmla="*/ 49 h 50"/>
                  <a:gd name="T2" fmla="*/ 26 w 53"/>
                  <a:gd name="T3" fmla="*/ 50 h 50"/>
                  <a:gd name="T4" fmla="*/ 49 w 53"/>
                  <a:gd name="T5" fmla="*/ 32 h 50"/>
                  <a:gd name="T6" fmla="*/ 32 w 53"/>
                  <a:gd name="T7" fmla="*/ 3 h 50"/>
                  <a:gd name="T8" fmla="*/ 3 w 53"/>
                  <a:gd name="T9" fmla="*/ 20 h 50"/>
                  <a:gd name="T10" fmla="*/ 21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49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5" name="Freeform 4541"/>
              <p:cNvSpPr>
                <a:spLocks/>
              </p:cNvSpPr>
              <p:nvPr/>
            </p:nvSpPr>
            <p:spPr bwMode="auto">
              <a:xfrm>
                <a:off x="10759" y="-15910"/>
                <a:ext cx="130" cy="131"/>
              </a:xfrm>
              <a:custGeom>
                <a:avLst/>
                <a:gdLst>
                  <a:gd name="T0" fmla="*/ 21 w 49"/>
                  <a:gd name="T1" fmla="*/ 49 h 49"/>
                  <a:gd name="T2" fmla="*/ 24 w 49"/>
                  <a:gd name="T3" fmla="*/ 49 h 49"/>
                  <a:gd name="T4" fmla="*/ 48 w 49"/>
                  <a:gd name="T5" fmla="*/ 28 h 49"/>
                  <a:gd name="T6" fmla="*/ 43 w 49"/>
                  <a:gd name="T7" fmla="*/ 10 h 49"/>
                  <a:gd name="T8" fmla="*/ 27 w 49"/>
                  <a:gd name="T9" fmla="*/ 1 h 49"/>
                  <a:gd name="T10" fmla="*/ 0 w 49"/>
                  <a:gd name="T11" fmla="*/ 22 h 49"/>
                  <a:gd name="T12" fmla="*/ 5 w 49"/>
                  <a:gd name="T13" fmla="*/ 40 h 49"/>
                  <a:gd name="T14" fmla="*/ 21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6" name="Freeform 4542"/>
              <p:cNvSpPr>
                <a:spLocks/>
              </p:cNvSpPr>
              <p:nvPr/>
            </p:nvSpPr>
            <p:spPr bwMode="auto">
              <a:xfrm>
                <a:off x="10585" y="-16102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7 w 48"/>
                  <a:gd name="T11" fmla="*/ 40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7" name="Freeform 4543"/>
              <p:cNvSpPr>
                <a:spLocks/>
              </p:cNvSpPr>
              <p:nvPr/>
            </p:nvSpPr>
            <p:spPr bwMode="auto">
              <a:xfrm>
                <a:off x="10236" y="-16075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31 w 51"/>
                  <a:gd name="T3" fmla="*/ 50 h 50"/>
                  <a:gd name="T4" fmla="*/ 46 w 51"/>
                  <a:gd name="T5" fmla="*/ 40 h 50"/>
                  <a:gd name="T6" fmla="*/ 49 w 51"/>
                  <a:gd name="T7" fmla="*/ 22 h 50"/>
                  <a:gd name="T8" fmla="*/ 21 w 51"/>
                  <a:gd name="T9" fmla="*/ 3 h 50"/>
                  <a:gd name="T10" fmla="*/ 3 w 51"/>
                  <a:gd name="T11" fmla="*/ 31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9" y="50"/>
                      <a:pt x="31" y="50"/>
                    </a:cubicBezTo>
                    <a:cubicBezTo>
                      <a:pt x="37" y="49"/>
                      <a:pt x="42" y="45"/>
                      <a:pt x="46" y="40"/>
                    </a:cubicBezTo>
                    <a:cubicBezTo>
                      <a:pt x="49" y="34"/>
                      <a:pt x="51" y="28"/>
                      <a:pt x="49" y="22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8" name="Freeform 4544"/>
              <p:cNvSpPr>
                <a:spLocks/>
              </p:cNvSpPr>
              <p:nvPr/>
            </p:nvSpPr>
            <p:spPr bwMode="auto">
              <a:xfrm>
                <a:off x="10076" y="-16032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32 w 51"/>
                  <a:gd name="T3" fmla="*/ 49 h 50"/>
                  <a:gd name="T4" fmla="*/ 48 w 51"/>
                  <a:gd name="T5" fmla="*/ 19 h 50"/>
                  <a:gd name="T6" fmla="*/ 18 w 51"/>
                  <a:gd name="T7" fmla="*/ 4 h 50"/>
                  <a:gd name="T8" fmla="*/ 4 w 51"/>
                  <a:gd name="T9" fmla="*/ 15 h 50"/>
                  <a:gd name="T10" fmla="*/ 2 w 51"/>
                  <a:gd name="T11" fmla="*/ 33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7" y="50"/>
                      <a:pt x="29" y="50"/>
                      <a:pt x="32" y="49"/>
                    </a:cubicBezTo>
                    <a:cubicBezTo>
                      <a:pt x="44" y="45"/>
                      <a:pt x="51" y="32"/>
                      <a:pt x="48" y="19"/>
                    </a:cubicBezTo>
                    <a:cubicBezTo>
                      <a:pt x="44" y="7"/>
                      <a:pt x="30" y="0"/>
                      <a:pt x="18" y="4"/>
                    </a:cubicBezTo>
                    <a:cubicBezTo>
                      <a:pt x="12" y="5"/>
                      <a:pt x="7" y="10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4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9" name="Freeform 4545"/>
              <p:cNvSpPr>
                <a:spLocks/>
              </p:cNvSpPr>
              <p:nvPr/>
            </p:nvSpPr>
            <p:spPr bwMode="auto">
              <a:xfrm>
                <a:off x="9913" y="-15976"/>
                <a:ext cx="139" cy="136"/>
              </a:xfrm>
              <a:custGeom>
                <a:avLst/>
                <a:gdLst>
                  <a:gd name="T0" fmla="*/ 18 w 52"/>
                  <a:gd name="T1" fmla="*/ 5 h 51"/>
                  <a:gd name="T2" fmla="*/ 5 w 52"/>
                  <a:gd name="T3" fmla="*/ 37 h 51"/>
                  <a:gd name="T4" fmla="*/ 27 w 52"/>
                  <a:gd name="T5" fmla="*/ 51 h 51"/>
                  <a:gd name="T6" fmla="*/ 36 w 52"/>
                  <a:gd name="T7" fmla="*/ 49 h 51"/>
                  <a:gd name="T8" fmla="*/ 49 w 52"/>
                  <a:gd name="T9" fmla="*/ 36 h 51"/>
                  <a:gd name="T10" fmla="*/ 49 w 52"/>
                  <a:gd name="T11" fmla="*/ 18 h 51"/>
                  <a:gd name="T12" fmla="*/ 18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"/>
                    </a:moveTo>
                    <a:cubicBezTo>
                      <a:pt x="6" y="10"/>
                      <a:pt x="0" y="24"/>
                      <a:pt x="5" y="37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7" y="42"/>
                      <a:pt x="49" y="36"/>
                    </a:cubicBezTo>
                    <a:cubicBezTo>
                      <a:pt x="52" y="30"/>
                      <a:pt x="52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0" name="Freeform 4546"/>
              <p:cNvSpPr>
                <a:spLocks/>
              </p:cNvSpPr>
              <p:nvPr/>
            </p:nvSpPr>
            <p:spPr bwMode="auto">
              <a:xfrm>
                <a:off x="9764" y="-15904"/>
                <a:ext cx="147" cy="136"/>
              </a:xfrm>
              <a:custGeom>
                <a:avLst/>
                <a:gdLst>
                  <a:gd name="T0" fmla="*/ 16 w 55"/>
                  <a:gd name="T1" fmla="*/ 7 h 51"/>
                  <a:gd name="T2" fmla="*/ 6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6 h 51"/>
                  <a:gd name="T10" fmla="*/ 16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7"/>
                    </a:moveTo>
                    <a:cubicBezTo>
                      <a:pt x="4" y="13"/>
                      <a:pt x="0" y="27"/>
                      <a:pt x="6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8"/>
                      <a:pt x="48" y="16"/>
                    </a:cubicBezTo>
                    <a:cubicBezTo>
                      <a:pt x="42" y="5"/>
                      <a:pt x="27" y="0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1" name="Freeform 4547"/>
              <p:cNvSpPr>
                <a:spLocks/>
              </p:cNvSpPr>
              <p:nvPr/>
            </p:nvSpPr>
            <p:spPr bwMode="auto">
              <a:xfrm>
                <a:off x="9631" y="-15816"/>
                <a:ext cx="133" cy="136"/>
              </a:xfrm>
              <a:custGeom>
                <a:avLst/>
                <a:gdLst>
                  <a:gd name="T0" fmla="*/ 12 w 50"/>
                  <a:gd name="T1" fmla="*/ 7 h 51"/>
                  <a:gd name="T2" fmla="*/ 1 w 50"/>
                  <a:gd name="T3" fmla="*/ 23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1 h 51"/>
                  <a:gd name="T12" fmla="*/ 45 w 50"/>
                  <a:gd name="T13" fmla="*/ 14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6" y="11"/>
                      <a:pt x="3" y="16"/>
                      <a:pt x="1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4" y="43"/>
                      <a:pt x="47" y="38"/>
                      <a:pt x="48" y="31"/>
                    </a:cubicBezTo>
                    <a:cubicBezTo>
                      <a:pt x="50" y="25"/>
                      <a:pt x="48" y="19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2" name="Freeform 4548"/>
              <p:cNvSpPr>
                <a:spLocks/>
              </p:cNvSpPr>
              <p:nvPr/>
            </p:nvSpPr>
            <p:spPr bwMode="auto">
              <a:xfrm>
                <a:off x="9503" y="-15715"/>
                <a:ext cx="136" cy="134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2 h 50"/>
                  <a:gd name="T6" fmla="*/ 24 w 51"/>
                  <a:gd name="T7" fmla="*/ 50 h 50"/>
                  <a:gd name="T8" fmla="*/ 39 w 51"/>
                  <a:gd name="T9" fmla="*/ 45 h 50"/>
                  <a:gd name="T10" fmla="*/ 42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1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3" name="Freeform 4549"/>
              <p:cNvSpPr>
                <a:spLocks/>
              </p:cNvSpPr>
              <p:nvPr/>
            </p:nvSpPr>
            <p:spPr bwMode="auto">
              <a:xfrm>
                <a:off x="9383" y="-15603"/>
                <a:ext cx="128" cy="134"/>
              </a:xfrm>
              <a:custGeom>
                <a:avLst/>
                <a:gdLst>
                  <a:gd name="T0" fmla="*/ 7 w 48"/>
                  <a:gd name="T1" fmla="*/ 9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4" name="Freeform 4550"/>
              <p:cNvSpPr>
                <a:spLocks/>
              </p:cNvSpPr>
              <p:nvPr/>
            </p:nvSpPr>
            <p:spPr bwMode="auto">
              <a:xfrm>
                <a:off x="9274" y="-15480"/>
                <a:ext cx="136" cy="133"/>
              </a:xfrm>
              <a:custGeom>
                <a:avLst/>
                <a:gdLst>
                  <a:gd name="T0" fmla="*/ 6 w 51"/>
                  <a:gd name="T1" fmla="*/ 11 h 50"/>
                  <a:gd name="T2" fmla="*/ 1 w 51"/>
                  <a:gd name="T3" fmla="*/ 29 h 50"/>
                  <a:gd name="T4" fmla="*/ 10 w 51"/>
                  <a:gd name="T5" fmla="*/ 45 h 50"/>
                  <a:gd name="T6" fmla="*/ 25 w 51"/>
                  <a:gd name="T7" fmla="*/ 50 h 50"/>
                  <a:gd name="T8" fmla="*/ 43 w 51"/>
                  <a:gd name="T9" fmla="*/ 41 h 50"/>
                  <a:gd name="T10" fmla="*/ 40 w 51"/>
                  <a:gd name="T11" fmla="*/ 8 h 50"/>
                  <a:gd name="T12" fmla="*/ 6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6" y="11"/>
                    </a:move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5" name="Freeform 4551"/>
              <p:cNvSpPr>
                <a:spLocks/>
              </p:cNvSpPr>
              <p:nvPr/>
            </p:nvSpPr>
            <p:spPr bwMode="auto">
              <a:xfrm>
                <a:off x="9178" y="-15349"/>
                <a:ext cx="130" cy="136"/>
              </a:xfrm>
              <a:custGeom>
                <a:avLst/>
                <a:gdLst>
                  <a:gd name="T0" fmla="*/ 38 w 49"/>
                  <a:gd name="T1" fmla="*/ 7 h 51"/>
                  <a:gd name="T2" fmla="*/ 5 w 49"/>
                  <a:gd name="T3" fmla="*/ 14 h 51"/>
                  <a:gd name="T4" fmla="*/ 1 w 49"/>
                  <a:gd name="T5" fmla="*/ 32 h 51"/>
                  <a:gd name="T6" fmla="*/ 11 w 49"/>
                  <a:gd name="T7" fmla="*/ 47 h 51"/>
                  <a:gd name="T8" fmla="*/ 24 w 49"/>
                  <a:gd name="T9" fmla="*/ 51 h 51"/>
                  <a:gd name="T10" fmla="*/ 44 w 49"/>
                  <a:gd name="T11" fmla="*/ 40 h 51"/>
                  <a:gd name="T12" fmla="*/ 48 w 49"/>
                  <a:gd name="T13" fmla="*/ 22 h 51"/>
                  <a:gd name="T14" fmla="*/ 38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8" y="7"/>
                    </a:move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4"/>
                      <a:pt x="11" y="47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6" name="Freeform 4552"/>
              <p:cNvSpPr>
                <a:spLocks/>
              </p:cNvSpPr>
              <p:nvPr/>
            </p:nvSpPr>
            <p:spPr bwMode="auto">
              <a:xfrm>
                <a:off x="8930" y="-14730"/>
                <a:ext cx="133" cy="133"/>
              </a:xfrm>
              <a:custGeom>
                <a:avLst/>
                <a:gdLst>
                  <a:gd name="T0" fmla="*/ 2 w 50"/>
                  <a:gd name="T1" fmla="*/ 22 h 50"/>
                  <a:gd name="T2" fmla="*/ 21 w 50"/>
                  <a:gd name="T3" fmla="*/ 50 h 50"/>
                  <a:gd name="T4" fmla="*/ 26 w 50"/>
                  <a:gd name="T5" fmla="*/ 50 h 50"/>
                  <a:gd name="T6" fmla="*/ 49 w 50"/>
                  <a:gd name="T7" fmla="*/ 30 h 50"/>
                  <a:gd name="T8" fmla="*/ 45 w 50"/>
                  <a:gd name="T9" fmla="*/ 13 h 50"/>
                  <a:gd name="T10" fmla="*/ 30 w 50"/>
                  <a:gd name="T11" fmla="*/ 3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7" name="Freeform 4553"/>
              <p:cNvSpPr>
                <a:spLocks/>
              </p:cNvSpPr>
              <p:nvPr/>
            </p:nvSpPr>
            <p:spPr bwMode="auto">
              <a:xfrm>
                <a:off x="8911" y="-14557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43 w 49"/>
                  <a:gd name="T9" fmla="*/ 10 h 49"/>
                  <a:gd name="T10" fmla="*/ 26 w 49"/>
                  <a:gd name="T11" fmla="*/ 1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8" name="Freeform 4554"/>
              <p:cNvSpPr>
                <a:spLocks/>
              </p:cNvSpPr>
              <p:nvPr/>
            </p:nvSpPr>
            <p:spPr bwMode="auto">
              <a:xfrm>
                <a:off x="8908" y="-1437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9" name="Freeform 4555"/>
              <p:cNvSpPr>
                <a:spLocks/>
              </p:cNvSpPr>
              <p:nvPr/>
            </p:nvSpPr>
            <p:spPr bwMode="auto">
              <a:xfrm>
                <a:off x="8919" y="-14210"/>
                <a:ext cx="133" cy="133"/>
              </a:xfrm>
              <a:custGeom>
                <a:avLst/>
                <a:gdLst>
                  <a:gd name="T0" fmla="*/ 22 w 50"/>
                  <a:gd name="T1" fmla="*/ 2 h 50"/>
                  <a:gd name="T2" fmla="*/ 1 w 50"/>
                  <a:gd name="T3" fmla="*/ 29 h 50"/>
                  <a:gd name="T4" fmla="*/ 25 w 50"/>
                  <a:gd name="T5" fmla="*/ 50 h 50"/>
                  <a:gd name="T6" fmla="*/ 28 w 50"/>
                  <a:gd name="T7" fmla="*/ 49 h 50"/>
                  <a:gd name="T8" fmla="*/ 49 w 50"/>
                  <a:gd name="T9" fmla="*/ 23 h 50"/>
                  <a:gd name="T10" fmla="*/ 22 w 50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22" y="2"/>
                    </a:moveTo>
                    <a:cubicBezTo>
                      <a:pt x="9" y="4"/>
                      <a:pt x="0" y="15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0" name="Freeform 4556"/>
              <p:cNvSpPr>
                <a:spLocks/>
              </p:cNvSpPr>
              <p:nvPr/>
            </p:nvSpPr>
            <p:spPr bwMode="auto">
              <a:xfrm>
                <a:off x="8951" y="-14045"/>
                <a:ext cx="131" cy="134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4 w 49"/>
                  <a:gd name="T7" fmla="*/ 50 h 50"/>
                  <a:gd name="T8" fmla="*/ 30 w 49"/>
                  <a:gd name="T9" fmla="*/ 50 h 50"/>
                  <a:gd name="T10" fmla="*/ 44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5"/>
                      <a:pt x="7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3" y="43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36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1"/>
                    </a:cubicBezTo>
                    <a:cubicBezTo>
                      <a:pt x="45" y="9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1" name="Freeform 4557"/>
              <p:cNvSpPr>
                <a:spLocks/>
              </p:cNvSpPr>
              <p:nvPr/>
            </p:nvSpPr>
            <p:spPr bwMode="auto">
              <a:xfrm>
                <a:off x="8996" y="-13884"/>
                <a:ext cx="136" cy="136"/>
              </a:xfrm>
              <a:custGeom>
                <a:avLst/>
                <a:gdLst>
                  <a:gd name="T0" fmla="*/ 17 w 51"/>
                  <a:gd name="T1" fmla="*/ 5 h 51"/>
                  <a:gd name="T2" fmla="*/ 3 w 51"/>
                  <a:gd name="T3" fmla="*/ 17 h 51"/>
                  <a:gd name="T4" fmla="*/ 2 w 51"/>
                  <a:gd name="T5" fmla="*/ 35 h 51"/>
                  <a:gd name="T6" fmla="*/ 25 w 51"/>
                  <a:gd name="T7" fmla="*/ 51 h 51"/>
                  <a:gd name="T8" fmla="*/ 32 w 51"/>
                  <a:gd name="T9" fmla="*/ 50 h 51"/>
                  <a:gd name="T10" fmla="*/ 47 w 51"/>
                  <a:gd name="T11" fmla="*/ 20 h 51"/>
                  <a:gd name="T12" fmla="*/ 17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5"/>
                    </a:moveTo>
                    <a:cubicBezTo>
                      <a:pt x="11" y="7"/>
                      <a:pt x="6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5"/>
                      <a:pt x="14" y="51"/>
                      <a:pt x="25" y="51"/>
                    </a:cubicBezTo>
                    <a:cubicBezTo>
                      <a:pt x="27" y="51"/>
                      <a:pt x="30" y="51"/>
                      <a:pt x="32" y="50"/>
                    </a:cubicBezTo>
                    <a:cubicBezTo>
                      <a:pt x="45" y="46"/>
                      <a:pt x="51" y="32"/>
                      <a:pt x="47" y="20"/>
                    </a:cubicBezTo>
                    <a:cubicBezTo>
                      <a:pt x="43" y="7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2" name="Freeform 4558"/>
              <p:cNvSpPr>
                <a:spLocks/>
              </p:cNvSpPr>
              <p:nvPr/>
            </p:nvSpPr>
            <p:spPr bwMode="auto">
              <a:xfrm>
                <a:off x="9050" y="-13730"/>
                <a:ext cx="146" cy="136"/>
              </a:xfrm>
              <a:custGeom>
                <a:avLst/>
                <a:gdLst>
                  <a:gd name="T0" fmla="*/ 18 w 55"/>
                  <a:gd name="T1" fmla="*/ 5 h 51"/>
                  <a:gd name="T2" fmla="*/ 6 w 55"/>
                  <a:gd name="T3" fmla="*/ 37 h 51"/>
                  <a:gd name="T4" fmla="*/ 28 w 55"/>
                  <a:gd name="T5" fmla="*/ 51 h 51"/>
                  <a:gd name="T6" fmla="*/ 37 w 55"/>
                  <a:gd name="T7" fmla="*/ 49 h 51"/>
                  <a:gd name="T8" fmla="*/ 49 w 55"/>
                  <a:gd name="T9" fmla="*/ 17 h 51"/>
                  <a:gd name="T10" fmla="*/ 18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5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10" y="45"/>
                      <a:pt x="18" y="51"/>
                      <a:pt x="28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3"/>
                      <a:pt x="55" y="29"/>
                      <a:pt x="49" y="17"/>
                    </a:cubicBezTo>
                    <a:cubicBezTo>
                      <a:pt x="44" y="6"/>
                      <a:pt x="29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3" name="Freeform 4559"/>
              <p:cNvSpPr>
                <a:spLocks/>
              </p:cNvSpPr>
              <p:nvPr/>
            </p:nvSpPr>
            <p:spPr bwMode="auto">
              <a:xfrm>
                <a:off x="9132" y="-13583"/>
                <a:ext cx="134" cy="136"/>
              </a:xfrm>
              <a:custGeom>
                <a:avLst/>
                <a:gdLst>
                  <a:gd name="T0" fmla="*/ 13 w 50"/>
                  <a:gd name="T1" fmla="*/ 6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3 h 51"/>
                  <a:gd name="T12" fmla="*/ 46 w 50"/>
                  <a:gd name="T13" fmla="*/ 15 h 51"/>
                  <a:gd name="T14" fmla="*/ 13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6"/>
                    </a:moveTo>
                    <a:cubicBezTo>
                      <a:pt x="7" y="9"/>
                      <a:pt x="3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39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4" name="Freeform 4560"/>
              <p:cNvSpPr>
                <a:spLocks/>
              </p:cNvSpPr>
              <p:nvPr/>
            </p:nvSpPr>
            <p:spPr bwMode="auto">
              <a:xfrm>
                <a:off x="9223" y="-13444"/>
                <a:ext cx="136" cy="133"/>
              </a:xfrm>
              <a:custGeom>
                <a:avLst/>
                <a:gdLst>
                  <a:gd name="T0" fmla="*/ 10 w 51"/>
                  <a:gd name="T1" fmla="*/ 7 h 50"/>
                  <a:gd name="T2" fmla="*/ 1 w 51"/>
                  <a:gd name="T3" fmla="*/ 23 h 50"/>
                  <a:gd name="T4" fmla="*/ 5 w 51"/>
                  <a:gd name="T5" fmla="*/ 40 h 50"/>
                  <a:gd name="T6" fmla="*/ 24 w 51"/>
                  <a:gd name="T7" fmla="*/ 50 h 50"/>
                  <a:gd name="T8" fmla="*/ 38 w 51"/>
                  <a:gd name="T9" fmla="*/ 46 h 50"/>
                  <a:gd name="T10" fmla="*/ 44 w 51"/>
                  <a:gd name="T11" fmla="*/ 13 h 50"/>
                  <a:gd name="T12" fmla="*/ 10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7"/>
                    </a:moveTo>
                    <a:cubicBezTo>
                      <a:pt x="5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0"/>
                      <a:pt x="24" y="50"/>
                    </a:cubicBezTo>
                    <a:cubicBezTo>
                      <a:pt x="29" y="50"/>
                      <a:pt x="34" y="49"/>
                      <a:pt x="38" y="46"/>
                    </a:cubicBezTo>
                    <a:cubicBezTo>
                      <a:pt x="49" y="38"/>
                      <a:pt x="51" y="23"/>
                      <a:pt x="44" y="13"/>
                    </a:cubicBezTo>
                    <a:cubicBezTo>
                      <a:pt x="36" y="2"/>
                      <a:pt x="21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5" name="Freeform 4561"/>
              <p:cNvSpPr>
                <a:spLocks/>
              </p:cNvSpPr>
              <p:nvPr/>
            </p:nvSpPr>
            <p:spPr bwMode="auto">
              <a:xfrm>
                <a:off x="9319" y="-13316"/>
                <a:ext cx="141" cy="133"/>
              </a:xfrm>
              <a:custGeom>
                <a:avLst/>
                <a:gdLst>
                  <a:gd name="T0" fmla="*/ 11 w 53"/>
                  <a:gd name="T1" fmla="*/ 8 h 50"/>
                  <a:gd name="T2" fmla="*/ 8 w 53"/>
                  <a:gd name="T3" fmla="*/ 42 h 50"/>
                  <a:gd name="T4" fmla="*/ 26 w 53"/>
                  <a:gd name="T5" fmla="*/ 50 h 50"/>
                  <a:gd name="T6" fmla="*/ 42 w 53"/>
                  <a:gd name="T7" fmla="*/ 44 h 50"/>
                  <a:gd name="T8" fmla="*/ 44 w 53"/>
                  <a:gd name="T9" fmla="*/ 11 h 50"/>
                  <a:gd name="T10" fmla="*/ 11 w 5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1" y="8"/>
                    </a:move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6" name="Freeform 4562"/>
              <p:cNvSpPr>
                <a:spLocks/>
              </p:cNvSpPr>
              <p:nvPr/>
            </p:nvSpPr>
            <p:spPr bwMode="auto">
              <a:xfrm>
                <a:off x="10148" y="-12804"/>
                <a:ext cx="136" cy="134"/>
              </a:xfrm>
              <a:custGeom>
                <a:avLst/>
                <a:gdLst>
                  <a:gd name="T0" fmla="*/ 33 w 51"/>
                  <a:gd name="T1" fmla="*/ 3 h 50"/>
                  <a:gd name="T2" fmla="*/ 4 w 51"/>
                  <a:gd name="T3" fmla="*/ 20 h 50"/>
                  <a:gd name="T4" fmla="*/ 20 w 51"/>
                  <a:gd name="T5" fmla="*/ 49 h 50"/>
                  <a:gd name="T6" fmla="*/ 27 w 51"/>
                  <a:gd name="T7" fmla="*/ 50 h 50"/>
                  <a:gd name="T8" fmla="*/ 50 w 51"/>
                  <a:gd name="T9" fmla="*/ 32 h 50"/>
                  <a:gd name="T10" fmla="*/ 47 w 51"/>
                  <a:gd name="T11" fmla="*/ 14 h 50"/>
                  <a:gd name="T12" fmla="*/ 33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3"/>
                    </a:moveTo>
                    <a:cubicBezTo>
                      <a:pt x="20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9" y="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7" name="Freeform 4563"/>
              <p:cNvSpPr>
                <a:spLocks/>
              </p:cNvSpPr>
              <p:nvPr/>
            </p:nvSpPr>
            <p:spPr bwMode="auto">
              <a:xfrm>
                <a:off x="10495" y="-12745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2 h 48"/>
                  <a:gd name="T4" fmla="*/ 6 w 48"/>
                  <a:gd name="T5" fmla="*/ 40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42 w 48"/>
                  <a:gd name="T13" fmla="*/ 8 h 48"/>
                  <a:gd name="T14" fmla="*/ 26 w 48"/>
                  <a:gd name="T15" fmla="*/ 0 h 48"/>
                  <a:gd name="T16" fmla="*/ 24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2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4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8" name="Freeform 4564"/>
              <p:cNvSpPr>
                <a:spLocks/>
              </p:cNvSpPr>
              <p:nvPr/>
            </p:nvSpPr>
            <p:spPr bwMode="auto">
              <a:xfrm>
                <a:off x="10671" y="-12748"/>
                <a:ext cx="130" cy="131"/>
              </a:xfrm>
              <a:custGeom>
                <a:avLst/>
                <a:gdLst>
                  <a:gd name="T0" fmla="*/ 1 w 49"/>
                  <a:gd name="T1" fmla="*/ 26 h 49"/>
                  <a:gd name="T2" fmla="*/ 24 w 49"/>
                  <a:gd name="T3" fmla="*/ 49 h 49"/>
                  <a:gd name="T4" fmla="*/ 26 w 49"/>
                  <a:gd name="T5" fmla="*/ 49 h 49"/>
                  <a:gd name="T6" fmla="*/ 48 w 49"/>
                  <a:gd name="T7" fmla="*/ 24 h 49"/>
                  <a:gd name="T8" fmla="*/ 23 w 49"/>
                  <a:gd name="T9" fmla="*/ 1 h 49"/>
                  <a:gd name="T10" fmla="*/ 1 w 49"/>
                  <a:gd name="T11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" y="26"/>
                    </a:moveTo>
                    <a:cubicBezTo>
                      <a:pt x="1" y="39"/>
                      <a:pt x="12" y="49"/>
                      <a:pt x="24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39" y="48"/>
                      <a:pt x="49" y="37"/>
                      <a:pt x="48" y="24"/>
                    </a:cubicBezTo>
                    <a:cubicBezTo>
                      <a:pt x="48" y="11"/>
                      <a:pt x="37" y="0"/>
                      <a:pt x="23" y="1"/>
                    </a:cubicBezTo>
                    <a:cubicBezTo>
                      <a:pt x="10" y="2"/>
                      <a:pt x="0" y="13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9" name="Freeform 4565"/>
              <p:cNvSpPr>
                <a:spLocks/>
              </p:cNvSpPr>
              <p:nvPr/>
            </p:nvSpPr>
            <p:spPr bwMode="auto">
              <a:xfrm>
                <a:off x="10839" y="-12766"/>
                <a:ext cx="136" cy="130"/>
              </a:xfrm>
              <a:custGeom>
                <a:avLst/>
                <a:gdLst>
                  <a:gd name="T0" fmla="*/ 2 w 51"/>
                  <a:gd name="T1" fmla="*/ 29 h 49"/>
                  <a:gd name="T2" fmla="*/ 26 w 51"/>
                  <a:gd name="T3" fmla="*/ 49 h 49"/>
                  <a:gd name="T4" fmla="*/ 29 w 51"/>
                  <a:gd name="T5" fmla="*/ 49 h 49"/>
                  <a:gd name="T6" fmla="*/ 49 w 51"/>
                  <a:gd name="T7" fmla="*/ 22 h 49"/>
                  <a:gd name="T8" fmla="*/ 22 w 51"/>
                  <a:gd name="T9" fmla="*/ 2 h 49"/>
                  <a:gd name="T10" fmla="*/ 2 w 51"/>
                  <a:gd name="T11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9"/>
                    </a:move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8" y="9"/>
                      <a:pt x="35" y="0"/>
                      <a:pt x="22" y="2"/>
                    </a:cubicBezTo>
                    <a:cubicBezTo>
                      <a:pt x="9" y="3"/>
                      <a:pt x="0" y="16"/>
                      <a:pt x="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0" name="Freeform 4566"/>
              <p:cNvSpPr>
                <a:spLocks/>
              </p:cNvSpPr>
              <p:nvPr/>
            </p:nvSpPr>
            <p:spPr bwMode="auto">
              <a:xfrm>
                <a:off x="11004" y="-12804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8"/>
                    </a:cubicBezTo>
                    <a:cubicBezTo>
                      <a:pt x="50" y="33"/>
                      <a:pt x="51" y="27"/>
                      <a:pt x="49" y="20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1" name="Freeform 4567"/>
              <p:cNvSpPr>
                <a:spLocks/>
              </p:cNvSpPr>
              <p:nvPr/>
            </p:nvSpPr>
            <p:spPr bwMode="auto">
              <a:xfrm>
                <a:off x="11169" y="-12857"/>
                <a:ext cx="131" cy="136"/>
              </a:xfrm>
              <a:custGeom>
                <a:avLst/>
                <a:gdLst>
                  <a:gd name="T0" fmla="*/ 16 w 49"/>
                  <a:gd name="T1" fmla="*/ 5 h 51"/>
                  <a:gd name="T2" fmla="*/ 2 w 49"/>
                  <a:gd name="T3" fmla="*/ 17 h 51"/>
                  <a:gd name="T4" fmla="*/ 2 w 49"/>
                  <a:gd name="T5" fmla="*/ 36 h 51"/>
                  <a:gd name="T6" fmla="*/ 24 w 49"/>
                  <a:gd name="T7" fmla="*/ 51 h 51"/>
                  <a:gd name="T8" fmla="*/ 32 w 49"/>
                  <a:gd name="T9" fmla="*/ 50 h 51"/>
                  <a:gd name="T10" fmla="*/ 46 w 49"/>
                  <a:gd name="T11" fmla="*/ 37 h 51"/>
                  <a:gd name="T12" fmla="*/ 47 w 49"/>
                  <a:gd name="T13" fmla="*/ 19 h 51"/>
                  <a:gd name="T14" fmla="*/ 16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"/>
                    </a:moveTo>
                    <a:cubicBezTo>
                      <a:pt x="10" y="7"/>
                      <a:pt x="5" y="11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5"/>
                      <a:pt x="14" y="51"/>
                      <a:pt x="24" y="51"/>
                    </a:cubicBezTo>
                    <a:cubicBezTo>
                      <a:pt x="27" y="51"/>
                      <a:pt x="30" y="51"/>
                      <a:pt x="32" y="50"/>
                    </a:cubicBezTo>
                    <a:cubicBezTo>
                      <a:pt x="38" y="48"/>
                      <a:pt x="43" y="43"/>
                      <a:pt x="46" y="37"/>
                    </a:cubicBezTo>
                    <a:cubicBezTo>
                      <a:pt x="48" y="32"/>
                      <a:pt x="49" y="25"/>
                      <a:pt x="47" y="19"/>
                    </a:cubicBezTo>
                    <a:cubicBezTo>
                      <a:pt x="42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2" name="Freeform 4568"/>
              <p:cNvSpPr>
                <a:spLocks/>
              </p:cNvSpPr>
              <p:nvPr/>
            </p:nvSpPr>
            <p:spPr bwMode="auto">
              <a:xfrm>
                <a:off x="11313" y="-12921"/>
                <a:ext cx="139" cy="136"/>
              </a:xfrm>
              <a:custGeom>
                <a:avLst/>
                <a:gdLst>
                  <a:gd name="T0" fmla="*/ 17 w 52"/>
                  <a:gd name="T1" fmla="*/ 5 h 51"/>
                  <a:gd name="T2" fmla="*/ 6 w 52"/>
                  <a:gd name="T3" fmla="*/ 37 h 51"/>
                  <a:gd name="T4" fmla="*/ 27 w 52"/>
                  <a:gd name="T5" fmla="*/ 51 h 51"/>
                  <a:gd name="T6" fmla="*/ 38 w 52"/>
                  <a:gd name="T7" fmla="*/ 48 h 51"/>
                  <a:gd name="T8" fmla="*/ 50 w 52"/>
                  <a:gd name="T9" fmla="*/ 35 h 51"/>
                  <a:gd name="T10" fmla="*/ 49 w 52"/>
                  <a:gd name="T11" fmla="*/ 16 h 51"/>
                  <a:gd name="T12" fmla="*/ 17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10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8"/>
                    </a:cubicBezTo>
                    <a:cubicBezTo>
                      <a:pt x="43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6"/>
                    </a:cubicBezTo>
                    <a:cubicBezTo>
                      <a:pt x="43" y="5"/>
                      <a:pt x="28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3" name="Freeform 4569"/>
              <p:cNvSpPr>
                <a:spLocks/>
              </p:cNvSpPr>
              <p:nvPr/>
            </p:nvSpPr>
            <p:spPr bwMode="auto">
              <a:xfrm>
                <a:off x="11457" y="-13001"/>
                <a:ext cx="147" cy="136"/>
              </a:xfrm>
              <a:custGeom>
                <a:avLst/>
                <a:gdLst>
                  <a:gd name="T0" fmla="*/ 7 w 55"/>
                  <a:gd name="T1" fmla="*/ 39 h 51"/>
                  <a:gd name="T2" fmla="*/ 27 w 55"/>
                  <a:gd name="T3" fmla="*/ 51 h 51"/>
                  <a:gd name="T4" fmla="*/ 40 w 55"/>
                  <a:gd name="T5" fmla="*/ 47 h 51"/>
                  <a:gd name="T6" fmla="*/ 48 w 55"/>
                  <a:gd name="T7" fmla="*/ 14 h 51"/>
                  <a:gd name="T8" fmla="*/ 15 w 55"/>
                  <a:gd name="T9" fmla="*/ 7 h 51"/>
                  <a:gd name="T10" fmla="*/ 7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39"/>
                    </a:move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5" y="26"/>
                      <a:pt x="48" y="14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3"/>
                      <a:pt x="0" y="28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4" name="Freeform 4570"/>
              <p:cNvSpPr>
                <a:spLocks/>
              </p:cNvSpPr>
              <p:nvPr/>
            </p:nvSpPr>
            <p:spPr bwMode="auto">
              <a:xfrm>
                <a:off x="11593" y="-13095"/>
                <a:ext cx="139" cy="136"/>
              </a:xfrm>
              <a:custGeom>
                <a:avLst/>
                <a:gdLst>
                  <a:gd name="T0" fmla="*/ 51 w 52"/>
                  <a:gd name="T1" fmla="*/ 30 h 51"/>
                  <a:gd name="T2" fmla="*/ 46 w 52"/>
                  <a:gd name="T3" fmla="*/ 13 h 51"/>
                  <a:gd name="T4" fmla="*/ 13 w 52"/>
                  <a:gd name="T5" fmla="*/ 8 h 51"/>
                  <a:gd name="T6" fmla="*/ 8 w 52"/>
                  <a:gd name="T7" fmla="*/ 41 h 51"/>
                  <a:gd name="T8" fmla="*/ 27 w 52"/>
                  <a:gd name="T9" fmla="*/ 51 h 51"/>
                  <a:gd name="T10" fmla="*/ 41 w 52"/>
                  <a:gd name="T11" fmla="*/ 46 h 51"/>
                  <a:gd name="T12" fmla="*/ 51 w 52"/>
                  <a:gd name="T13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1" y="30"/>
                    </a:moveTo>
                    <a:cubicBezTo>
                      <a:pt x="52" y="24"/>
                      <a:pt x="50" y="18"/>
                      <a:pt x="46" y="13"/>
                    </a:cubicBezTo>
                    <a:cubicBezTo>
                      <a:pt x="38" y="2"/>
                      <a:pt x="23" y="0"/>
                      <a:pt x="13" y="8"/>
                    </a:cubicBez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7" y="42"/>
                      <a:pt x="50" y="37"/>
                      <a:pt x="5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5" name="Freeform 4571"/>
              <p:cNvSpPr>
                <a:spLocks/>
              </p:cNvSpPr>
              <p:nvPr/>
            </p:nvSpPr>
            <p:spPr bwMode="auto">
              <a:xfrm>
                <a:off x="11727" y="-13199"/>
                <a:ext cx="133" cy="134"/>
              </a:xfrm>
              <a:custGeom>
                <a:avLst/>
                <a:gdLst>
                  <a:gd name="T0" fmla="*/ 42 w 50"/>
                  <a:gd name="T1" fmla="*/ 10 h 50"/>
                  <a:gd name="T2" fmla="*/ 8 w 50"/>
                  <a:gd name="T3" fmla="*/ 9 h 50"/>
                  <a:gd name="T4" fmla="*/ 0 w 50"/>
                  <a:gd name="T5" fmla="*/ 25 h 50"/>
                  <a:gd name="T6" fmla="*/ 6 w 50"/>
                  <a:gd name="T7" fmla="*/ 43 h 50"/>
                  <a:gd name="T8" fmla="*/ 24 w 50"/>
                  <a:gd name="T9" fmla="*/ 50 h 50"/>
                  <a:gd name="T10" fmla="*/ 40 w 50"/>
                  <a:gd name="T11" fmla="*/ 44 h 50"/>
                  <a:gd name="T12" fmla="*/ 42 w 50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2" y="10"/>
                    </a:move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0" y="20"/>
                      <a:pt x="4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6" name="Freeform 4572"/>
              <p:cNvSpPr>
                <a:spLocks/>
              </p:cNvSpPr>
              <p:nvPr/>
            </p:nvSpPr>
            <p:spPr bwMode="auto">
              <a:xfrm>
                <a:off x="11841" y="-13316"/>
                <a:ext cx="133" cy="133"/>
              </a:xfrm>
              <a:custGeom>
                <a:avLst/>
                <a:gdLst>
                  <a:gd name="T0" fmla="*/ 6 w 50"/>
                  <a:gd name="T1" fmla="*/ 11 h 50"/>
                  <a:gd name="T2" fmla="*/ 0 w 50"/>
                  <a:gd name="T3" fmla="*/ 28 h 50"/>
                  <a:gd name="T4" fmla="*/ 8 w 50"/>
                  <a:gd name="T5" fmla="*/ 44 h 50"/>
                  <a:gd name="T6" fmla="*/ 24 w 50"/>
                  <a:gd name="T7" fmla="*/ 50 h 50"/>
                  <a:gd name="T8" fmla="*/ 42 w 50"/>
                  <a:gd name="T9" fmla="*/ 42 h 50"/>
                  <a:gd name="T10" fmla="*/ 40 w 50"/>
                  <a:gd name="T11" fmla="*/ 9 h 50"/>
                  <a:gd name="T12" fmla="*/ 6 w 50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6" y="11"/>
                    </a:moveTo>
                    <a:cubicBezTo>
                      <a:pt x="2" y="15"/>
                      <a:pt x="0" y="21"/>
                      <a:pt x="0" y="28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2" y="42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0" y="0"/>
                      <a:pt x="15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7" name="Freeform 4573"/>
              <p:cNvSpPr>
                <a:spLocks/>
              </p:cNvSpPr>
              <p:nvPr/>
            </p:nvSpPr>
            <p:spPr bwMode="auto">
              <a:xfrm>
                <a:off x="11942" y="-13444"/>
                <a:ext cx="136" cy="136"/>
              </a:xfrm>
              <a:custGeom>
                <a:avLst/>
                <a:gdLst>
                  <a:gd name="T0" fmla="*/ 5 w 51"/>
                  <a:gd name="T1" fmla="*/ 12 h 51"/>
                  <a:gd name="T2" fmla="*/ 1 w 51"/>
                  <a:gd name="T3" fmla="*/ 30 h 51"/>
                  <a:gd name="T4" fmla="*/ 10 w 51"/>
                  <a:gd name="T5" fmla="*/ 46 h 51"/>
                  <a:gd name="T6" fmla="*/ 24 w 51"/>
                  <a:gd name="T7" fmla="*/ 51 h 51"/>
                  <a:gd name="T8" fmla="*/ 44 w 51"/>
                  <a:gd name="T9" fmla="*/ 41 h 51"/>
                  <a:gd name="T10" fmla="*/ 38 w 51"/>
                  <a:gd name="T11" fmla="*/ 7 h 51"/>
                  <a:gd name="T12" fmla="*/ 5 w 51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12"/>
                    </a:moveTo>
                    <a:cubicBezTo>
                      <a:pt x="1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1" y="30"/>
                      <a:pt x="49" y="15"/>
                      <a:pt x="38" y="7"/>
                    </a:cubicBezTo>
                    <a:cubicBezTo>
                      <a:pt x="28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8" name="Freeform 4574"/>
              <p:cNvSpPr>
                <a:spLocks/>
              </p:cNvSpPr>
              <p:nvPr/>
            </p:nvSpPr>
            <p:spPr bwMode="auto">
              <a:xfrm>
                <a:off x="12030" y="-13583"/>
                <a:ext cx="134" cy="136"/>
              </a:xfrm>
              <a:custGeom>
                <a:avLst/>
                <a:gdLst>
                  <a:gd name="T0" fmla="*/ 5 w 50"/>
                  <a:gd name="T1" fmla="*/ 15 h 51"/>
                  <a:gd name="T2" fmla="*/ 2 w 50"/>
                  <a:gd name="T3" fmla="*/ 33 h 51"/>
                  <a:gd name="T4" fmla="*/ 13 w 50"/>
                  <a:gd name="T5" fmla="*/ 48 h 51"/>
                  <a:gd name="T6" fmla="*/ 25 w 50"/>
                  <a:gd name="T7" fmla="*/ 51 h 51"/>
                  <a:gd name="T8" fmla="*/ 46 w 50"/>
                  <a:gd name="T9" fmla="*/ 39 h 51"/>
                  <a:gd name="T10" fmla="*/ 48 w 50"/>
                  <a:gd name="T11" fmla="*/ 21 h 51"/>
                  <a:gd name="T12" fmla="*/ 37 w 50"/>
                  <a:gd name="T13" fmla="*/ 7 h 51"/>
                  <a:gd name="T14" fmla="*/ 5 w 50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5" y="15"/>
                    </a:move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9" name="Freeform 4575"/>
              <p:cNvSpPr>
                <a:spLocks/>
              </p:cNvSpPr>
              <p:nvPr/>
            </p:nvSpPr>
            <p:spPr bwMode="auto">
              <a:xfrm>
                <a:off x="12100" y="-13730"/>
                <a:ext cx="146" cy="136"/>
              </a:xfrm>
              <a:custGeom>
                <a:avLst/>
                <a:gdLst>
                  <a:gd name="T0" fmla="*/ 28 w 55"/>
                  <a:gd name="T1" fmla="*/ 51 h 51"/>
                  <a:gd name="T2" fmla="*/ 49 w 55"/>
                  <a:gd name="T3" fmla="*/ 37 h 51"/>
                  <a:gd name="T4" fmla="*/ 38 w 55"/>
                  <a:gd name="T5" fmla="*/ 5 h 51"/>
                  <a:gd name="T6" fmla="*/ 6 w 55"/>
                  <a:gd name="T7" fmla="*/ 17 h 51"/>
                  <a:gd name="T8" fmla="*/ 18 w 55"/>
                  <a:gd name="T9" fmla="*/ 49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7" y="51"/>
                      <a:pt x="45" y="46"/>
                      <a:pt x="49" y="37"/>
                    </a:cubicBezTo>
                    <a:cubicBezTo>
                      <a:pt x="55" y="25"/>
                      <a:pt x="50" y="11"/>
                      <a:pt x="38" y="5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6" y="43"/>
                      <a:pt x="18" y="49"/>
                    </a:cubicBezTo>
                    <a:cubicBezTo>
                      <a:pt x="21" y="50"/>
                      <a:pt x="24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0" name="Freeform 4576"/>
              <p:cNvSpPr>
                <a:spLocks/>
              </p:cNvSpPr>
              <p:nvPr/>
            </p:nvSpPr>
            <p:spPr bwMode="auto">
              <a:xfrm>
                <a:off x="12164" y="-13884"/>
                <a:ext cx="144" cy="136"/>
              </a:xfrm>
              <a:custGeom>
                <a:avLst/>
                <a:gdLst>
                  <a:gd name="T0" fmla="*/ 4 w 54"/>
                  <a:gd name="T1" fmla="*/ 19 h 51"/>
                  <a:gd name="T2" fmla="*/ 19 w 54"/>
                  <a:gd name="T3" fmla="*/ 50 h 51"/>
                  <a:gd name="T4" fmla="*/ 27 w 54"/>
                  <a:gd name="T5" fmla="*/ 51 h 51"/>
                  <a:gd name="T6" fmla="*/ 49 w 54"/>
                  <a:gd name="T7" fmla="*/ 35 h 51"/>
                  <a:gd name="T8" fmla="*/ 35 w 54"/>
                  <a:gd name="T9" fmla="*/ 5 h 51"/>
                  <a:gd name="T10" fmla="*/ 4 w 54"/>
                  <a:gd name="T11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" y="19"/>
                    </a:moveTo>
                    <a:cubicBezTo>
                      <a:pt x="0" y="32"/>
                      <a:pt x="7" y="45"/>
                      <a:pt x="19" y="50"/>
                    </a:cubicBez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4" y="23"/>
                      <a:pt x="47" y="9"/>
                      <a:pt x="35" y="5"/>
                    </a:cubicBezTo>
                    <a:cubicBezTo>
                      <a:pt x="23" y="0"/>
                      <a:pt x="9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1" name="Freeform 4577"/>
              <p:cNvSpPr>
                <a:spLocks/>
              </p:cNvSpPr>
              <p:nvPr/>
            </p:nvSpPr>
            <p:spPr bwMode="auto">
              <a:xfrm>
                <a:off x="12212" y="-14045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50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2" name="Freeform 4578"/>
              <p:cNvSpPr>
                <a:spLocks/>
              </p:cNvSpPr>
              <p:nvPr/>
            </p:nvSpPr>
            <p:spPr bwMode="auto">
              <a:xfrm>
                <a:off x="12244" y="-14210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6 w 50"/>
                  <a:gd name="T3" fmla="*/ 49 h 49"/>
                  <a:gd name="T4" fmla="*/ 50 w 50"/>
                  <a:gd name="T5" fmla="*/ 29 h 49"/>
                  <a:gd name="T6" fmla="*/ 45 w 50"/>
                  <a:gd name="T7" fmla="*/ 11 h 49"/>
                  <a:gd name="T8" fmla="*/ 29 w 50"/>
                  <a:gd name="T9" fmla="*/ 2 h 49"/>
                  <a:gd name="T10" fmla="*/ 2 w 50"/>
                  <a:gd name="T11" fmla="*/ 22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50" y="29"/>
                    </a:cubicBezTo>
                    <a:cubicBezTo>
                      <a:pt x="50" y="22"/>
                      <a:pt x="49" y="16"/>
                      <a:pt x="45" y="11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10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3" name="Freeform 4579"/>
              <p:cNvSpPr>
                <a:spLocks/>
              </p:cNvSpPr>
              <p:nvPr/>
            </p:nvSpPr>
            <p:spPr bwMode="auto">
              <a:xfrm>
                <a:off x="12262" y="-14378"/>
                <a:ext cx="128" cy="125"/>
              </a:xfrm>
              <a:custGeom>
                <a:avLst/>
                <a:gdLst>
                  <a:gd name="T0" fmla="*/ 0 w 48"/>
                  <a:gd name="T1" fmla="*/ 23 h 47"/>
                  <a:gd name="T2" fmla="*/ 7 w 48"/>
                  <a:gd name="T3" fmla="*/ 40 h 47"/>
                  <a:gd name="T4" fmla="*/ 23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41 w 48"/>
                  <a:gd name="T11" fmla="*/ 7 h 47"/>
                  <a:gd name="T12" fmla="*/ 24 w 48"/>
                  <a:gd name="T13" fmla="*/ 0 h 47"/>
                  <a:gd name="T14" fmla="*/ 0 w 48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0" y="23"/>
                    </a:moveTo>
                    <a:cubicBezTo>
                      <a:pt x="0" y="29"/>
                      <a:pt x="2" y="35"/>
                      <a:pt x="7" y="40"/>
                    </a:cubicBez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4" name="Freeform 4580"/>
              <p:cNvSpPr>
                <a:spLocks/>
              </p:cNvSpPr>
              <p:nvPr/>
            </p:nvSpPr>
            <p:spPr bwMode="auto">
              <a:xfrm>
                <a:off x="12257" y="-14557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4 w 49"/>
                  <a:gd name="T5" fmla="*/ 49 h 49"/>
                  <a:gd name="T6" fmla="*/ 26 w 49"/>
                  <a:gd name="T7" fmla="*/ 49 h 49"/>
                  <a:gd name="T8" fmla="*/ 48 w 49"/>
                  <a:gd name="T9" fmla="*/ 23 h 49"/>
                  <a:gd name="T10" fmla="*/ 23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3"/>
                      <a:pt x="1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5" name="Freeform 4581"/>
              <p:cNvSpPr>
                <a:spLocks/>
              </p:cNvSpPr>
              <p:nvPr/>
            </p:nvSpPr>
            <p:spPr bwMode="auto">
              <a:xfrm>
                <a:off x="12230" y="-14730"/>
                <a:ext cx="139" cy="133"/>
              </a:xfrm>
              <a:custGeom>
                <a:avLst/>
                <a:gdLst>
                  <a:gd name="T0" fmla="*/ 22 w 52"/>
                  <a:gd name="T1" fmla="*/ 2 h 50"/>
                  <a:gd name="T2" fmla="*/ 3 w 52"/>
                  <a:gd name="T3" fmla="*/ 30 h 50"/>
                  <a:gd name="T4" fmla="*/ 26 w 52"/>
                  <a:gd name="T5" fmla="*/ 50 h 50"/>
                  <a:gd name="T6" fmla="*/ 30 w 52"/>
                  <a:gd name="T7" fmla="*/ 49 h 50"/>
                  <a:gd name="T8" fmla="*/ 50 w 52"/>
                  <a:gd name="T9" fmla="*/ 22 h 50"/>
                  <a:gd name="T10" fmla="*/ 22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2"/>
                    </a:moveTo>
                    <a:cubicBezTo>
                      <a:pt x="9" y="5"/>
                      <a:pt x="0" y="17"/>
                      <a:pt x="3" y="30"/>
                    </a:cubicBezTo>
                    <a:cubicBezTo>
                      <a:pt x="5" y="41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0" y="49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6" name="Freeform 4582"/>
              <p:cNvSpPr>
                <a:spLocks/>
              </p:cNvSpPr>
              <p:nvPr/>
            </p:nvSpPr>
            <p:spPr bwMode="auto">
              <a:xfrm>
                <a:off x="12190" y="-14896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4 w 51"/>
                  <a:gd name="T3" fmla="*/ 33 h 50"/>
                  <a:gd name="T4" fmla="*/ 27 w 51"/>
                  <a:gd name="T5" fmla="*/ 50 h 50"/>
                  <a:gd name="T6" fmla="*/ 33 w 51"/>
                  <a:gd name="T7" fmla="*/ 49 h 50"/>
                  <a:gd name="T8" fmla="*/ 48 w 51"/>
                  <a:gd name="T9" fmla="*/ 38 h 50"/>
                  <a:gd name="T10" fmla="*/ 50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8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7"/>
                      <a:pt x="44" y="43"/>
                      <a:pt x="48" y="38"/>
                    </a:cubicBezTo>
                    <a:cubicBezTo>
                      <a:pt x="51" y="32"/>
                      <a:pt x="51" y="26"/>
                      <a:pt x="50" y="20"/>
                    </a:cubicBezTo>
                    <a:cubicBezTo>
                      <a:pt x="46" y="7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7" name="Freeform 4583"/>
              <p:cNvSpPr>
                <a:spLocks/>
              </p:cNvSpPr>
              <p:nvPr/>
            </p:nvSpPr>
            <p:spPr bwMode="auto">
              <a:xfrm>
                <a:off x="12134" y="-15056"/>
                <a:ext cx="139" cy="136"/>
              </a:xfrm>
              <a:custGeom>
                <a:avLst/>
                <a:gdLst>
                  <a:gd name="T0" fmla="*/ 19 w 52"/>
                  <a:gd name="T1" fmla="*/ 5 h 51"/>
                  <a:gd name="T2" fmla="*/ 5 w 52"/>
                  <a:gd name="T3" fmla="*/ 36 h 51"/>
                  <a:gd name="T4" fmla="*/ 27 w 52"/>
                  <a:gd name="T5" fmla="*/ 51 h 51"/>
                  <a:gd name="T6" fmla="*/ 36 w 52"/>
                  <a:gd name="T7" fmla="*/ 49 h 51"/>
                  <a:gd name="T8" fmla="*/ 49 w 52"/>
                  <a:gd name="T9" fmla="*/ 36 h 51"/>
                  <a:gd name="T10" fmla="*/ 50 w 52"/>
                  <a:gd name="T11" fmla="*/ 18 h 51"/>
                  <a:gd name="T12" fmla="*/ 19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5"/>
                    </a:moveTo>
                    <a:cubicBezTo>
                      <a:pt x="6" y="9"/>
                      <a:pt x="0" y="23"/>
                      <a:pt x="5" y="36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7" y="42"/>
                      <a:pt x="49" y="36"/>
                    </a:cubicBezTo>
                    <a:cubicBezTo>
                      <a:pt x="52" y="31"/>
                      <a:pt x="52" y="24"/>
                      <a:pt x="50" y="18"/>
                    </a:cubicBezTo>
                    <a:cubicBezTo>
                      <a:pt x="45" y="6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8" name="Freeform 4584"/>
              <p:cNvSpPr>
                <a:spLocks/>
              </p:cNvSpPr>
              <p:nvPr/>
            </p:nvSpPr>
            <p:spPr bwMode="auto">
              <a:xfrm>
                <a:off x="12073" y="-15208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6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9" name="Freeform 4585"/>
              <p:cNvSpPr>
                <a:spLocks/>
              </p:cNvSpPr>
              <p:nvPr/>
            </p:nvSpPr>
            <p:spPr bwMode="auto">
              <a:xfrm>
                <a:off x="11990" y="-15349"/>
                <a:ext cx="131" cy="136"/>
              </a:xfrm>
              <a:custGeom>
                <a:avLst/>
                <a:gdLst>
                  <a:gd name="T0" fmla="*/ 11 w 49"/>
                  <a:gd name="T1" fmla="*/ 7 h 51"/>
                  <a:gd name="T2" fmla="*/ 1 w 49"/>
                  <a:gd name="T3" fmla="*/ 22 h 51"/>
                  <a:gd name="T4" fmla="*/ 4 w 49"/>
                  <a:gd name="T5" fmla="*/ 40 h 51"/>
                  <a:gd name="T6" fmla="*/ 24 w 49"/>
                  <a:gd name="T7" fmla="*/ 51 h 51"/>
                  <a:gd name="T8" fmla="*/ 37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7"/>
                    </a:moveTo>
                    <a:cubicBezTo>
                      <a:pt x="6" y="10"/>
                      <a:pt x="2" y="16"/>
                      <a:pt x="1" y="22"/>
                    </a:cubicBezTo>
                    <a:cubicBezTo>
                      <a:pt x="0" y="28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3" y="44"/>
                      <a:pt x="46" y="38"/>
                      <a:pt x="48" y="32"/>
                    </a:cubicBezTo>
                    <a:cubicBezTo>
                      <a:pt x="49" y="26"/>
                      <a:pt x="48" y="19"/>
                      <a:pt x="44" y="14"/>
                    </a:cubicBezTo>
                    <a:cubicBezTo>
                      <a:pt x="38" y="3"/>
                      <a:pt x="2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0" name="Freeform 4586"/>
              <p:cNvSpPr>
                <a:spLocks/>
              </p:cNvSpPr>
              <p:nvPr/>
            </p:nvSpPr>
            <p:spPr bwMode="auto">
              <a:xfrm>
                <a:off x="11894" y="-15480"/>
                <a:ext cx="131" cy="133"/>
              </a:xfrm>
              <a:custGeom>
                <a:avLst/>
                <a:gdLst>
                  <a:gd name="T0" fmla="*/ 1 w 49"/>
                  <a:gd name="T1" fmla="*/ 23 h 50"/>
                  <a:gd name="T2" fmla="*/ 6 w 49"/>
                  <a:gd name="T3" fmla="*/ 41 h 50"/>
                  <a:gd name="T4" fmla="*/ 24 w 49"/>
                  <a:gd name="T5" fmla="*/ 50 h 50"/>
                  <a:gd name="T6" fmla="*/ 39 w 49"/>
                  <a:gd name="T7" fmla="*/ 45 h 50"/>
                  <a:gd name="T8" fmla="*/ 48 w 49"/>
                  <a:gd name="T9" fmla="*/ 29 h 50"/>
                  <a:gd name="T10" fmla="*/ 43 w 49"/>
                  <a:gd name="T11" fmla="*/ 11 h 50"/>
                  <a:gd name="T12" fmla="*/ 9 w 49"/>
                  <a:gd name="T13" fmla="*/ 7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7"/>
                    </a:cubicBezTo>
                    <a:cubicBezTo>
                      <a:pt x="4" y="11"/>
                      <a:pt x="1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1" name="Freeform 4587"/>
              <p:cNvSpPr>
                <a:spLocks/>
              </p:cNvSpPr>
              <p:nvPr/>
            </p:nvSpPr>
            <p:spPr bwMode="auto">
              <a:xfrm>
                <a:off x="11780" y="-15603"/>
                <a:ext cx="136" cy="134"/>
              </a:xfrm>
              <a:custGeom>
                <a:avLst/>
                <a:gdLst>
                  <a:gd name="T0" fmla="*/ 9 w 51"/>
                  <a:gd name="T1" fmla="*/ 43 h 50"/>
                  <a:gd name="T2" fmla="*/ 27 w 51"/>
                  <a:gd name="T3" fmla="*/ 50 h 50"/>
                  <a:gd name="T4" fmla="*/ 43 w 51"/>
                  <a:gd name="T5" fmla="*/ 43 h 50"/>
                  <a:gd name="T6" fmla="*/ 50 w 51"/>
                  <a:gd name="T7" fmla="*/ 27 h 50"/>
                  <a:gd name="T8" fmla="*/ 44 w 51"/>
                  <a:gd name="T9" fmla="*/ 10 h 50"/>
                  <a:gd name="T10" fmla="*/ 10 w 51"/>
                  <a:gd name="T11" fmla="*/ 9 h 50"/>
                  <a:gd name="T12" fmla="*/ 9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43"/>
                    </a:move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9"/>
                      <a:pt x="50" y="33"/>
                      <a:pt x="50" y="27"/>
                    </a:cubicBezTo>
                    <a:cubicBezTo>
                      <a:pt x="51" y="20"/>
                      <a:pt x="48" y="14"/>
                      <a:pt x="44" y="10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1" y="18"/>
                      <a:pt x="0" y="33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2" name="Freeform 4588"/>
              <p:cNvSpPr>
                <a:spLocks/>
              </p:cNvSpPr>
              <p:nvPr/>
            </p:nvSpPr>
            <p:spPr bwMode="auto">
              <a:xfrm>
                <a:off x="11665" y="-15715"/>
                <a:ext cx="136" cy="134"/>
              </a:xfrm>
              <a:custGeom>
                <a:avLst/>
                <a:gdLst>
                  <a:gd name="T0" fmla="*/ 1 w 51"/>
                  <a:gd name="T1" fmla="*/ 28 h 50"/>
                  <a:gd name="T2" fmla="*/ 9 w 51"/>
                  <a:gd name="T3" fmla="*/ 44 h 50"/>
                  <a:gd name="T4" fmla="*/ 25 w 51"/>
                  <a:gd name="T5" fmla="*/ 50 h 50"/>
                  <a:gd name="T6" fmla="*/ 43 w 51"/>
                  <a:gd name="T7" fmla="*/ 42 h 50"/>
                  <a:gd name="T8" fmla="*/ 40 w 51"/>
                  <a:gd name="T9" fmla="*/ 8 h 50"/>
                  <a:gd name="T10" fmla="*/ 6 w 51"/>
                  <a:gd name="T11" fmla="*/ 11 h 50"/>
                  <a:gd name="T12" fmla="*/ 1 w 51"/>
                  <a:gd name="T1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8"/>
                    </a:moveTo>
                    <a:cubicBezTo>
                      <a:pt x="1" y="35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ubicBezTo>
                      <a:pt x="32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5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3" name="Freeform 4589"/>
              <p:cNvSpPr>
                <a:spLocks/>
              </p:cNvSpPr>
              <p:nvPr/>
            </p:nvSpPr>
            <p:spPr bwMode="auto">
              <a:xfrm>
                <a:off x="11529" y="-15816"/>
                <a:ext cx="144" cy="136"/>
              </a:xfrm>
              <a:custGeom>
                <a:avLst/>
                <a:gdLst>
                  <a:gd name="T0" fmla="*/ 40 w 54"/>
                  <a:gd name="T1" fmla="*/ 7 h 51"/>
                  <a:gd name="T2" fmla="*/ 7 w 54"/>
                  <a:gd name="T3" fmla="*/ 13 h 51"/>
                  <a:gd name="T4" fmla="*/ 13 w 54"/>
                  <a:gd name="T5" fmla="*/ 47 h 51"/>
                  <a:gd name="T6" fmla="*/ 27 w 54"/>
                  <a:gd name="T7" fmla="*/ 51 h 51"/>
                  <a:gd name="T8" fmla="*/ 46 w 54"/>
                  <a:gd name="T9" fmla="*/ 41 h 51"/>
                  <a:gd name="T10" fmla="*/ 40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0" y="7"/>
                    </a:move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2" y="39"/>
                      <a:pt x="13" y="47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0"/>
                      <a:pt x="51" y="15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4" name="Freeform 4590"/>
              <p:cNvSpPr>
                <a:spLocks/>
              </p:cNvSpPr>
              <p:nvPr/>
            </p:nvSpPr>
            <p:spPr bwMode="auto">
              <a:xfrm>
                <a:off x="11396" y="-15904"/>
                <a:ext cx="139" cy="136"/>
              </a:xfrm>
              <a:custGeom>
                <a:avLst/>
                <a:gdLst>
                  <a:gd name="T0" fmla="*/ 13 w 52"/>
                  <a:gd name="T1" fmla="*/ 48 h 51"/>
                  <a:gd name="T2" fmla="*/ 24 w 52"/>
                  <a:gd name="T3" fmla="*/ 51 h 51"/>
                  <a:gd name="T4" fmla="*/ 45 w 52"/>
                  <a:gd name="T5" fmla="*/ 39 h 51"/>
                  <a:gd name="T6" fmla="*/ 36 w 52"/>
                  <a:gd name="T7" fmla="*/ 7 h 51"/>
                  <a:gd name="T8" fmla="*/ 4 w 52"/>
                  <a:gd name="T9" fmla="*/ 16 h 51"/>
                  <a:gd name="T10" fmla="*/ 1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52" y="28"/>
                      <a:pt x="47" y="13"/>
                      <a:pt x="36" y="7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5" name="Freeform 4591"/>
              <p:cNvSpPr>
                <a:spLocks/>
              </p:cNvSpPr>
              <p:nvPr/>
            </p:nvSpPr>
            <p:spPr bwMode="auto">
              <a:xfrm>
                <a:off x="11247" y="-15976"/>
                <a:ext cx="130" cy="136"/>
              </a:xfrm>
              <a:custGeom>
                <a:avLst/>
                <a:gdLst>
                  <a:gd name="T0" fmla="*/ 15 w 49"/>
                  <a:gd name="T1" fmla="*/ 49 h 51"/>
                  <a:gd name="T2" fmla="*/ 25 w 49"/>
                  <a:gd name="T3" fmla="*/ 51 h 51"/>
                  <a:gd name="T4" fmla="*/ 46 w 49"/>
                  <a:gd name="T5" fmla="*/ 37 h 51"/>
                  <a:gd name="T6" fmla="*/ 47 w 49"/>
                  <a:gd name="T7" fmla="*/ 18 h 51"/>
                  <a:gd name="T8" fmla="*/ 34 w 49"/>
                  <a:gd name="T9" fmla="*/ 5 h 51"/>
                  <a:gd name="T10" fmla="*/ 3 w 49"/>
                  <a:gd name="T11" fmla="*/ 18 h 51"/>
                  <a:gd name="T12" fmla="*/ 2 w 49"/>
                  <a:gd name="T13" fmla="*/ 36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6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5" y="13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6" name="Freeform 4592"/>
              <p:cNvSpPr>
                <a:spLocks/>
              </p:cNvSpPr>
              <p:nvPr/>
            </p:nvSpPr>
            <p:spPr bwMode="auto">
              <a:xfrm>
                <a:off x="11089" y="-16032"/>
                <a:ext cx="139" cy="133"/>
              </a:xfrm>
              <a:custGeom>
                <a:avLst/>
                <a:gdLst>
                  <a:gd name="T0" fmla="*/ 18 w 52"/>
                  <a:gd name="T1" fmla="*/ 49 h 50"/>
                  <a:gd name="T2" fmla="*/ 25 w 52"/>
                  <a:gd name="T3" fmla="*/ 50 h 50"/>
                  <a:gd name="T4" fmla="*/ 48 w 52"/>
                  <a:gd name="T5" fmla="*/ 34 h 50"/>
                  <a:gd name="T6" fmla="*/ 32 w 52"/>
                  <a:gd name="T7" fmla="*/ 4 h 50"/>
                  <a:gd name="T8" fmla="*/ 2 w 52"/>
                  <a:gd name="T9" fmla="*/ 19 h 50"/>
                  <a:gd name="T10" fmla="*/ 4 w 52"/>
                  <a:gd name="T11" fmla="*/ 37 h 50"/>
                  <a:gd name="T12" fmla="*/ 18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8" y="49"/>
                    </a:move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4"/>
                      <a:pt x="48" y="34"/>
                    </a:cubicBezTo>
                    <a:cubicBezTo>
                      <a:pt x="52" y="21"/>
                      <a:pt x="45" y="8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7" name="Freeform 4593"/>
              <p:cNvSpPr>
                <a:spLocks/>
              </p:cNvSpPr>
              <p:nvPr/>
            </p:nvSpPr>
            <p:spPr bwMode="auto">
              <a:xfrm>
                <a:off x="10924" y="-16075"/>
                <a:ext cx="133" cy="133"/>
              </a:xfrm>
              <a:custGeom>
                <a:avLst/>
                <a:gdLst>
                  <a:gd name="T0" fmla="*/ 21 w 50"/>
                  <a:gd name="T1" fmla="*/ 50 h 50"/>
                  <a:gd name="T2" fmla="*/ 26 w 50"/>
                  <a:gd name="T3" fmla="*/ 50 h 50"/>
                  <a:gd name="T4" fmla="*/ 49 w 50"/>
                  <a:gd name="T5" fmla="*/ 31 h 50"/>
                  <a:gd name="T6" fmla="*/ 46 w 50"/>
                  <a:gd name="T7" fmla="*/ 13 h 50"/>
                  <a:gd name="T8" fmla="*/ 31 w 50"/>
                  <a:gd name="T9" fmla="*/ 3 h 50"/>
                  <a:gd name="T10" fmla="*/ 2 w 50"/>
                  <a:gd name="T11" fmla="*/ 21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9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8" name="Freeform 4594"/>
              <p:cNvSpPr>
                <a:spLocks/>
              </p:cNvSpPr>
              <p:nvPr/>
            </p:nvSpPr>
            <p:spPr bwMode="auto">
              <a:xfrm>
                <a:off x="9916" y="-16174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33 w 51"/>
                  <a:gd name="T3" fmla="*/ 49 h 50"/>
                  <a:gd name="T4" fmla="*/ 46 w 51"/>
                  <a:gd name="T5" fmla="*/ 18 h 50"/>
                  <a:gd name="T6" fmla="*/ 16 w 51"/>
                  <a:gd name="T7" fmla="*/ 4 h 50"/>
                  <a:gd name="T8" fmla="*/ 2 w 51"/>
                  <a:gd name="T9" fmla="*/ 17 h 50"/>
                  <a:gd name="T10" fmla="*/ 2 w 51"/>
                  <a:gd name="T11" fmla="*/ 35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27" y="50"/>
                      <a:pt x="30" y="50"/>
                      <a:pt x="33" y="49"/>
                    </a:cubicBezTo>
                    <a:cubicBezTo>
                      <a:pt x="45" y="44"/>
                      <a:pt x="51" y="30"/>
                      <a:pt x="46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6"/>
                      <a:pt x="5" y="11"/>
                      <a:pt x="2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9" name="Freeform 4595"/>
              <p:cNvSpPr>
                <a:spLocks/>
              </p:cNvSpPr>
              <p:nvPr/>
            </p:nvSpPr>
            <p:spPr bwMode="auto">
              <a:xfrm>
                <a:off x="9762" y="-16110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5 w 52"/>
                  <a:gd name="T3" fmla="*/ 49 h 51"/>
                  <a:gd name="T4" fmla="*/ 47 w 52"/>
                  <a:gd name="T5" fmla="*/ 17 h 51"/>
                  <a:gd name="T6" fmla="*/ 15 w 52"/>
                  <a:gd name="T7" fmla="*/ 6 h 51"/>
                  <a:gd name="T8" fmla="*/ 3 w 52"/>
                  <a:gd name="T9" fmla="*/ 19 h 51"/>
                  <a:gd name="T10" fmla="*/ 4 w 52"/>
                  <a:gd name="T11" fmla="*/ 38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2" y="50"/>
                      <a:pt x="35" y="49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5"/>
                      <a:pt x="26" y="0"/>
                      <a:pt x="15" y="6"/>
                    </a:cubicBezTo>
                    <a:cubicBezTo>
                      <a:pt x="9" y="9"/>
                      <a:pt x="5" y="13"/>
                      <a:pt x="3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0" name="Freeform 4596"/>
              <p:cNvSpPr>
                <a:spLocks/>
              </p:cNvSpPr>
              <p:nvPr/>
            </p:nvSpPr>
            <p:spPr bwMode="auto">
              <a:xfrm>
                <a:off x="9618" y="-16030"/>
                <a:ext cx="130" cy="136"/>
              </a:xfrm>
              <a:custGeom>
                <a:avLst/>
                <a:gdLst>
                  <a:gd name="T0" fmla="*/ 13 w 49"/>
                  <a:gd name="T1" fmla="*/ 7 h 51"/>
                  <a:gd name="T2" fmla="*/ 2 w 49"/>
                  <a:gd name="T3" fmla="*/ 21 h 51"/>
                  <a:gd name="T4" fmla="*/ 4 w 49"/>
                  <a:gd name="T5" fmla="*/ 39 h 51"/>
                  <a:gd name="T6" fmla="*/ 25 w 49"/>
                  <a:gd name="T7" fmla="*/ 51 h 51"/>
                  <a:gd name="T8" fmla="*/ 37 w 49"/>
                  <a:gd name="T9" fmla="*/ 48 h 51"/>
                  <a:gd name="T10" fmla="*/ 48 w 49"/>
                  <a:gd name="T11" fmla="*/ 33 h 51"/>
                  <a:gd name="T12" fmla="*/ 45 w 49"/>
                  <a:gd name="T13" fmla="*/ 15 h 51"/>
                  <a:gd name="T14" fmla="*/ 13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7"/>
                    </a:moveTo>
                    <a:cubicBezTo>
                      <a:pt x="7" y="10"/>
                      <a:pt x="3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3" y="44"/>
                      <a:pt x="46" y="39"/>
                      <a:pt x="48" y="33"/>
                    </a:cubicBezTo>
                    <a:cubicBezTo>
                      <a:pt x="49" y="27"/>
                      <a:pt x="49" y="20"/>
                      <a:pt x="45" y="15"/>
                    </a:cubicBezTo>
                    <a:cubicBezTo>
                      <a:pt x="39" y="4"/>
                      <a:pt x="23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1" name="Freeform 4597"/>
              <p:cNvSpPr>
                <a:spLocks/>
              </p:cNvSpPr>
              <p:nvPr/>
            </p:nvSpPr>
            <p:spPr bwMode="auto">
              <a:xfrm>
                <a:off x="9482" y="-15939"/>
                <a:ext cx="130" cy="136"/>
              </a:xfrm>
              <a:custGeom>
                <a:avLst/>
                <a:gdLst>
                  <a:gd name="T0" fmla="*/ 11 w 49"/>
                  <a:gd name="T1" fmla="*/ 8 h 51"/>
                  <a:gd name="T2" fmla="*/ 1 w 49"/>
                  <a:gd name="T3" fmla="*/ 24 h 51"/>
                  <a:gd name="T4" fmla="*/ 5 w 49"/>
                  <a:gd name="T5" fmla="*/ 41 h 51"/>
                  <a:gd name="T6" fmla="*/ 25 w 49"/>
                  <a:gd name="T7" fmla="*/ 51 h 51"/>
                  <a:gd name="T8" fmla="*/ 39 w 49"/>
                  <a:gd name="T9" fmla="*/ 47 h 51"/>
                  <a:gd name="T10" fmla="*/ 48 w 49"/>
                  <a:gd name="T11" fmla="*/ 31 h 51"/>
                  <a:gd name="T12" fmla="*/ 44 w 49"/>
                  <a:gd name="T13" fmla="*/ 13 h 51"/>
                  <a:gd name="T14" fmla="*/ 11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50"/>
                      <a:pt x="39" y="47"/>
                    </a:cubicBezTo>
                    <a:cubicBezTo>
                      <a:pt x="44" y="43"/>
                      <a:pt x="47" y="37"/>
                      <a:pt x="48" y="31"/>
                    </a:cubicBezTo>
                    <a:cubicBezTo>
                      <a:pt x="49" y="25"/>
                      <a:pt x="48" y="18"/>
                      <a:pt x="44" y="13"/>
                    </a:cubicBezTo>
                    <a:cubicBezTo>
                      <a:pt x="36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2" name="Freeform 4598"/>
              <p:cNvSpPr>
                <a:spLocks/>
              </p:cNvSpPr>
              <p:nvPr/>
            </p:nvSpPr>
            <p:spPr bwMode="auto">
              <a:xfrm>
                <a:off x="9348" y="-15835"/>
                <a:ext cx="142" cy="136"/>
              </a:xfrm>
              <a:custGeom>
                <a:avLst/>
                <a:gdLst>
                  <a:gd name="T0" fmla="*/ 11 w 53"/>
                  <a:gd name="T1" fmla="*/ 9 h 51"/>
                  <a:gd name="T2" fmla="*/ 9 w 53"/>
                  <a:gd name="T3" fmla="*/ 42 h 51"/>
                  <a:gd name="T4" fmla="*/ 27 w 53"/>
                  <a:gd name="T5" fmla="*/ 51 h 51"/>
                  <a:gd name="T6" fmla="*/ 42 w 53"/>
                  <a:gd name="T7" fmla="*/ 45 h 51"/>
                  <a:gd name="T8" fmla="*/ 45 w 53"/>
                  <a:gd name="T9" fmla="*/ 11 h 51"/>
                  <a:gd name="T10" fmla="*/ 11 w 53"/>
                  <a:gd name="T1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1" y="9"/>
                    </a:moveTo>
                    <a:cubicBezTo>
                      <a:pt x="1" y="17"/>
                      <a:pt x="0" y="32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ubicBezTo>
                      <a:pt x="52" y="36"/>
                      <a:pt x="53" y="21"/>
                      <a:pt x="45" y="11"/>
                    </a:cubicBezTo>
                    <a:cubicBezTo>
                      <a:pt x="36" y="2"/>
                      <a:pt x="21" y="0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3" name="Freeform 4599"/>
              <p:cNvSpPr>
                <a:spLocks/>
              </p:cNvSpPr>
              <p:nvPr/>
            </p:nvSpPr>
            <p:spPr bwMode="auto">
              <a:xfrm>
                <a:off x="9231" y="-15720"/>
                <a:ext cx="133" cy="133"/>
              </a:xfrm>
              <a:custGeom>
                <a:avLst/>
                <a:gdLst>
                  <a:gd name="T0" fmla="*/ 9 w 50"/>
                  <a:gd name="T1" fmla="*/ 10 h 50"/>
                  <a:gd name="T2" fmla="*/ 10 w 50"/>
                  <a:gd name="T3" fmla="*/ 43 h 50"/>
                  <a:gd name="T4" fmla="*/ 26 w 50"/>
                  <a:gd name="T5" fmla="*/ 50 h 50"/>
                  <a:gd name="T6" fmla="*/ 44 w 50"/>
                  <a:gd name="T7" fmla="*/ 43 h 50"/>
                  <a:gd name="T8" fmla="*/ 50 w 50"/>
                  <a:gd name="T9" fmla="*/ 26 h 50"/>
                  <a:gd name="T10" fmla="*/ 43 w 50"/>
                  <a:gd name="T11" fmla="*/ 9 h 50"/>
                  <a:gd name="T12" fmla="*/ 9 w 50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9" y="10"/>
                    </a:move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4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4" name="Freeform 4600"/>
              <p:cNvSpPr>
                <a:spLocks/>
              </p:cNvSpPr>
              <p:nvPr/>
            </p:nvSpPr>
            <p:spPr bwMode="auto">
              <a:xfrm>
                <a:off x="9130" y="-15597"/>
                <a:ext cx="128" cy="133"/>
              </a:xfrm>
              <a:custGeom>
                <a:avLst/>
                <a:gdLst>
                  <a:gd name="T0" fmla="*/ 5 w 48"/>
                  <a:gd name="T1" fmla="*/ 11 h 50"/>
                  <a:gd name="T2" fmla="*/ 0 w 48"/>
                  <a:gd name="T3" fmla="*/ 29 h 50"/>
                  <a:gd name="T4" fmla="*/ 9 w 48"/>
                  <a:gd name="T5" fmla="*/ 45 h 50"/>
                  <a:gd name="T6" fmla="*/ 24 w 48"/>
                  <a:gd name="T7" fmla="*/ 50 h 50"/>
                  <a:gd name="T8" fmla="*/ 42 w 48"/>
                  <a:gd name="T9" fmla="*/ 42 h 50"/>
                  <a:gd name="T10" fmla="*/ 48 w 48"/>
                  <a:gd name="T11" fmla="*/ 24 h 50"/>
                  <a:gd name="T12" fmla="*/ 39 w 48"/>
                  <a:gd name="T13" fmla="*/ 8 h 50"/>
                  <a:gd name="T14" fmla="*/ 5 w 48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5" y="11"/>
                    </a:moveTo>
                    <a:cubicBezTo>
                      <a:pt x="1" y="16"/>
                      <a:pt x="0" y="23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47" y="37"/>
                      <a:pt x="48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3" y="2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5" name="Freeform 4601"/>
              <p:cNvSpPr>
                <a:spLocks/>
              </p:cNvSpPr>
              <p:nvPr/>
            </p:nvSpPr>
            <p:spPr bwMode="auto">
              <a:xfrm>
                <a:off x="9023" y="-15467"/>
                <a:ext cx="139" cy="136"/>
              </a:xfrm>
              <a:custGeom>
                <a:avLst/>
                <a:gdLst>
                  <a:gd name="T0" fmla="*/ 41 w 52"/>
                  <a:gd name="T1" fmla="*/ 7 h 51"/>
                  <a:gd name="T2" fmla="*/ 8 w 52"/>
                  <a:gd name="T3" fmla="*/ 14 h 51"/>
                  <a:gd name="T4" fmla="*/ 14 w 52"/>
                  <a:gd name="T5" fmla="*/ 47 h 51"/>
                  <a:gd name="T6" fmla="*/ 28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7"/>
                    </a:move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50" y="16"/>
                      <a:pt x="46" y="11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6" name="Freeform 4602"/>
              <p:cNvSpPr>
                <a:spLocks/>
              </p:cNvSpPr>
              <p:nvPr/>
            </p:nvSpPr>
            <p:spPr bwMode="auto">
              <a:xfrm>
                <a:off x="8738" y="-14688"/>
                <a:ext cx="130" cy="134"/>
              </a:xfrm>
              <a:custGeom>
                <a:avLst/>
                <a:gdLst>
                  <a:gd name="T0" fmla="*/ 28 w 49"/>
                  <a:gd name="T1" fmla="*/ 2 h 50"/>
                  <a:gd name="T2" fmla="*/ 1 w 49"/>
                  <a:gd name="T3" fmla="*/ 22 h 50"/>
                  <a:gd name="T4" fmla="*/ 5 w 49"/>
                  <a:gd name="T5" fmla="*/ 40 h 50"/>
                  <a:gd name="T6" fmla="*/ 21 w 49"/>
                  <a:gd name="T7" fmla="*/ 49 h 50"/>
                  <a:gd name="T8" fmla="*/ 24 w 49"/>
                  <a:gd name="T9" fmla="*/ 50 h 50"/>
                  <a:gd name="T10" fmla="*/ 48 w 49"/>
                  <a:gd name="T11" fmla="*/ 29 h 50"/>
                  <a:gd name="T12" fmla="*/ 44 w 49"/>
                  <a:gd name="T13" fmla="*/ 11 h 50"/>
                  <a:gd name="T14" fmla="*/ 28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49" y="23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7" name="Freeform 4603"/>
              <p:cNvSpPr>
                <a:spLocks/>
              </p:cNvSpPr>
              <p:nvPr/>
            </p:nvSpPr>
            <p:spPr bwMode="auto">
              <a:xfrm>
                <a:off x="8722" y="-14511"/>
                <a:ext cx="130" cy="128"/>
              </a:xfrm>
              <a:custGeom>
                <a:avLst/>
                <a:gdLst>
                  <a:gd name="T0" fmla="*/ 26 w 49"/>
                  <a:gd name="T1" fmla="*/ 0 h 48"/>
                  <a:gd name="T2" fmla="*/ 25 w 49"/>
                  <a:gd name="T3" fmla="*/ 0 h 48"/>
                  <a:gd name="T4" fmla="*/ 1 w 49"/>
                  <a:gd name="T5" fmla="*/ 23 h 48"/>
                  <a:gd name="T6" fmla="*/ 23 w 49"/>
                  <a:gd name="T7" fmla="*/ 48 h 48"/>
                  <a:gd name="T8" fmla="*/ 25 w 49"/>
                  <a:gd name="T9" fmla="*/ 48 h 48"/>
                  <a:gd name="T10" fmla="*/ 48 w 49"/>
                  <a:gd name="T11" fmla="*/ 26 h 48"/>
                  <a:gd name="T12" fmla="*/ 42 w 49"/>
                  <a:gd name="T13" fmla="*/ 8 h 48"/>
                  <a:gd name="T14" fmla="*/ 26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4"/>
                      <a:pt x="32" y="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8" name="Freeform 4604"/>
              <p:cNvSpPr>
                <a:spLocks/>
              </p:cNvSpPr>
              <p:nvPr/>
            </p:nvSpPr>
            <p:spPr bwMode="auto">
              <a:xfrm>
                <a:off x="8722" y="-14335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7 w 49"/>
                  <a:gd name="T3" fmla="*/ 8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2 w 49"/>
                  <a:gd name="T11" fmla="*/ 40 h 48"/>
                  <a:gd name="T12" fmla="*/ 48 w 49"/>
                  <a:gd name="T13" fmla="*/ 23 h 48"/>
                  <a:gd name="T14" fmla="*/ 24 w 49"/>
                  <a:gd name="T15" fmla="*/ 0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17" y="1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9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9" name="Freeform 4605"/>
              <p:cNvSpPr>
                <a:spLocks/>
              </p:cNvSpPr>
              <p:nvPr/>
            </p:nvSpPr>
            <p:spPr bwMode="auto">
              <a:xfrm>
                <a:off x="8738" y="-14167"/>
                <a:ext cx="133" cy="133"/>
              </a:xfrm>
              <a:custGeom>
                <a:avLst/>
                <a:gdLst>
                  <a:gd name="T0" fmla="*/ 28 w 50"/>
                  <a:gd name="T1" fmla="*/ 49 h 50"/>
                  <a:gd name="T2" fmla="*/ 48 w 50"/>
                  <a:gd name="T3" fmla="*/ 23 h 50"/>
                  <a:gd name="T4" fmla="*/ 21 w 50"/>
                  <a:gd name="T5" fmla="*/ 2 h 50"/>
                  <a:gd name="T6" fmla="*/ 6 w 50"/>
                  <a:gd name="T7" fmla="*/ 11 h 50"/>
                  <a:gd name="T8" fmla="*/ 1 w 50"/>
                  <a:gd name="T9" fmla="*/ 29 h 50"/>
                  <a:gd name="T10" fmla="*/ 25 w 50"/>
                  <a:gd name="T11" fmla="*/ 50 h 50"/>
                  <a:gd name="T12" fmla="*/ 28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8" y="49"/>
                    </a:moveTo>
                    <a:cubicBezTo>
                      <a:pt x="41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1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2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0" name="Freeform 4606"/>
              <p:cNvSpPr>
                <a:spLocks/>
              </p:cNvSpPr>
              <p:nvPr/>
            </p:nvSpPr>
            <p:spPr bwMode="auto">
              <a:xfrm>
                <a:off x="8764" y="-14002"/>
                <a:ext cx="139" cy="136"/>
              </a:xfrm>
              <a:custGeom>
                <a:avLst/>
                <a:gdLst>
                  <a:gd name="T0" fmla="*/ 21 w 52"/>
                  <a:gd name="T1" fmla="*/ 3 h 51"/>
                  <a:gd name="T2" fmla="*/ 3 w 52"/>
                  <a:gd name="T3" fmla="*/ 32 h 51"/>
                  <a:gd name="T4" fmla="*/ 26 w 52"/>
                  <a:gd name="T5" fmla="*/ 51 h 51"/>
                  <a:gd name="T6" fmla="*/ 31 w 52"/>
                  <a:gd name="T7" fmla="*/ 50 h 51"/>
                  <a:gd name="T8" fmla="*/ 49 w 52"/>
                  <a:gd name="T9" fmla="*/ 21 h 51"/>
                  <a:gd name="T10" fmla="*/ 21 w 52"/>
                  <a:gd name="T11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1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1"/>
                      <a:pt x="26" y="51"/>
                    </a:cubicBezTo>
                    <a:cubicBezTo>
                      <a:pt x="28" y="51"/>
                      <a:pt x="30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1" name="Freeform 4607"/>
              <p:cNvSpPr>
                <a:spLocks/>
              </p:cNvSpPr>
              <p:nvPr/>
            </p:nvSpPr>
            <p:spPr bwMode="auto">
              <a:xfrm>
                <a:off x="8815" y="-13839"/>
                <a:ext cx="136" cy="133"/>
              </a:xfrm>
              <a:custGeom>
                <a:avLst/>
                <a:gdLst>
                  <a:gd name="T0" fmla="*/ 17 w 51"/>
                  <a:gd name="T1" fmla="*/ 4 h 50"/>
                  <a:gd name="T2" fmla="*/ 3 w 51"/>
                  <a:gd name="T3" fmla="*/ 15 h 50"/>
                  <a:gd name="T4" fmla="*/ 1 w 51"/>
                  <a:gd name="T5" fmla="*/ 34 h 50"/>
                  <a:gd name="T6" fmla="*/ 24 w 51"/>
                  <a:gd name="T7" fmla="*/ 50 h 50"/>
                  <a:gd name="T8" fmla="*/ 32 w 51"/>
                  <a:gd name="T9" fmla="*/ 49 h 50"/>
                  <a:gd name="T10" fmla="*/ 47 w 51"/>
                  <a:gd name="T11" fmla="*/ 19 h 50"/>
                  <a:gd name="T12" fmla="*/ 17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7" y="4"/>
                    </a:moveTo>
                    <a:cubicBezTo>
                      <a:pt x="11" y="6"/>
                      <a:pt x="6" y="10"/>
                      <a:pt x="3" y="15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5" y="44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2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2" name="Freeform 4608"/>
              <p:cNvSpPr>
                <a:spLocks/>
              </p:cNvSpPr>
              <p:nvPr/>
            </p:nvSpPr>
            <p:spPr bwMode="auto">
              <a:xfrm>
                <a:off x="8866" y="-13684"/>
                <a:ext cx="144" cy="136"/>
              </a:xfrm>
              <a:custGeom>
                <a:avLst/>
                <a:gdLst>
                  <a:gd name="T0" fmla="*/ 18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7 w 54"/>
                  <a:gd name="T7" fmla="*/ 49 h 51"/>
                  <a:gd name="T8" fmla="*/ 49 w 54"/>
                  <a:gd name="T9" fmla="*/ 17 h 51"/>
                  <a:gd name="T10" fmla="*/ 18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4"/>
                      <a:pt x="54" y="29"/>
                      <a:pt x="49" y="17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3" name="Freeform 4609"/>
              <p:cNvSpPr>
                <a:spLocks/>
              </p:cNvSpPr>
              <p:nvPr/>
            </p:nvSpPr>
            <p:spPr bwMode="auto">
              <a:xfrm>
                <a:off x="8938" y="-13538"/>
                <a:ext cx="146" cy="137"/>
              </a:xfrm>
              <a:custGeom>
                <a:avLst/>
                <a:gdLst>
                  <a:gd name="T0" fmla="*/ 16 w 55"/>
                  <a:gd name="T1" fmla="*/ 6 h 51"/>
                  <a:gd name="T2" fmla="*/ 6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6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5" y="13"/>
                      <a:pt x="0" y="27"/>
                      <a:pt x="6" y="39"/>
                    </a:cubicBezTo>
                    <a:cubicBezTo>
                      <a:pt x="10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8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4" name="Freeform 4610"/>
              <p:cNvSpPr>
                <a:spLocks/>
              </p:cNvSpPr>
              <p:nvPr/>
            </p:nvSpPr>
            <p:spPr bwMode="auto">
              <a:xfrm>
                <a:off x="9023" y="-13396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0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2" y="26"/>
                      <a:pt x="50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5" name="Freeform 4611"/>
              <p:cNvSpPr>
                <a:spLocks/>
              </p:cNvSpPr>
              <p:nvPr/>
            </p:nvSpPr>
            <p:spPr bwMode="auto">
              <a:xfrm>
                <a:off x="9119" y="-13263"/>
                <a:ext cx="139" cy="136"/>
              </a:xfrm>
              <a:custGeom>
                <a:avLst/>
                <a:gdLst>
                  <a:gd name="T0" fmla="*/ 12 w 52"/>
                  <a:gd name="T1" fmla="*/ 8 h 51"/>
                  <a:gd name="T2" fmla="*/ 8 w 52"/>
                  <a:gd name="T3" fmla="*/ 41 h 51"/>
                  <a:gd name="T4" fmla="*/ 27 w 52"/>
                  <a:gd name="T5" fmla="*/ 51 h 51"/>
                  <a:gd name="T6" fmla="*/ 42 w 52"/>
                  <a:gd name="T7" fmla="*/ 45 h 51"/>
                  <a:gd name="T8" fmla="*/ 51 w 52"/>
                  <a:gd name="T9" fmla="*/ 30 h 51"/>
                  <a:gd name="T10" fmla="*/ 46 w 52"/>
                  <a:gd name="T11" fmla="*/ 12 h 51"/>
                  <a:gd name="T12" fmla="*/ 12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6" name="Freeform 4612"/>
              <p:cNvSpPr>
                <a:spLocks/>
              </p:cNvSpPr>
              <p:nvPr/>
            </p:nvSpPr>
            <p:spPr bwMode="auto">
              <a:xfrm>
                <a:off x="9234" y="-13137"/>
                <a:ext cx="128" cy="133"/>
              </a:xfrm>
              <a:custGeom>
                <a:avLst/>
                <a:gdLst>
                  <a:gd name="T0" fmla="*/ 8 w 48"/>
                  <a:gd name="T1" fmla="*/ 8 h 50"/>
                  <a:gd name="T2" fmla="*/ 0 w 48"/>
                  <a:gd name="T3" fmla="*/ 25 h 50"/>
                  <a:gd name="T4" fmla="*/ 7 w 48"/>
                  <a:gd name="T5" fmla="*/ 42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7 h 50"/>
                  <a:gd name="T12" fmla="*/ 42 w 48"/>
                  <a:gd name="T13" fmla="*/ 9 h 50"/>
                  <a:gd name="T14" fmla="*/ 8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8" y="8"/>
                    </a:moveTo>
                    <a:cubicBezTo>
                      <a:pt x="3" y="13"/>
                      <a:pt x="1" y="19"/>
                      <a:pt x="0" y="25"/>
                    </a:cubicBezTo>
                    <a:cubicBezTo>
                      <a:pt x="0" y="31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7" name="Freeform 4613"/>
              <p:cNvSpPr>
                <a:spLocks/>
              </p:cNvSpPr>
              <p:nvPr/>
            </p:nvSpPr>
            <p:spPr bwMode="auto">
              <a:xfrm>
                <a:off x="9346" y="-13025"/>
                <a:ext cx="133" cy="133"/>
              </a:xfrm>
              <a:custGeom>
                <a:avLst/>
                <a:gdLst>
                  <a:gd name="T0" fmla="*/ 8 w 50"/>
                  <a:gd name="T1" fmla="*/ 10 h 50"/>
                  <a:gd name="T2" fmla="*/ 10 w 50"/>
                  <a:gd name="T3" fmla="*/ 44 h 50"/>
                  <a:gd name="T4" fmla="*/ 26 w 50"/>
                  <a:gd name="T5" fmla="*/ 50 h 50"/>
                  <a:gd name="T6" fmla="*/ 44 w 50"/>
                  <a:gd name="T7" fmla="*/ 42 h 50"/>
                  <a:gd name="T8" fmla="*/ 50 w 50"/>
                  <a:gd name="T9" fmla="*/ 25 h 50"/>
                  <a:gd name="T10" fmla="*/ 42 w 50"/>
                  <a:gd name="T11" fmla="*/ 8 h 50"/>
                  <a:gd name="T12" fmla="*/ 8 w 50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8" y="10"/>
                    </a:move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8" y="37"/>
                      <a:pt x="50" y="31"/>
                      <a:pt x="50" y="25"/>
                    </a:cubicBezTo>
                    <a:cubicBezTo>
                      <a:pt x="50" y="18"/>
                      <a:pt x="47" y="13"/>
                      <a:pt x="42" y="8"/>
                    </a:cubicBezTo>
                    <a:cubicBezTo>
                      <a:pt x="33" y="0"/>
                      <a:pt x="17" y="1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8" name="Freeform 4614"/>
              <p:cNvSpPr>
                <a:spLocks/>
              </p:cNvSpPr>
              <p:nvPr/>
            </p:nvSpPr>
            <p:spPr bwMode="auto">
              <a:xfrm>
                <a:off x="9607" y="-12833"/>
                <a:ext cx="139" cy="136"/>
              </a:xfrm>
              <a:custGeom>
                <a:avLst/>
                <a:gdLst>
                  <a:gd name="T0" fmla="*/ 7 w 52"/>
                  <a:gd name="T1" fmla="*/ 14 h 51"/>
                  <a:gd name="T2" fmla="*/ 15 w 52"/>
                  <a:gd name="T3" fmla="*/ 47 h 51"/>
                  <a:gd name="T4" fmla="*/ 27 w 52"/>
                  <a:gd name="T5" fmla="*/ 51 h 51"/>
                  <a:gd name="T6" fmla="*/ 47 w 52"/>
                  <a:gd name="T7" fmla="*/ 39 h 51"/>
                  <a:gd name="T8" fmla="*/ 50 w 52"/>
                  <a:gd name="T9" fmla="*/ 21 h 51"/>
                  <a:gd name="T10" fmla="*/ 40 w 52"/>
                  <a:gd name="T11" fmla="*/ 6 h 51"/>
                  <a:gd name="T12" fmla="*/ 7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14"/>
                    </a:moveTo>
                    <a:cubicBezTo>
                      <a:pt x="0" y="26"/>
                      <a:pt x="3" y="40"/>
                      <a:pt x="15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1" y="34"/>
                      <a:pt x="52" y="27"/>
                      <a:pt x="50" y="21"/>
                    </a:cubicBezTo>
                    <a:cubicBezTo>
                      <a:pt x="49" y="15"/>
                      <a:pt x="45" y="10"/>
                      <a:pt x="40" y="6"/>
                    </a:cubicBezTo>
                    <a:cubicBezTo>
                      <a:pt x="29" y="0"/>
                      <a:pt x="13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9" name="Freeform 4615"/>
              <p:cNvSpPr>
                <a:spLocks/>
              </p:cNvSpPr>
              <p:nvPr/>
            </p:nvSpPr>
            <p:spPr bwMode="auto">
              <a:xfrm>
                <a:off x="10407" y="-12569"/>
                <a:ext cx="130" cy="131"/>
              </a:xfrm>
              <a:custGeom>
                <a:avLst/>
                <a:gdLst>
                  <a:gd name="T0" fmla="*/ 1 w 49"/>
                  <a:gd name="T1" fmla="*/ 23 h 49"/>
                  <a:gd name="T2" fmla="*/ 6 w 49"/>
                  <a:gd name="T3" fmla="*/ 41 h 49"/>
                  <a:gd name="T4" fmla="*/ 22 w 49"/>
                  <a:gd name="T5" fmla="*/ 49 h 49"/>
                  <a:gd name="T6" fmla="*/ 24 w 49"/>
                  <a:gd name="T7" fmla="*/ 49 h 49"/>
                  <a:gd name="T8" fmla="*/ 48 w 49"/>
                  <a:gd name="T9" fmla="*/ 28 h 49"/>
                  <a:gd name="T10" fmla="*/ 43 w 49"/>
                  <a:gd name="T11" fmla="*/ 10 h 49"/>
                  <a:gd name="T12" fmla="*/ 27 w 49"/>
                  <a:gd name="T13" fmla="*/ 2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2"/>
                    </a:cubicBezTo>
                    <a:cubicBezTo>
                      <a:pt x="13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0" name="Freeform 4616"/>
              <p:cNvSpPr>
                <a:spLocks/>
              </p:cNvSpPr>
              <p:nvPr/>
            </p:nvSpPr>
            <p:spPr bwMode="auto">
              <a:xfrm>
                <a:off x="10585" y="-12556"/>
                <a:ext cx="126" cy="126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3 h 47"/>
                  <a:gd name="T4" fmla="*/ 23 w 47"/>
                  <a:gd name="T5" fmla="*/ 47 h 47"/>
                  <a:gd name="T6" fmla="*/ 23 w 47"/>
                  <a:gd name="T7" fmla="*/ 47 h 47"/>
                  <a:gd name="T8" fmla="*/ 47 w 47"/>
                  <a:gd name="T9" fmla="*/ 24 h 47"/>
                  <a:gd name="T10" fmla="*/ 40 w 47"/>
                  <a:gd name="T11" fmla="*/ 7 h 47"/>
                  <a:gd name="T12" fmla="*/ 23 w 4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7"/>
                      <a:pt x="45" y="11"/>
                      <a:pt x="40" y="7"/>
                    </a:cubicBezTo>
                    <a:cubicBezTo>
                      <a:pt x="36" y="2"/>
                      <a:pt x="30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1" name="Freeform 4617"/>
              <p:cNvSpPr>
                <a:spLocks/>
              </p:cNvSpPr>
              <p:nvPr/>
            </p:nvSpPr>
            <p:spPr bwMode="auto">
              <a:xfrm>
                <a:off x="10759" y="-12566"/>
                <a:ext cx="130" cy="128"/>
              </a:xfrm>
              <a:custGeom>
                <a:avLst/>
                <a:gdLst>
                  <a:gd name="T0" fmla="*/ 6 w 49"/>
                  <a:gd name="T1" fmla="*/ 9 h 48"/>
                  <a:gd name="T2" fmla="*/ 0 w 49"/>
                  <a:gd name="T3" fmla="*/ 27 h 48"/>
                  <a:gd name="T4" fmla="*/ 24 w 49"/>
                  <a:gd name="T5" fmla="*/ 48 h 48"/>
                  <a:gd name="T6" fmla="*/ 26 w 49"/>
                  <a:gd name="T7" fmla="*/ 48 h 48"/>
                  <a:gd name="T8" fmla="*/ 48 w 49"/>
                  <a:gd name="T9" fmla="*/ 23 h 48"/>
                  <a:gd name="T10" fmla="*/ 22 w 49"/>
                  <a:gd name="T11" fmla="*/ 1 h 48"/>
                  <a:gd name="T12" fmla="*/ 6 w 49"/>
                  <a:gd name="T13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6" y="9"/>
                    </a:move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1"/>
                      <a:pt x="10" y="4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2" name="Freeform 4618"/>
              <p:cNvSpPr>
                <a:spLocks/>
              </p:cNvSpPr>
              <p:nvPr/>
            </p:nvSpPr>
            <p:spPr bwMode="auto">
              <a:xfrm>
                <a:off x="10924" y="-12593"/>
                <a:ext cx="133" cy="133"/>
              </a:xfrm>
              <a:custGeom>
                <a:avLst/>
                <a:gdLst>
                  <a:gd name="T0" fmla="*/ 21 w 50"/>
                  <a:gd name="T1" fmla="*/ 2 h 50"/>
                  <a:gd name="T2" fmla="*/ 2 w 50"/>
                  <a:gd name="T3" fmla="*/ 30 h 50"/>
                  <a:gd name="T4" fmla="*/ 26 w 50"/>
                  <a:gd name="T5" fmla="*/ 50 h 50"/>
                  <a:gd name="T6" fmla="*/ 30 w 50"/>
                  <a:gd name="T7" fmla="*/ 49 h 50"/>
                  <a:gd name="T8" fmla="*/ 45 w 50"/>
                  <a:gd name="T9" fmla="*/ 39 h 50"/>
                  <a:gd name="T10" fmla="*/ 49 w 50"/>
                  <a:gd name="T11" fmla="*/ 21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8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49"/>
                      <a:pt x="30" y="49"/>
                    </a:cubicBezTo>
                    <a:cubicBezTo>
                      <a:pt x="36" y="48"/>
                      <a:pt x="42" y="45"/>
                      <a:pt x="45" y="39"/>
                    </a:cubicBezTo>
                    <a:cubicBezTo>
                      <a:pt x="49" y="34"/>
                      <a:pt x="50" y="28"/>
                      <a:pt x="49" y="21"/>
                    </a:cubicBezTo>
                    <a:cubicBezTo>
                      <a:pt x="47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3" name="Freeform 4619"/>
              <p:cNvSpPr>
                <a:spLocks/>
              </p:cNvSpPr>
              <p:nvPr/>
            </p:nvSpPr>
            <p:spPr bwMode="auto">
              <a:xfrm>
                <a:off x="11092" y="-12633"/>
                <a:ext cx="136" cy="133"/>
              </a:xfrm>
              <a:custGeom>
                <a:avLst/>
                <a:gdLst>
                  <a:gd name="T0" fmla="*/ 18 w 51"/>
                  <a:gd name="T1" fmla="*/ 3 h 50"/>
                  <a:gd name="T2" fmla="*/ 4 w 51"/>
                  <a:gd name="T3" fmla="*/ 14 h 50"/>
                  <a:gd name="T4" fmla="*/ 1 w 51"/>
                  <a:gd name="T5" fmla="*/ 33 h 50"/>
                  <a:gd name="T6" fmla="*/ 24 w 51"/>
                  <a:gd name="T7" fmla="*/ 50 h 50"/>
                  <a:gd name="T8" fmla="*/ 31 w 51"/>
                  <a:gd name="T9" fmla="*/ 49 h 50"/>
                  <a:gd name="T10" fmla="*/ 47 w 51"/>
                  <a:gd name="T11" fmla="*/ 20 h 50"/>
                  <a:gd name="T12" fmla="*/ 18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3"/>
                    </a:moveTo>
                    <a:cubicBezTo>
                      <a:pt x="12" y="5"/>
                      <a:pt x="7" y="9"/>
                      <a:pt x="4" y="14"/>
                    </a:cubicBezTo>
                    <a:cubicBezTo>
                      <a:pt x="1" y="20"/>
                      <a:pt x="0" y="26"/>
                      <a:pt x="1" y="33"/>
                    </a:cubicBezTo>
                    <a:cubicBezTo>
                      <a:pt x="4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3" y="46"/>
                      <a:pt x="51" y="33"/>
                      <a:pt x="47" y="20"/>
                    </a:cubicBezTo>
                    <a:cubicBezTo>
                      <a:pt x="44" y="8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4" name="Freeform 4620"/>
              <p:cNvSpPr>
                <a:spLocks/>
              </p:cNvSpPr>
              <p:nvPr/>
            </p:nvSpPr>
            <p:spPr bwMode="auto">
              <a:xfrm>
                <a:off x="11244" y="-12686"/>
                <a:ext cx="139" cy="133"/>
              </a:xfrm>
              <a:custGeom>
                <a:avLst/>
                <a:gdLst>
                  <a:gd name="T0" fmla="*/ 19 w 52"/>
                  <a:gd name="T1" fmla="*/ 4 h 50"/>
                  <a:gd name="T2" fmla="*/ 5 w 52"/>
                  <a:gd name="T3" fmla="*/ 35 h 50"/>
                  <a:gd name="T4" fmla="*/ 27 w 52"/>
                  <a:gd name="T5" fmla="*/ 50 h 50"/>
                  <a:gd name="T6" fmla="*/ 35 w 52"/>
                  <a:gd name="T7" fmla="*/ 49 h 50"/>
                  <a:gd name="T8" fmla="*/ 49 w 52"/>
                  <a:gd name="T9" fmla="*/ 36 h 50"/>
                  <a:gd name="T10" fmla="*/ 49 w 52"/>
                  <a:gd name="T11" fmla="*/ 18 h 50"/>
                  <a:gd name="T12" fmla="*/ 19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9" y="4"/>
                    </a:moveTo>
                    <a:cubicBezTo>
                      <a:pt x="6" y="9"/>
                      <a:pt x="0" y="23"/>
                      <a:pt x="5" y="35"/>
                    </a:cubicBezTo>
                    <a:cubicBezTo>
                      <a:pt x="8" y="44"/>
                      <a:pt x="17" y="50"/>
                      <a:pt x="27" y="50"/>
                    </a:cubicBezTo>
                    <a:cubicBezTo>
                      <a:pt x="30" y="50"/>
                      <a:pt x="33" y="50"/>
                      <a:pt x="35" y="49"/>
                    </a:cubicBezTo>
                    <a:cubicBezTo>
                      <a:pt x="41" y="47"/>
                      <a:pt x="46" y="42"/>
                      <a:pt x="49" y="36"/>
                    </a:cubicBezTo>
                    <a:cubicBezTo>
                      <a:pt x="51" y="31"/>
                      <a:pt x="52" y="24"/>
                      <a:pt x="49" y="18"/>
                    </a:cubicBezTo>
                    <a:cubicBezTo>
                      <a:pt x="45" y="6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5" name="Freeform 4621"/>
              <p:cNvSpPr>
                <a:spLocks/>
              </p:cNvSpPr>
              <p:nvPr/>
            </p:nvSpPr>
            <p:spPr bwMode="auto">
              <a:xfrm>
                <a:off x="11401" y="-12753"/>
                <a:ext cx="134" cy="136"/>
              </a:xfrm>
              <a:custGeom>
                <a:avLst/>
                <a:gdLst>
                  <a:gd name="T0" fmla="*/ 15 w 50"/>
                  <a:gd name="T1" fmla="*/ 5 h 51"/>
                  <a:gd name="T2" fmla="*/ 2 w 50"/>
                  <a:gd name="T3" fmla="*/ 19 h 51"/>
                  <a:gd name="T4" fmla="*/ 4 w 50"/>
                  <a:gd name="T5" fmla="*/ 37 h 51"/>
                  <a:gd name="T6" fmla="*/ 25 w 50"/>
                  <a:gd name="T7" fmla="*/ 51 h 51"/>
                  <a:gd name="T8" fmla="*/ 35 w 50"/>
                  <a:gd name="T9" fmla="*/ 48 h 51"/>
                  <a:gd name="T10" fmla="*/ 48 w 50"/>
                  <a:gd name="T11" fmla="*/ 35 h 51"/>
                  <a:gd name="T12" fmla="*/ 46 w 50"/>
                  <a:gd name="T13" fmla="*/ 16 h 51"/>
                  <a:gd name="T14" fmla="*/ 15 w 50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5" y="5"/>
                    </a:moveTo>
                    <a:cubicBezTo>
                      <a:pt x="9" y="8"/>
                      <a:pt x="5" y="13"/>
                      <a:pt x="2" y="19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8"/>
                    </a:cubicBezTo>
                    <a:cubicBezTo>
                      <a:pt x="41" y="45"/>
                      <a:pt x="45" y="41"/>
                      <a:pt x="48" y="35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1" y="5"/>
                      <a:pt x="26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6" name="Freeform 4622"/>
              <p:cNvSpPr>
                <a:spLocks/>
              </p:cNvSpPr>
              <p:nvPr/>
            </p:nvSpPr>
            <p:spPr bwMode="auto">
              <a:xfrm>
                <a:off x="11540" y="-12833"/>
                <a:ext cx="147" cy="136"/>
              </a:xfrm>
              <a:custGeom>
                <a:avLst/>
                <a:gdLst>
                  <a:gd name="T0" fmla="*/ 48 w 55"/>
                  <a:gd name="T1" fmla="*/ 15 h 51"/>
                  <a:gd name="T2" fmla="*/ 15 w 55"/>
                  <a:gd name="T3" fmla="*/ 7 h 51"/>
                  <a:gd name="T4" fmla="*/ 7 w 55"/>
                  <a:gd name="T5" fmla="*/ 39 h 51"/>
                  <a:gd name="T6" fmla="*/ 27 w 55"/>
                  <a:gd name="T7" fmla="*/ 51 h 51"/>
                  <a:gd name="T8" fmla="*/ 40 w 55"/>
                  <a:gd name="T9" fmla="*/ 47 h 51"/>
                  <a:gd name="T10" fmla="*/ 48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15"/>
                    </a:moveTo>
                    <a:cubicBezTo>
                      <a:pt x="41" y="4"/>
                      <a:pt x="26" y="0"/>
                      <a:pt x="15" y="7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5" y="26"/>
                      <a:pt x="4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7" name="Freeform 4623"/>
              <p:cNvSpPr>
                <a:spLocks/>
              </p:cNvSpPr>
              <p:nvPr/>
            </p:nvSpPr>
            <p:spPr bwMode="auto">
              <a:xfrm>
                <a:off x="11676" y="-12924"/>
                <a:ext cx="139" cy="136"/>
              </a:xfrm>
              <a:custGeom>
                <a:avLst/>
                <a:gdLst>
                  <a:gd name="T0" fmla="*/ 51 w 52"/>
                  <a:gd name="T1" fmla="*/ 31 h 51"/>
                  <a:gd name="T2" fmla="*/ 47 w 52"/>
                  <a:gd name="T3" fmla="*/ 13 h 51"/>
                  <a:gd name="T4" fmla="*/ 13 w 52"/>
                  <a:gd name="T5" fmla="*/ 7 h 51"/>
                  <a:gd name="T6" fmla="*/ 8 w 52"/>
                  <a:gd name="T7" fmla="*/ 41 h 51"/>
                  <a:gd name="T8" fmla="*/ 27 w 52"/>
                  <a:gd name="T9" fmla="*/ 51 h 51"/>
                  <a:gd name="T10" fmla="*/ 41 w 52"/>
                  <a:gd name="T11" fmla="*/ 46 h 51"/>
                  <a:gd name="T12" fmla="*/ 51 w 52"/>
                  <a:gd name="T13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1" y="31"/>
                    </a:moveTo>
                    <a:cubicBezTo>
                      <a:pt x="52" y="24"/>
                      <a:pt x="51" y="18"/>
                      <a:pt x="47" y="13"/>
                    </a:cubicBezTo>
                    <a:cubicBezTo>
                      <a:pt x="39" y="3"/>
                      <a:pt x="24" y="0"/>
                      <a:pt x="13" y="7"/>
                    </a:cubicBezTo>
                    <a:cubicBezTo>
                      <a:pt x="3" y="15"/>
                      <a:pt x="0" y="30"/>
                      <a:pt x="8" y="41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3" y="51"/>
                      <a:pt x="37" y="49"/>
                      <a:pt x="41" y="46"/>
                    </a:cubicBezTo>
                    <a:cubicBezTo>
                      <a:pt x="47" y="42"/>
                      <a:pt x="50" y="37"/>
                      <a:pt x="5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8" name="Freeform 4624"/>
              <p:cNvSpPr>
                <a:spLocks/>
              </p:cNvSpPr>
              <p:nvPr/>
            </p:nvSpPr>
            <p:spPr bwMode="auto">
              <a:xfrm>
                <a:off x="11807" y="-13025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2 w 53"/>
                  <a:gd name="T3" fmla="*/ 44 h 50"/>
                  <a:gd name="T4" fmla="*/ 44 w 53"/>
                  <a:gd name="T5" fmla="*/ 11 h 50"/>
                  <a:gd name="T6" fmla="*/ 11 w 53"/>
                  <a:gd name="T7" fmla="*/ 8 h 50"/>
                  <a:gd name="T8" fmla="*/ 8 w 53"/>
                  <a:gd name="T9" fmla="*/ 4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9" name="Freeform 4625"/>
              <p:cNvSpPr>
                <a:spLocks/>
              </p:cNvSpPr>
              <p:nvPr/>
            </p:nvSpPr>
            <p:spPr bwMode="auto">
              <a:xfrm>
                <a:off x="11932" y="-13137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0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0" name="Freeform 4626"/>
              <p:cNvSpPr>
                <a:spLocks/>
              </p:cNvSpPr>
              <p:nvPr/>
            </p:nvSpPr>
            <p:spPr bwMode="auto">
              <a:xfrm>
                <a:off x="12038" y="-13263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43 w 49"/>
                  <a:gd name="T3" fmla="*/ 42 h 51"/>
                  <a:gd name="T4" fmla="*/ 48 w 49"/>
                  <a:gd name="T5" fmla="*/ 24 h 51"/>
                  <a:gd name="T6" fmla="*/ 39 w 49"/>
                  <a:gd name="T7" fmla="*/ 8 h 51"/>
                  <a:gd name="T8" fmla="*/ 6 w 49"/>
                  <a:gd name="T9" fmla="*/ 12 h 51"/>
                  <a:gd name="T10" fmla="*/ 0 w 49"/>
                  <a:gd name="T11" fmla="*/ 29 h 51"/>
                  <a:gd name="T12" fmla="*/ 9 w 49"/>
                  <a:gd name="T13" fmla="*/ 45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31" y="51"/>
                      <a:pt x="38" y="48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1" name="Freeform 4627"/>
              <p:cNvSpPr>
                <a:spLocks/>
              </p:cNvSpPr>
              <p:nvPr/>
            </p:nvSpPr>
            <p:spPr bwMode="auto">
              <a:xfrm>
                <a:off x="12126" y="-13396"/>
                <a:ext cx="147" cy="136"/>
              </a:xfrm>
              <a:custGeom>
                <a:avLst/>
                <a:gdLst>
                  <a:gd name="T0" fmla="*/ 47 w 55"/>
                  <a:gd name="T1" fmla="*/ 41 h 51"/>
                  <a:gd name="T2" fmla="*/ 41 w 55"/>
                  <a:gd name="T3" fmla="*/ 7 h 51"/>
                  <a:gd name="T4" fmla="*/ 8 w 55"/>
                  <a:gd name="T5" fmla="*/ 14 h 51"/>
                  <a:gd name="T6" fmla="*/ 14 w 55"/>
                  <a:gd name="T7" fmla="*/ 47 h 51"/>
                  <a:gd name="T8" fmla="*/ 28 w 55"/>
                  <a:gd name="T9" fmla="*/ 51 h 51"/>
                  <a:gd name="T10" fmla="*/ 47 w 55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7" y="41"/>
                    </a:moveTo>
                    <a:cubicBezTo>
                      <a:pt x="55" y="30"/>
                      <a:pt x="52" y="15"/>
                      <a:pt x="41" y="7"/>
                    </a:cubicBez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5" y="51"/>
                      <a:pt x="43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2" name="Freeform 4628"/>
              <p:cNvSpPr>
                <a:spLocks/>
              </p:cNvSpPr>
              <p:nvPr/>
            </p:nvSpPr>
            <p:spPr bwMode="auto">
              <a:xfrm>
                <a:off x="12212" y="-13538"/>
                <a:ext cx="138" cy="137"/>
              </a:xfrm>
              <a:custGeom>
                <a:avLst/>
                <a:gdLst>
                  <a:gd name="T0" fmla="*/ 48 w 52"/>
                  <a:gd name="T1" fmla="*/ 39 h 51"/>
                  <a:gd name="T2" fmla="*/ 50 w 52"/>
                  <a:gd name="T3" fmla="*/ 21 h 51"/>
                  <a:gd name="T4" fmla="*/ 39 w 52"/>
                  <a:gd name="T5" fmla="*/ 7 h 51"/>
                  <a:gd name="T6" fmla="*/ 7 w 52"/>
                  <a:gd name="T7" fmla="*/ 16 h 51"/>
                  <a:gd name="T8" fmla="*/ 16 w 52"/>
                  <a:gd name="T9" fmla="*/ 48 h 51"/>
                  <a:gd name="T10" fmla="*/ 28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1" y="33"/>
                      <a:pt x="52" y="27"/>
                      <a:pt x="50" y="21"/>
                    </a:cubicBezTo>
                    <a:cubicBezTo>
                      <a:pt x="49" y="15"/>
                      <a:pt x="45" y="10"/>
                      <a:pt x="39" y="7"/>
                    </a:cubicBezTo>
                    <a:cubicBezTo>
                      <a:pt x="28" y="0"/>
                      <a:pt x="13" y="5"/>
                      <a:pt x="7" y="16"/>
                    </a:cubicBezTo>
                    <a:cubicBezTo>
                      <a:pt x="0" y="27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3" name="Freeform 4629"/>
              <p:cNvSpPr>
                <a:spLocks/>
              </p:cNvSpPr>
              <p:nvPr/>
            </p:nvSpPr>
            <p:spPr bwMode="auto">
              <a:xfrm>
                <a:off x="12292" y="-13684"/>
                <a:ext cx="138" cy="136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6 h 51"/>
                  <a:gd name="T6" fmla="*/ 35 w 52"/>
                  <a:gd name="T7" fmla="*/ 5 h 51"/>
                  <a:gd name="T8" fmla="*/ 3 w 52"/>
                  <a:gd name="T9" fmla="*/ 17 h 51"/>
                  <a:gd name="T10" fmla="*/ 3 w 52"/>
                  <a:gd name="T11" fmla="*/ 35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52" y="24"/>
                      <a:pt x="47" y="10"/>
                      <a:pt x="35" y="5"/>
                    </a:cubicBezTo>
                    <a:cubicBezTo>
                      <a:pt x="23" y="0"/>
                      <a:pt x="8" y="5"/>
                      <a:pt x="3" y="17"/>
                    </a:cubicBezTo>
                    <a:cubicBezTo>
                      <a:pt x="0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4" name="Freeform 4630"/>
              <p:cNvSpPr>
                <a:spLocks/>
              </p:cNvSpPr>
              <p:nvPr/>
            </p:nvSpPr>
            <p:spPr bwMode="auto">
              <a:xfrm>
                <a:off x="12353" y="-13839"/>
                <a:ext cx="131" cy="133"/>
              </a:xfrm>
              <a:custGeom>
                <a:avLst/>
                <a:gdLst>
                  <a:gd name="T0" fmla="*/ 2 w 49"/>
                  <a:gd name="T1" fmla="*/ 19 h 50"/>
                  <a:gd name="T2" fmla="*/ 3 w 49"/>
                  <a:gd name="T3" fmla="*/ 37 h 50"/>
                  <a:gd name="T4" fmla="*/ 17 w 49"/>
                  <a:gd name="T5" fmla="*/ 49 h 50"/>
                  <a:gd name="T6" fmla="*/ 24 w 49"/>
                  <a:gd name="T7" fmla="*/ 50 h 50"/>
                  <a:gd name="T8" fmla="*/ 47 w 49"/>
                  <a:gd name="T9" fmla="*/ 34 h 50"/>
                  <a:gd name="T10" fmla="*/ 46 w 49"/>
                  <a:gd name="T11" fmla="*/ 16 h 50"/>
                  <a:gd name="T12" fmla="*/ 32 w 49"/>
                  <a:gd name="T13" fmla="*/ 4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5" name="Freeform 4631"/>
              <p:cNvSpPr>
                <a:spLocks/>
              </p:cNvSpPr>
              <p:nvPr/>
            </p:nvSpPr>
            <p:spPr bwMode="auto">
              <a:xfrm>
                <a:off x="12393" y="-14002"/>
                <a:ext cx="141" cy="134"/>
              </a:xfrm>
              <a:custGeom>
                <a:avLst/>
                <a:gdLst>
                  <a:gd name="T0" fmla="*/ 3 w 53"/>
                  <a:gd name="T1" fmla="*/ 21 h 50"/>
                  <a:gd name="T2" fmla="*/ 21 w 53"/>
                  <a:gd name="T3" fmla="*/ 50 h 50"/>
                  <a:gd name="T4" fmla="*/ 27 w 53"/>
                  <a:gd name="T5" fmla="*/ 50 h 50"/>
                  <a:gd name="T6" fmla="*/ 50 w 53"/>
                  <a:gd name="T7" fmla="*/ 32 h 50"/>
                  <a:gd name="T8" fmla="*/ 32 w 53"/>
                  <a:gd name="T9" fmla="*/ 3 h 50"/>
                  <a:gd name="T10" fmla="*/ 3 w 53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6" name="Freeform 4632"/>
              <p:cNvSpPr>
                <a:spLocks/>
              </p:cNvSpPr>
              <p:nvPr/>
            </p:nvSpPr>
            <p:spPr bwMode="auto">
              <a:xfrm>
                <a:off x="12428" y="-14167"/>
                <a:ext cx="136" cy="133"/>
              </a:xfrm>
              <a:custGeom>
                <a:avLst/>
                <a:gdLst>
                  <a:gd name="T0" fmla="*/ 22 w 51"/>
                  <a:gd name="T1" fmla="*/ 49 h 50"/>
                  <a:gd name="T2" fmla="*/ 25 w 51"/>
                  <a:gd name="T3" fmla="*/ 50 h 50"/>
                  <a:gd name="T4" fmla="*/ 49 w 51"/>
                  <a:gd name="T5" fmla="*/ 29 h 50"/>
                  <a:gd name="T6" fmla="*/ 29 w 51"/>
                  <a:gd name="T7" fmla="*/ 2 h 50"/>
                  <a:gd name="T8" fmla="*/ 2 w 51"/>
                  <a:gd name="T9" fmla="*/ 22 h 50"/>
                  <a:gd name="T10" fmla="*/ 22 w 51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7" name="Freeform 4633"/>
              <p:cNvSpPr>
                <a:spLocks/>
              </p:cNvSpPr>
              <p:nvPr/>
            </p:nvSpPr>
            <p:spPr bwMode="auto">
              <a:xfrm>
                <a:off x="12446" y="-14335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26 w 49"/>
                  <a:gd name="T7" fmla="*/ 0 h 48"/>
                  <a:gd name="T8" fmla="*/ 24 w 49"/>
                  <a:gd name="T9" fmla="*/ 0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8" name="Freeform 4634"/>
              <p:cNvSpPr>
                <a:spLocks/>
              </p:cNvSpPr>
              <p:nvPr/>
            </p:nvSpPr>
            <p:spPr bwMode="auto">
              <a:xfrm>
                <a:off x="12446" y="-14511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5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9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9" name="Freeform 4635"/>
              <p:cNvSpPr>
                <a:spLocks/>
              </p:cNvSpPr>
              <p:nvPr/>
            </p:nvSpPr>
            <p:spPr bwMode="auto">
              <a:xfrm>
                <a:off x="12428" y="-14688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5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0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0" name="Freeform 4636"/>
              <p:cNvSpPr>
                <a:spLocks/>
              </p:cNvSpPr>
              <p:nvPr/>
            </p:nvSpPr>
            <p:spPr bwMode="auto">
              <a:xfrm>
                <a:off x="12396" y="-14858"/>
                <a:ext cx="136" cy="136"/>
              </a:xfrm>
              <a:custGeom>
                <a:avLst/>
                <a:gdLst>
                  <a:gd name="T0" fmla="*/ 21 w 51"/>
                  <a:gd name="T1" fmla="*/ 3 h 51"/>
                  <a:gd name="T2" fmla="*/ 3 w 51"/>
                  <a:gd name="T3" fmla="*/ 32 h 51"/>
                  <a:gd name="T4" fmla="*/ 26 w 51"/>
                  <a:gd name="T5" fmla="*/ 51 h 51"/>
                  <a:gd name="T6" fmla="*/ 31 w 51"/>
                  <a:gd name="T7" fmla="*/ 50 h 51"/>
                  <a:gd name="T8" fmla="*/ 46 w 51"/>
                  <a:gd name="T9" fmla="*/ 39 h 51"/>
                  <a:gd name="T10" fmla="*/ 49 w 51"/>
                  <a:gd name="T11" fmla="*/ 21 h 51"/>
                  <a:gd name="T12" fmla="*/ 21 w 51"/>
                  <a:gd name="T1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1"/>
                      <a:pt x="26" y="51"/>
                    </a:cubicBezTo>
                    <a:cubicBezTo>
                      <a:pt x="28" y="51"/>
                      <a:pt x="29" y="50"/>
                      <a:pt x="31" y="50"/>
                    </a:cubicBezTo>
                    <a:cubicBezTo>
                      <a:pt x="37" y="49"/>
                      <a:pt x="43" y="45"/>
                      <a:pt x="46" y="39"/>
                    </a:cubicBezTo>
                    <a:cubicBezTo>
                      <a:pt x="49" y="34"/>
                      <a:pt x="51" y="28"/>
                      <a:pt x="49" y="21"/>
                    </a:cubicBezTo>
                    <a:cubicBezTo>
                      <a:pt x="46" y="9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1" name="Freeform 4637"/>
              <p:cNvSpPr>
                <a:spLocks/>
              </p:cNvSpPr>
              <p:nvPr/>
            </p:nvSpPr>
            <p:spPr bwMode="auto">
              <a:xfrm>
                <a:off x="12348" y="-15021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34 h 51"/>
                  <a:gd name="T4" fmla="*/ 27 w 51"/>
                  <a:gd name="T5" fmla="*/ 51 h 51"/>
                  <a:gd name="T6" fmla="*/ 34 w 51"/>
                  <a:gd name="T7" fmla="*/ 50 h 51"/>
                  <a:gd name="T8" fmla="*/ 48 w 51"/>
                  <a:gd name="T9" fmla="*/ 38 h 51"/>
                  <a:gd name="T10" fmla="*/ 49 w 51"/>
                  <a:gd name="T11" fmla="*/ 20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0"/>
                      <a:pt x="34" y="50"/>
                    </a:cubicBez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2"/>
                      <a:pt x="51" y="26"/>
                      <a:pt x="49" y="20"/>
                    </a:cubicBezTo>
                    <a:cubicBezTo>
                      <a:pt x="45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2" name="Freeform 4638"/>
              <p:cNvSpPr>
                <a:spLocks/>
              </p:cNvSpPr>
              <p:nvPr/>
            </p:nvSpPr>
            <p:spPr bwMode="auto">
              <a:xfrm>
                <a:off x="12286" y="-15176"/>
                <a:ext cx="144" cy="136"/>
              </a:xfrm>
              <a:custGeom>
                <a:avLst/>
                <a:gdLst>
                  <a:gd name="T0" fmla="*/ 18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7 w 54"/>
                  <a:gd name="T7" fmla="*/ 49 h 51"/>
                  <a:gd name="T8" fmla="*/ 49 w 54"/>
                  <a:gd name="T9" fmla="*/ 17 h 51"/>
                  <a:gd name="T10" fmla="*/ 18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9" y="17"/>
                    </a:cubicBezTo>
                    <a:cubicBezTo>
                      <a:pt x="44" y="5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3" name="Freeform 4639"/>
              <p:cNvSpPr>
                <a:spLocks/>
              </p:cNvSpPr>
              <p:nvPr/>
            </p:nvSpPr>
            <p:spPr bwMode="auto">
              <a:xfrm>
                <a:off x="12220" y="-15325"/>
                <a:ext cx="133" cy="136"/>
              </a:xfrm>
              <a:custGeom>
                <a:avLst/>
                <a:gdLst>
                  <a:gd name="T0" fmla="*/ 14 w 50"/>
                  <a:gd name="T1" fmla="*/ 6 h 51"/>
                  <a:gd name="T2" fmla="*/ 2 w 50"/>
                  <a:gd name="T3" fmla="*/ 20 h 51"/>
                  <a:gd name="T4" fmla="*/ 4 w 50"/>
                  <a:gd name="T5" fmla="*/ 38 h 51"/>
                  <a:gd name="T6" fmla="*/ 25 w 50"/>
                  <a:gd name="T7" fmla="*/ 51 h 51"/>
                  <a:gd name="T8" fmla="*/ 36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4" name="Freeform 4640"/>
              <p:cNvSpPr>
                <a:spLocks/>
              </p:cNvSpPr>
              <p:nvPr/>
            </p:nvSpPr>
            <p:spPr bwMode="auto">
              <a:xfrm>
                <a:off x="12129" y="-15467"/>
                <a:ext cx="144" cy="136"/>
              </a:xfrm>
              <a:custGeom>
                <a:avLst/>
                <a:gdLst>
                  <a:gd name="T0" fmla="*/ 7 w 54"/>
                  <a:gd name="T1" fmla="*/ 40 h 51"/>
                  <a:gd name="T2" fmla="*/ 27 w 54"/>
                  <a:gd name="T3" fmla="*/ 51 h 51"/>
                  <a:gd name="T4" fmla="*/ 40 w 54"/>
                  <a:gd name="T5" fmla="*/ 47 h 51"/>
                  <a:gd name="T6" fmla="*/ 47 w 54"/>
                  <a:gd name="T7" fmla="*/ 14 h 51"/>
                  <a:gd name="T8" fmla="*/ 14 w 54"/>
                  <a:gd name="T9" fmla="*/ 7 h 51"/>
                  <a:gd name="T10" fmla="*/ 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5" name="Freeform 4641"/>
              <p:cNvSpPr>
                <a:spLocks/>
              </p:cNvSpPr>
              <p:nvPr/>
            </p:nvSpPr>
            <p:spPr bwMode="auto">
              <a:xfrm>
                <a:off x="12033" y="-15597"/>
                <a:ext cx="136" cy="133"/>
              </a:xfrm>
              <a:custGeom>
                <a:avLst/>
                <a:gdLst>
                  <a:gd name="T0" fmla="*/ 12 w 51"/>
                  <a:gd name="T1" fmla="*/ 8 h 50"/>
                  <a:gd name="T2" fmla="*/ 8 w 51"/>
                  <a:gd name="T3" fmla="*/ 41 h 50"/>
                  <a:gd name="T4" fmla="*/ 27 w 51"/>
                  <a:gd name="T5" fmla="*/ 50 h 50"/>
                  <a:gd name="T6" fmla="*/ 42 w 51"/>
                  <a:gd name="T7" fmla="*/ 45 h 50"/>
                  <a:gd name="T8" fmla="*/ 51 w 51"/>
                  <a:gd name="T9" fmla="*/ 29 h 50"/>
                  <a:gd name="T10" fmla="*/ 46 w 51"/>
                  <a:gd name="T11" fmla="*/ 12 h 50"/>
                  <a:gd name="T12" fmla="*/ 1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47" y="41"/>
                      <a:pt x="50" y="36"/>
                      <a:pt x="51" y="29"/>
                    </a:cubicBezTo>
                    <a:cubicBezTo>
                      <a:pt x="51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6" name="Freeform 4642"/>
              <p:cNvSpPr>
                <a:spLocks/>
              </p:cNvSpPr>
              <p:nvPr/>
            </p:nvSpPr>
            <p:spPr bwMode="auto">
              <a:xfrm>
                <a:off x="11926" y="-15720"/>
                <a:ext cx="142" cy="133"/>
              </a:xfrm>
              <a:custGeom>
                <a:avLst/>
                <a:gdLst>
                  <a:gd name="T0" fmla="*/ 10 w 53"/>
                  <a:gd name="T1" fmla="*/ 9 h 50"/>
                  <a:gd name="T2" fmla="*/ 9 w 53"/>
                  <a:gd name="T3" fmla="*/ 43 h 50"/>
                  <a:gd name="T4" fmla="*/ 26 w 53"/>
                  <a:gd name="T5" fmla="*/ 50 h 50"/>
                  <a:gd name="T6" fmla="*/ 43 w 53"/>
                  <a:gd name="T7" fmla="*/ 44 h 50"/>
                  <a:gd name="T8" fmla="*/ 44 w 53"/>
                  <a:gd name="T9" fmla="*/ 10 h 50"/>
                  <a:gd name="T10" fmla="*/ 10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9"/>
                    </a:move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4"/>
                    </a:cubicBezTo>
                    <a:cubicBezTo>
                      <a:pt x="52" y="35"/>
                      <a:pt x="53" y="19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7" name="Freeform 4643"/>
              <p:cNvSpPr>
                <a:spLocks/>
              </p:cNvSpPr>
              <p:nvPr/>
            </p:nvSpPr>
            <p:spPr bwMode="auto">
              <a:xfrm>
                <a:off x="11807" y="-15835"/>
                <a:ext cx="143" cy="136"/>
              </a:xfrm>
              <a:custGeom>
                <a:avLst/>
                <a:gdLst>
                  <a:gd name="T0" fmla="*/ 11 w 54"/>
                  <a:gd name="T1" fmla="*/ 45 h 51"/>
                  <a:gd name="T2" fmla="*/ 27 w 54"/>
                  <a:gd name="T3" fmla="*/ 51 h 51"/>
                  <a:gd name="T4" fmla="*/ 45 w 54"/>
                  <a:gd name="T5" fmla="*/ 43 h 51"/>
                  <a:gd name="T6" fmla="*/ 43 w 54"/>
                  <a:gd name="T7" fmla="*/ 9 h 51"/>
                  <a:gd name="T8" fmla="*/ 9 w 54"/>
                  <a:gd name="T9" fmla="*/ 11 h 51"/>
                  <a:gd name="T10" fmla="*/ 11 w 54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1" y="45"/>
                    </a:moveTo>
                    <a:cubicBezTo>
                      <a:pt x="16" y="48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5" y="43"/>
                    </a:cubicBezTo>
                    <a:cubicBezTo>
                      <a:pt x="54" y="33"/>
                      <a:pt x="53" y="18"/>
                      <a:pt x="43" y="9"/>
                    </a:cubicBezTo>
                    <a:cubicBezTo>
                      <a:pt x="33" y="0"/>
                      <a:pt x="18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8" name="Freeform 4644"/>
              <p:cNvSpPr>
                <a:spLocks/>
              </p:cNvSpPr>
              <p:nvPr/>
            </p:nvSpPr>
            <p:spPr bwMode="auto">
              <a:xfrm>
                <a:off x="11679" y="-15939"/>
                <a:ext cx="144" cy="136"/>
              </a:xfrm>
              <a:custGeom>
                <a:avLst/>
                <a:gdLst>
                  <a:gd name="T0" fmla="*/ 41 w 54"/>
                  <a:gd name="T1" fmla="*/ 8 h 51"/>
                  <a:gd name="T2" fmla="*/ 8 w 54"/>
                  <a:gd name="T3" fmla="*/ 13 h 51"/>
                  <a:gd name="T4" fmla="*/ 13 w 54"/>
                  <a:gd name="T5" fmla="*/ 46 h 51"/>
                  <a:gd name="T6" fmla="*/ 27 w 54"/>
                  <a:gd name="T7" fmla="*/ 51 h 51"/>
                  <a:gd name="T8" fmla="*/ 46 w 54"/>
                  <a:gd name="T9" fmla="*/ 41 h 51"/>
                  <a:gd name="T10" fmla="*/ 41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1" y="8"/>
                    </a:moveTo>
                    <a:cubicBezTo>
                      <a:pt x="31" y="0"/>
                      <a:pt x="16" y="3"/>
                      <a:pt x="8" y="13"/>
                    </a:cubicBezTo>
                    <a:cubicBezTo>
                      <a:pt x="0" y="24"/>
                      <a:pt x="2" y="39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1"/>
                      <a:pt x="5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9" name="Freeform 4645"/>
              <p:cNvSpPr>
                <a:spLocks/>
              </p:cNvSpPr>
              <p:nvPr/>
            </p:nvSpPr>
            <p:spPr bwMode="auto">
              <a:xfrm>
                <a:off x="11543" y="-16030"/>
                <a:ext cx="138" cy="136"/>
              </a:xfrm>
              <a:custGeom>
                <a:avLst/>
                <a:gdLst>
                  <a:gd name="T0" fmla="*/ 14 w 52"/>
                  <a:gd name="T1" fmla="*/ 47 h 51"/>
                  <a:gd name="T2" fmla="*/ 27 w 52"/>
                  <a:gd name="T3" fmla="*/ 51 h 51"/>
                  <a:gd name="T4" fmla="*/ 47 w 52"/>
                  <a:gd name="T5" fmla="*/ 39 h 51"/>
                  <a:gd name="T6" fmla="*/ 50 w 52"/>
                  <a:gd name="T7" fmla="*/ 21 h 51"/>
                  <a:gd name="T8" fmla="*/ 39 w 52"/>
                  <a:gd name="T9" fmla="*/ 7 h 51"/>
                  <a:gd name="T10" fmla="*/ 7 w 52"/>
                  <a:gd name="T11" fmla="*/ 14 h 51"/>
                  <a:gd name="T12" fmla="*/ 14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7"/>
                    </a:move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39"/>
                    </a:cubicBezTo>
                    <a:cubicBezTo>
                      <a:pt x="51" y="34"/>
                      <a:pt x="52" y="28"/>
                      <a:pt x="50" y="21"/>
                    </a:cubicBezTo>
                    <a:cubicBezTo>
                      <a:pt x="49" y="15"/>
                      <a:pt x="45" y="10"/>
                      <a:pt x="39" y="7"/>
                    </a:cubicBezTo>
                    <a:cubicBezTo>
                      <a:pt x="28" y="0"/>
                      <a:pt x="13" y="4"/>
                      <a:pt x="7" y="14"/>
                    </a:cubicBezTo>
                    <a:cubicBezTo>
                      <a:pt x="0" y="26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0" name="Freeform 4646"/>
              <p:cNvSpPr>
                <a:spLocks/>
              </p:cNvSpPr>
              <p:nvPr/>
            </p:nvSpPr>
            <p:spPr bwMode="auto">
              <a:xfrm>
                <a:off x="11396" y="-16110"/>
                <a:ext cx="147" cy="136"/>
              </a:xfrm>
              <a:custGeom>
                <a:avLst/>
                <a:gdLst>
                  <a:gd name="T0" fmla="*/ 17 w 55"/>
                  <a:gd name="T1" fmla="*/ 49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7"/>
                    </a:cubicBezTo>
                    <a:cubicBezTo>
                      <a:pt x="0" y="28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1" name="Freeform 4647"/>
              <p:cNvSpPr>
                <a:spLocks/>
              </p:cNvSpPr>
              <p:nvPr/>
            </p:nvSpPr>
            <p:spPr bwMode="auto">
              <a:xfrm>
                <a:off x="9599" y="-16238"/>
                <a:ext cx="147" cy="136"/>
              </a:xfrm>
              <a:custGeom>
                <a:avLst/>
                <a:gdLst>
                  <a:gd name="T0" fmla="*/ 28 w 55"/>
                  <a:gd name="T1" fmla="*/ 51 h 51"/>
                  <a:gd name="T2" fmla="*/ 39 w 55"/>
                  <a:gd name="T3" fmla="*/ 48 h 51"/>
                  <a:gd name="T4" fmla="*/ 49 w 55"/>
                  <a:gd name="T5" fmla="*/ 15 h 51"/>
                  <a:gd name="T6" fmla="*/ 16 w 55"/>
                  <a:gd name="T7" fmla="*/ 6 h 51"/>
                  <a:gd name="T8" fmla="*/ 7 w 55"/>
                  <a:gd name="T9" fmla="*/ 38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2"/>
                      <a:pt x="55" y="27"/>
                      <a:pt x="49" y="15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7" y="38"/>
                    </a:cubicBezTo>
                    <a:cubicBezTo>
                      <a:pt x="11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2" name="Freeform 4648"/>
              <p:cNvSpPr>
                <a:spLocks/>
              </p:cNvSpPr>
              <p:nvPr/>
            </p:nvSpPr>
            <p:spPr bwMode="auto">
              <a:xfrm>
                <a:off x="9466" y="-16155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8 w 52"/>
                  <a:gd name="T3" fmla="*/ 47 h 51"/>
                  <a:gd name="T4" fmla="*/ 45 w 52"/>
                  <a:gd name="T5" fmla="*/ 14 h 51"/>
                  <a:gd name="T6" fmla="*/ 12 w 52"/>
                  <a:gd name="T7" fmla="*/ 7 h 51"/>
                  <a:gd name="T8" fmla="*/ 1 w 52"/>
                  <a:gd name="T9" fmla="*/ 22 h 51"/>
                  <a:gd name="T10" fmla="*/ 5 w 52"/>
                  <a:gd name="T11" fmla="*/ 4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9" y="40"/>
                      <a:pt x="52" y="25"/>
                      <a:pt x="45" y="14"/>
                    </a:cubicBezTo>
                    <a:cubicBezTo>
                      <a:pt x="38" y="4"/>
                      <a:pt x="22" y="0"/>
                      <a:pt x="12" y="7"/>
                    </a:cubicBezTo>
                    <a:cubicBezTo>
                      <a:pt x="6" y="11"/>
                      <a:pt x="3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3" name="Freeform 4649"/>
              <p:cNvSpPr>
                <a:spLocks/>
              </p:cNvSpPr>
              <p:nvPr/>
            </p:nvSpPr>
            <p:spPr bwMode="auto">
              <a:xfrm>
                <a:off x="9332" y="-16059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5 w 49"/>
                  <a:gd name="T5" fmla="*/ 41 h 51"/>
                  <a:gd name="T6" fmla="*/ 24 w 49"/>
                  <a:gd name="T7" fmla="*/ 51 h 51"/>
                  <a:gd name="T8" fmla="*/ 39 w 49"/>
                  <a:gd name="T9" fmla="*/ 46 h 51"/>
                  <a:gd name="T10" fmla="*/ 48 w 49"/>
                  <a:gd name="T11" fmla="*/ 30 h 51"/>
                  <a:gd name="T12" fmla="*/ 43 w 49"/>
                  <a:gd name="T13" fmla="*/ 12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7" y="17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4" name="Freeform 4650"/>
              <p:cNvSpPr>
                <a:spLocks/>
              </p:cNvSpPr>
              <p:nvPr/>
            </p:nvSpPr>
            <p:spPr bwMode="auto">
              <a:xfrm>
                <a:off x="9207" y="-15952"/>
                <a:ext cx="131" cy="133"/>
              </a:xfrm>
              <a:custGeom>
                <a:avLst/>
                <a:gdLst>
                  <a:gd name="T0" fmla="*/ 8 w 49"/>
                  <a:gd name="T1" fmla="*/ 9 h 50"/>
                  <a:gd name="T2" fmla="*/ 1 w 49"/>
                  <a:gd name="T3" fmla="*/ 25 h 50"/>
                  <a:gd name="T4" fmla="*/ 7 w 49"/>
                  <a:gd name="T5" fmla="*/ 42 h 50"/>
                  <a:gd name="T6" fmla="*/ 24 w 49"/>
                  <a:gd name="T7" fmla="*/ 50 h 50"/>
                  <a:gd name="T8" fmla="*/ 40 w 49"/>
                  <a:gd name="T9" fmla="*/ 44 h 50"/>
                  <a:gd name="T10" fmla="*/ 48 w 49"/>
                  <a:gd name="T11" fmla="*/ 28 h 50"/>
                  <a:gd name="T12" fmla="*/ 42 w 49"/>
                  <a:gd name="T13" fmla="*/ 10 h 50"/>
                  <a:gd name="T14" fmla="*/ 8 w 49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8" y="9"/>
                    </a:move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5" name="Freeform 4651"/>
              <p:cNvSpPr>
                <a:spLocks/>
              </p:cNvSpPr>
              <p:nvPr/>
            </p:nvSpPr>
            <p:spPr bwMode="auto">
              <a:xfrm>
                <a:off x="8722" y="-15296"/>
                <a:ext cx="138" cy="136"/>
              </a:xfrm>
              <a:custGeom>
                <a:avLst/>
                <a:gdLst>
                  <a:gd name="T0" fmla="*/ 35 w 52"/>
                  <a:gd name="T1" fmla="*/ 5 h 51"/>
                  <a:gd name="T2" fmla="*/ 3 w 52"/>
                  <a:gd name="T3" fmla="*/ 17 h 51"/>
                  <a:gd name="T4" fmla="*/ 3 w 52"/>
                  <a:gd name="T5" fmla="*/ 35 h 51"/>
                  <a:gd name="T6" fmla="*/ 15 w 52"/>
                  <a:gd name="T7" fmla="*/ 48 h 51"/>
                  <a:gd name="T8" fmla="*/ 25 w 52"/>
                  <a:gd name="T9" fmla="*/ 51 h 51"/>
                  <a:gd name="T10" fmla="*/ 47 w 52"/>
                  <a:gd name="T11" fmla="*/ 37 h 51"/>
                  <a:gd name="T12" fmla="*/ 3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5"/>
                    </a:moveTo>
                    <a:cubicBezTo>
                      <a:pt x="24" y="0"/>
                      <a:pt x="9" y="5"/>
                      <a:pt x="3" y="17"/>
                    </a:cubicBezTo>
                    <a:cubicBezTo>
                      <a:pt x="1" y="22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8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52" y="25"/>
                      <a:pt x="47" y="11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6" name="Freeform 4652"/>
              <p:cNvSpPr>
                <a:spLocks/>
              </p:cNvSpPr>
              <p:nvPr/>
            </p:nvSpPr>
            <p:spPr bwMode="auto">
              <a:xfrm>
                <a:off x="8652" y="-15141"/>
                <a:ext cx="144" cy="133"/>
              </a:xfrm>
              <a:custGeom>
                <a:avLst/>
                <a:gdLst>
                  <a:gd name="T0" fmla="*/ 5 w 54"/>
                  <a:gd name="T1" fmla="*/ 18 h 50"/>
                  <a:gd name="T2" fmla="*/ 19 w 54"/>
                  <a:gd name="T3" fmla="*/ 49 h 50"/>
                  <a:gd name="T4" fmla="*/ 27 w 54"/>
                  <a:gd name="T5" fmla="*/ 50 h 50"/>
                  <a:gd name="T6" fmla="*/ 49 w 54"/>
                  <a:gd name="T7" fmla="*/ 35 h 50"/>
                  <a:gd name="T8" fmla="*/ 35 w 54"/>
                  <a:gd name="T9" fmla="*/ 4 h 50"/>
                  <a:gd name="T10" fmla="*/ 5 w 54"/>
                  <a:gd name="T11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5" y="18"/>
                    </a:moveTo>
                    <a:cubicBezTo>
                      <a:pt x="0" y="30"/>
                      <a:pt x="6" y="44"/>
                      <a:pt x="19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5"/>
                    </a:cubicBezTo>
                    <a:cubicBezTo>
                      <a:pt x="54" y="22"/>
                      <a:pt x="48" y="9"/>
                      <a:pt x="35" y="4"/>
                    </a:cubicBezTo>
                    <a:cubicBezTo>
                      <a:pt x="23" y="0"/>
                      <a:pt x="9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7" name="Freeform 4653"/>
              <p:cNvSpPr>
                <a:spLocks/>
              </p:cNvSpPr>
              <p:nvPr/>
            </p:nvSpPr>
            <p:spPr bwMode="auto">
              <a:xfrm>
                <a:off x="8607" y="-14981"/>
                <a:ext cx="136" cy="133"/>
              </a:xfrm>
              <a:custGeom>
                <a:avLst/>
                <a:gdLst>
                  <a:gd name="T0" fmla="*/ 2 w 51"/>
                  <a:gd name="T1" fmla="*/ 20 h 50"/>
                  <a:gd name="T2" fmla="*/ 4 w 51"/>
                  <a:gd name="T3" fmla="*/ 38 h 50"/>
                  <a:gd name="T4" fmla="*/ 18 w 51"/>
                  <a:gd name="T5" fmla="*/ 49 h 50"/>
                  <a:gd name="T6" fmla="*/ 25 w 51"/>
                  <a:gd name="T7" fmla="*/ 50 h 50"/>
                  <a:gd name="T8" fmla="*/ 48 w 51"/>
                  <a:gd name="T9" fmla="*/ 33 h 50"/>
                  <a:gd name="T10" fmla="*/ 31 w 51"/>
                  <a:gd name="T11" fmla="*/ 3 h 50"/>
                  <a:gd name="T12" fmla="*/ 2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1" y="20"/>
                      <a:pt x="44" y="7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8" name="Freeform 4654"/>
              <p:cNvSpPr>
                <a:spLocks/>
              </p:cNvSpPr>
              <p:nvPr/>
            </p:nvSpPr>
            <p:spPr bwMode="auto">
              <a:xfrm>
                <a:off x="8546" y="-14645"/>
                <a:ext cx="128" cy="131"/>
              </a:xfrm>
              <a:custGeom>
                <a:avLst/>
                <a:gdLst>
                  <a:gd name="T0" fmla="*/ 0 w 48"/>
                  <a:gd name="T1" fmla="*/ 23 h 49"/>
                  <a:gd name="T2" fmla="*/ 5 w 48"/>
                  <a:gd name="T3" fmla="*/ 41 h 49"/>
                  <a:gd name="T4" fmla="*/ 21 w 48"/>
                  <a:gd name="T5" fmla="*/ 49 h 49"/>
                  <a:gd name="T6" fmla="*/ 24 w 48"/>
                  <a:gd name="T7" fmla="*/ 49 h 49"/>
                  <a:gd name="T8" fmla="*/ 48 w 48"/>
                  <a:gd name="T9" fmla="*/ 28 h 49"/>
                  <a:gd name="T10" fmla="*/ 43 w 48"/>
                  <a:gd name="T11" fmla="*/ 11 h 49"/>
                  <a:gd name="T12" fmla="*/ 27 w 48"/>
                  <a:gd name="T13" fmla="*/ 2 h 49"/>
                  <a:gd name="T14" fmla="*/ 0 w 48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0" y="23"/>
                    </a:moveTo>
                    <a:cubicBezTo>
                      <a:pt x="0" y="29"/>
                      <a:pt x="1" y="36"/>
                      <a:pt x="5" y="41"/>
                    </a:cubicBezTo>
                    <a:cubicBezTo>
                      <a:pt x="9" y="45"/>
                      <a:pt x="15" y="49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8"/>
                    </a:cubicBezTo>
                    <a:cubicBezTo>
                      <a:pt x="48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3" y="0"/>
                      <a:pt x="2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9" name="Freeform 4655"/>
              <p:cNvSpPr>
                <a:spLocks/>
              </p:cNvSpPr>
              <p:nvPr/>
            </p:nvSpPr>
            <p:spPr bwMode="auto">
              <a:xfrm>
                <a:off x="8535" y="-14466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3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0" name="Freeform 4656"/>
              <p:cNvSpPr>
                <a:spLocks/>
              </p:cNvSpPr>
              <p:nvPr/>
            </p:nvSpPr>
            <p:spPr bwMode="auto">
              <a:xfrm>
                <a:off x="8538" y="-14290"/>
                <a:ext cx="130" cy="125"/>
              </a:xfrm>
              <a:custGeom>
                <a:avLst/>
                <a:gdLst>
                  <a:gd name="T0" fmla="*/ 26 w 49"/>
                  <a:gd name="T1" fmla="*/ 47 h 47"/>
                  <a:gd name="T2" fmla="*/ 48 w 49"/>
                  <a:gd name="T3" fmla="*/ 22 h 47"/>
                  <a:gd name="T4" fmla="*/ 25 w 49"/>
                  <a:gd name="T5" fmla="*/ 0 h 47"/>
                  <a:gd name="T6" fmla="*/ 23 w 49"/>
                  <a:gd name="T7" fmla="*/ 0 h 47"/>
                  <a:gd name="T8" fmla="*/ 7 w 49"/>
                  <a:gd name="T9" fmla="*/ 8 h 47"/>
                  <a:gd name="T10" fmla="*/ 1 w 49"/>
                  <a:gd name="T11" fmla="*/ 25 h 47"/>
                  <a:gd name="T12" fmla="*/ 24 w 49"/>
                  <a:gd name="T13" fmla="*/ 47 h 47"/>
                  <a:gd name="T14" fmla="*/ 26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6" y="47"/>
                    </a:move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9"/>
                      <a:pt x="1" y="25"/>
                    </a:cubicBezTo>
                    <a:cubicBezTo>
                      <a:pt x="1" y="38"/>
                      <a:pt x="12" y="47"/>
                      <a:pt x="24" y="47"/>
                    </a:cubicBezTo>
                    <a:lnTo>
                      <a:pt x="2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1" name="Freeform 4657"/>
              <p:cNvSpPr>
                <a:spLocks/>
              </p:cNvSpPr>
              <p:nvPr/>
            </p:nvSpPr>
            <p:spPr bwMode="auto">
              <a:xfrm>
                <a:off x="8554" y="-14125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29 w 50"/>
                  <a:gd name="T3" fmla="*/ 50 h 50"/>
                  <a:gd name="T4" fmla="*/ 44 w 50"/>
                  <a:gd name="T5" fmla="*/ 40 h 50"/>
                  <a:gd name="T6" fmla="*/ 49 w 50"/>
                  <a:gd name="T7" fmla="*/ 23 h 50"/>
                  <a:gd name="T8" fmla="*/ 22 w 50"/>
                  <a:gd name="T9" fmla="*/ 2 h 50"/>
                  <a:gd name="T10" fmla="*/ 2 w 50"/>
                  <a:gd name="T11" fmla="*/ 29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9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2" name="Freeform 4658"/>
              <p:cNvSpPr>
                <a:spLocks/>
              </p:cNvSpPr>
              <p:nvPr/>
            </p:nvSpPr>
            <p:spPr bwMode="auto">
              <a:xfrm>
                <a:off x="8583" y="-13956"/>
                <a:ext cx="139" cy="133"/>
              </a:xfrm>
              <a:custGeom>
                <a:avLst/>
                <a:gdLst>
                  <a:gd name="T0" fmla="*/ 21 w 52"/>
                  <a:gd name="T1" fmla="*/ 2 h 50"/>
                  <a:gd name="T2" fmla="*/ 3 w 52"/>
                  <a:gd name="T3" fmla="*/ 31 h 50"/>
                  <a:gd name="T4" fmla="*/ 26 w 52"/>
                  <a:gd name="T5" fmla="*/ 50 h 50"/>
                  <a:gd name="T6" fmla="*/ 31 w 52"/>
                  <a:gd name="T7" fmla="*/ 49 h 50"/>
                  <a:gd name="T8" fmla="*/ 49 w 52"/>
                  <a:gd name="T9" fmla="*/ 20 h 50"/>
                  <a:gd name="T10" fmla="*/ 21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2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30" y="49"/>
                      <a:pt x="31" y="49"/>
                    </a:cubicBezTo>
                    <a:cubicBezTo>
                      <a:pt x="44" y="46"/>
                      <a:pt x="52" y="33"/>
                      <a:pt x="49" y="20"/>
                    </a:cubicBezTo>
                    <a:cubicBezTo>
                      <a:pt x="47" y="8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3" name="Freeform 4659"/>
              <p:cNvSpPr>
                <a:spLocks/>
              </p:cNvSpPr>
              <p:nvPr/>
            </p:nvSpPr>
            <p:spPr bwMode="auto">
              <a:xfrm>
                <a:off x="8631" y="-13796"/>
                <a:ext cx="133" cy="133"/>
              </a:xfrm>
              <a:custGeom>
                <a:avLst/>
                <a:gdLst>
                  <a:gd name="T0" fmla="*/ 18 w 50"/>
                  <a:gd name="T1" fmla="*/ 4 h 50"/>
                  <a:gd name="T2" fmla="*/ 4 w 50"/>
                  <a:gd name="T3" fmla="*/ 15 h 50"/>
                  <a:gd name="T4" fmla="*/ 2 w 50"/>
                  <a:gd name="T5" fmla="*/ 34 h 50"/>
                  <a:gd name="T6" fmla="*/ 25 w 50"/>
                  <a:gd name="T7" fmla="*/ 50 h 50"/>
                  <a:gd name="T8" fmla="*/ 32 w 50"/>
                  <a:gd name="T9" fmla="*/ 49 h 50"/>
                  <a:gd name="T10" fmla="*/ 46 w 50"/>
                  <a:gd name="T11" fmla="*/ 38 h 50"/>
                  <a:gd name="T12" fmla="*/ 48 w 50"/>
                  <a:gd name="T13" fmla="*/ 19 h 50"/>
                  <a:gd name="T14" fmla="*/ 18 w 50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38" y="47"/>
                      <a:pt x="43" y="43"/>
                      <a:pt x="46" y="38"/>
                    </a:cubicBezTo>
                    <a:cubicBezTo>
                      <a:pt x="49" y="32"/>
                      <a:pt x="50" y="25"/>
                      <a:pt x="48" y="19"/>
                    </a:cubicBezTo>
                    <a:cubicBezTo>
                      <a:pt x="44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4" name="Freeform 4660"/>
              <p:cNvSpPr>
                <a:spLocks/>
              </p:cNvSpPr>
              <p:nvPr/>
            </p:nvSpPr>
            <p:spPr bwMode="auto">
              <a:xfrm>
                <a:off x="8759" y="-13492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4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2" y="51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8" y="22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5" name="Freeform 4661"/>
              <p:cNvSpPr>
                <a:spLocks/>
              </p:cNvSpPr>
              <p:nvPr/>
            </p:nvSpPr>
            <p:spPr bwMode="auto">
              <a:xfrm>
                <a:off x="8839" y="-13348"/>
                <a:ext cx="131" cy="136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2 h 51"/>
                  <a:gd name="T4" fmla="*/ 4 w 49"/>
                  <a:gd name="T5" fmla="*/ 40 h 51"/>
                  <a:gd name="T6" fmla="*/ 24 w 49"/>
                  <a:gd name="T7" fmla="*/ 51 h 51"/>
                  <a:gd name="T8" fmla="*/ 37 w 49"/>
                  <a:gd name="T9" fmla="*/ 48 h 51"/>
                  <a:gd name="T10" fmla="*/ 48 w 49"/>
                  <a:gd name="T11" fmla="*/ 33 h 51"/>
                  <a:gd name="T12" fmla="*/ 45 w 49"/>
                  <a:gd name="T13" fmla="*/ 15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7" y="10"/>
                      <a:pt x="3" y="15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8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6" name="Freeform 4662"/>
              <p:cNvSpPr>
                <a:spLocks/>
              </p:cNvSpPr>
              <p:nvPr/>
            </p:nvSpPr>
            <p:spPr bwMode="auto">
              <a:xfrm>
                <a:off x="10145" y="-12420"/>
                <a:ext cx="139" cy="131"/>
              </a:xfrm>
              <a:custGeom>
                <a:avLst/>
                <a:gdLst>
                  <a:gd name="T0" fmla="*/ 50 w 52"/>
                  <a:gd name="T1" fmla="*/ 31 h 49"/>
                  <a:gd name="T2" fmla="*/ 31 w 52"/>
                  <a:gd name="T3" fmla="*/ 2 h 49"/>
                  <a:gd name="T4" fmla="*/ 3 w 52"/>
                  <a:gd name="T5" fmla="*/ 21 h 49"/>
                  <a:gd name="T6" fmla="*/ 21 w 52"/>
                  <a:gd name="T7" fmla="*/ 49 h 49"/>
                  <a:gd name="T8" fmla="*/ 26 w 52"/>
                  <a:gd name="T9" fmla="*/ 49 h 49"/>
                  <a:gd name="T10" fmla="*/ 50 w 52"/>
                  <a:gd name="T1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50" y="31"/>
                    </a:moveTo>
                    <a:cubicBezTo>
                      <a:pt x="52" y="18"/>
                      <a:pt x="44" y="5"/>
                      <a:pt x="31" y="2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ubicBezTo>
                      <a:pt x="23" y="49"/>
                      <a:pt x="25" y="49"/>
                      <a:pt x="26" y="49"/>
                    </a:cubicBezTo>
                    <a:cubicBezTo>
                      <a:pt x="37" y="49"/>
                      <a:pt x="47" y="42"/>
                      <a:pt x="5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7" name="Freeform 4663"/>
              <p:cNvSpPr>
                <a:spLocks/>
              </p:cNvSpPr>
              <p:nvPr/>
            </p:nvSpPr>
            <p:spPr bwMode="auto">
              <a:xfrm>
                <a:off x="10319" y="-12390"/>
                <a:ext cx="133" cy="131"/>
              </a:xfrm>
              <a:custGeom>
                <a:avLst/>
                <a:gdLst>
                  <a:gd name="T0" fmla="*/ 1 w 50"/>
                  <a:gd name="T1" fmla="*/ 22 h 49"/>
                  <a:gd name="T2" fmla="*/ 6 w 50"/>
                  <a:gd name="T3" fmla="*/ 40 h 49"/>
                  <a:gd name="T4" fmla="*/ 22 w 50"/>
                  <a:gd name="T5" fmla="*/ 49 h 49"/>
                  <a:gd name="T6" fmla="*/ 25 w 50"/>
                  <a:gd name="T7" fmla="*/ 49 h 49"/>
                  <a:gd name="T8" fmla="*/ 48 w 50"/>
                  <a:gd name="T9" fmla="*/ 28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8" name="Freeform 4664"/>
              <p:cNvSpPr>
                <a:spLocks/>
              </p:cNvSpPr>
              <p:nvPr/>
            </p:nvSpPr>
            <p:spPr bwMode="auto">
              <a:xfrm>
                <a:off x="10495" y="-12372"/>
                <a:ext cx="128" cy="129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6 w 48"/>
                  <a:gd name="T5" fmla="*/ 40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42 w 48"/>
                  <a:gd name="T13" fmla="*/ 8 h 48"/>
                  <a:gd name="T14" fmla="*/ 25 w 48"/>
                  <a:gd name="T15" fmla="*/ 0 h 48"/>
                  <a:gd name="T16" fmla="*/ 24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9" name="Freeform 4665"/>
              <p:cNvSpPr>
                <a:spLocks/>
              </p:cNvSpPr>
              <p:nvPr/>
            </p:nvSpPr>
            <p:spPr bwMode="auto">
              <a:xfrm>
                <a:off x="10671" y="-12372"/>
                <a:ext cx="130" cy="129"/>
              </a:xfrm>
              <a:custGeom>
                <a:avLst/>
                <a:gdLst>
                  <a:gd name="T0" fmla="*/ 24 w 49"/>
                  <a:gd name="T1" fmla="*/ 0 h 48"/>
                  <a:gd name="T2" fmla="*/ 7 w 49"/>
                  <a:gd name="T3" fmla="*/ 8 h 48"/>
                  <a:gd name="T4" fmla="*/ 1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0" name="Freeform 4666"/>
              <p:cNvSpPr>
                <a:spLocks/>
              </p:cNvSpPr>
              <p:nvPr/>
            </p:nvSpPr>
            <p:spPr bwMode="auto">
              <a:xfrm>
                <a:off x="10844" y="-12390"/>
                <a:ext cx="131" cy="131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1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6" y="10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1" name="Freeform 4667"/>
              <p:cNvSpPr>
                <a:spLocks/>
              </p:cNvSpPr>
              <p:nvPr/>
            </p:nvSpPr>
            <p:spPr bwMode="auto">
              <a:xfrm>
                <a:off x="11012" y="-12420"/>
                <a:ext cx="133" cy="134"/>
              </a:xfrm>
              <a:custGeom>
                <a:avLst/>
                <a:gdLst>
                  <a:gd name="T0" fmla="*/ 19 w 50"/>
                  <a:gd name="T1" fmla="*/ 2 h 50"/>
                  <a:gd name="T2" fmla="*/ 4 w 50"/>
                  <a:gd name="T3" fmla="*/ 13 h 50"/>
                  <a:gd name="T4" fmla="*/ 1 w 50"/>
                  <a:gd name="T5" fmla="*/ 31 h 50"/>
                  <a:gd name="T6" fmla="*/ 24 w 50"/>
                  <a:gd name="T7" fmla="*/ 50 h 50"/>
                  <a:gd name="T8" fmla="*/ 29 w 50"/>
                  <a:gd name="T9" fmla="*/ 49 h 50"/>
                  <a:gd name="T10" fmla="*/ 48 w 50"/>
                  <a:gd name="T11" fmla="*/ 21 h 50"/>
                  <a:gd name="T12" fmla="*/ 19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9" y="2"/>
                    </a:move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49"/>
                      <a:pt x="29" y="49"/>
                    </a:cubicBezTo>
                    <a:cubicBezTo>
                      <a:pt x="42" y="46"/>
                      <a:pt x="50" y="34"/>
                      <a:pt x="48" y="21"/>
                    </a:cubicBezTo>
                    <a:cubicBezTo>
                      <a:pt x="45" y="8"/>
                      <a:pt x="32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2" name="Freeform 4668"/>
              <p:cNvSpPr>
                <a:spLocks/>
              </p:cNvSpPr>
              <p:nvPr/>
            </p:nvSpPr>
            <p:spPr bwMode="auto">
              <a:xfrm>
                <a:off x="11169" y="-12462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4 w 51"/>
                  <a:gd name="T3" fmla="*/ 33 h 50"/>
                  <a:gd name="T4" fmla="*/ 27 w 51"/>
                  <a:gd name="T5" fmla="*/ 50 h 50"/>
                  <a:gd name="T6" fmla="*/ 33 w 51"/>
                  <a:gd name="T7" fmla="*/ 49 h 50"/>
                  <a:gd name="T8" fmla="*/ 48 w 51"/>
                  <a:gd name="T9" fmla="*/ 37 h 50"/>
                  <a:gd name="T10" fmla="*/ 49 w 51"/>
                  <a:gd name="T11" fmla="*/ 19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7"/>
                      <a:pt x="44" y="43"/>
                      <a:pt x="48" y="37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3" name="Freeform 4669"/>
              <p:cNvSpPr>
                <a:spLocks/>
              </p:cNvSpPr>
              <p:nvPr/>
            </p:nvSpPr>
            <p:spPr bwMode="auto">
              <a:xfrm>
                <a:off x="11327" y="-12518"/>
                <a:ext cx="136" cy="133"/>
              </a:xfrm>
              <a:custGeom>
                <a:avLst/>
                <a:gdLst>
                  <a:gd name="T0" fmla="*/ 18 w 51"/>
                  <a:gd name="T1" fmla="*/ 4 h 50"/>
                  <a:gd name="T2" fmla="*/ 5 w 51"/>
                  <a:gd name="T3" fmla="*/ 35 h 50"/>
                  <a:gd name="T4" fmla="*/ 27 w 51"/>
                  <a:gd name="T5" fmla="*/ 50 h 50"/>
                  <a:gd name="T6" fmla="*/ 35 w 51"/>
                  <a:gd name="T7" fmla="*/ 49 h 50"/>
                  <a:gd name="T8" fmla="*/ 49 w 51"/>
                  <a:gd name="T9" fmla="*/ 36 h 50"/>
                  <a:gd name="T10" fmla="*/ 49 w 51"/>
                  <a:gd name="T11" fmla="*/ 18 h 50"/>
                  <a:gd name="T12" fmla="*/ 18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"/>
                    </a:moveTo>
                    <a:cubicBezTo>
                      <a:pt x="6" y="9"/>
                      <a:pt x="0" y="23"/>
                      <a:pt x="5" y="35"/>
                    </a:cubicBezTo>
                    <a:cubicBezTo>
                      <a:pt x="8" y="44"/>
                      <a:pt x="17" y="50"/>
                      <a:pt x="27" y="50"/>
                    </a:cubicBezTo>
                    <a:cubicBezTo>
                      <a:pt x="30" y="50"/>
                      <a:pt x="33" y="50"/>
                      <a:pt x="35" y="49"/>
                    </a:cubicBezTo>
                    <a:cubicBezTo>
                      <a:pt x="41" y="47"/>
                      <a:pt x="46" y="42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4" name="Freeform 4670"/>
              <p:cNvSpPr>
                <a:spLocks/>
              </p:cNvSpPr>
              <p:nvPr/>
            </p:nvSpPr>
            <p:spPr bwMode="auto">
              <a:xfrm>
                <a:off x="11484" y="-12588"/>
                <a:ext cx="139" cy="136"/>
              </a:xfrm>
              <a:custGeom>
                <a:avLst/>
                <a:gdLst>
                  <a:gd name="T0" fmla="*/ 35 w 52"/>
                  <a:gd name="T1" fmla="*/ 49 h 51"/>
                  <a:gd name="T2" fmla="*/ 46 w 52"/>
                  <a:gd name="T3" fmla="*/ 17 h 51"/>
                  <a:gd name="T4" fmla="*/ 14 w 52"/>
                  <a:gd name="T5" fmla="*/ 6 h 51"/>
                  <a:gd name="T6" fmla="*/ 2 w 52"/>
                  <a:gd name="T7" fmla="*/ 20 h 51"/>
                  <a:gd name="T8" fmla="*/ 3 w 52"/>
                  <a:gd name="T9" fmla="*/ 38 h 51"/>
                  <a:gd name="T10" fmla="*/ 25 w 52"/>
                  <a:gd name="T11" fmla="*/ 51 h 51"/>
                  <a:gd name="T12" fmla="*/ 3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49"/>
                    </a:moveTo>
                    <a:cubicBezTo>
                      <a:pt x="47" y="43"/>
                      <a:pt x="52" y="29"/>
                      <a:pt x="46" y="17"/>
                    </a:cubicBezTo>
                    <a:cubicBezTo>
                      <a:pt x="41" y="6"/>
                      <a:pt x="26" y="0"/>
                      <a:pt x="14" y="6"/>
                    </a:cubicBezTo>
                    <a:cubicBezTo>
                      <a:pt x="9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1"/>
                      <a:pt x="3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" name="Freeform 4671"/>
              <p:cNvSpPr>
                <a:spLocks/>
              </p:cNvSpPr>
              <p:nvPr/>
            </p:nvSpPr>
            <p:spPr bwMode="auto">
              <a:xfrm>
                <a:off x="11623" y="-12665"/>
                <a:ext cx="138" cy="136"/>
              </a:xfrm>
              <a:custGeom>
                <a:avLst/>
                <a:gdLst>
                  <a:gd name="T0" fmla="*/ 50 w 52"/>
                  <a:gd name="T1" fmla="*/ 33 h 51"/>
                  <a:gd name="T2" fmla="*/ 48 w 52"/>
                  <a:gd name="T3" fmla="*/ 15 h 51"/>
                  <a:gd name="T4" fmla="*/ 15 w 52"/>
                  <a:gd name="T5" fmla="*/ 6 h 51"/>
                  <a:gd name="T6" fmla="*/ 7 w 52"/>
                  <a:gd name="T7" fmla="*/ 39 h 51"/>
                  <a:gd name="T8" fmla="*/ 27 w 52"/>
                  <a:gd name="T9" fmla="*/ 51 h 51"/>
                  <a:gd name="T10" fmla="*/ 39 w 52"/>
                  <a:gd name="T11" fmla="*/ 48 h 51"/>
                  <a:gd name="T12" fmla="*/ 50 w 52"/>
                  <a:gd name="T13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0" y="33"/>
                    </a:move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39" y="48"/>
                    </a:cubicBezTo>
                    <a:cubicBezTo>
                      <a:pt x="45" y="44"/>
                      <a:pt x="49" y="39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6" name="Freeform 4672"/>
              <p:cNvSpPr>
                <a:spLocks/>
              </p:cNvSpPr>
              <p:nvPr/>
            </p:nvSpPr>
            <p:spPr bwMode="auto">
              <a:xfrm>
                <a:off x="11761" y="-12753"/>
                <a:ext cx="144" cy="133"/>
              </a:xfrm>
              <a:custGeom>
                <a:avLst/>
                <a:gdLst>
                  <a:gd name="T0" fmla="*/ 46 w 54"/>
                  <a:gd name="T1" fmla="*/ 13 h 50"/>
                  <a:gd name="T2" fmla="*/ 13 w 54"/>
                  <a:gd name="T3" fmla="*/ 7 h 50"/>
                  <a:gd name="T4" fmla="*/ 7 w 54"/>
                  <a:gd name="T5" fmla="*/ 40 h 50"/>
                  <a:gd name="T6" fmla="*/ 27 w 54"/>
                  <a:gd name="T7" fmla="*/ 50 h 50"/>
                  <a:gd name="T8" fmla="*/ 40 w 54"/>
                  <a:gd name="T9" fmla="*/ 46 h 50"/>
                  <a:gd name="T10" fmla="*/ 46 w 54"/>
                  <a:gd name="T11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6" y="13"/>
                    </a:moveTo>
                    <a:cubicBezTo>
                      <a:pt x="39" y="2"/>
                      <a:pt x="23" y="0"/>
                      <a:pt x="13" y="7"/>
                    </a:cubicBezTo>
                    <a:cubicBezTo>
                      <a:pt x="2" y="14"/>
                      <a:pt x="0" y="29"/>
                      <a:pt x="7" y="40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6" y="49"/>
                      <a:pt x="40" y="46"/>
                    </a:cubicBezTo>
                    <a:cubicBezTo>
                      <a:pt x="51" y="39"/>
                      <a:pt x="54" y="24"/>
                      <a:pt x="4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7" name="Freeform 4673"/>
              <p:cNvSpPr>
                <a:spLocks/>
              </p:cNvSpPr>
              <p:nvPr/>
            </p:nvSpPr>
            <p:spPr bwMode="auto">
              <a:xfrm>
                <a:off x="11897" y="-12852"/>
                <a:ext cx="136" cy="134"/>
              </a:xfrm>
              <a:custGeom>
                <a:avLst/>
                <a:gdLst>
                  <a:gd name="T0" fmla="*/ 43 w 51"/>
                  <a:gd name="T1" fmla="*/ 11 h 50"/>
                  <a:gd name="T2" fmla="*/ 9 w 51"/>
                  <a:gd name="T3" fmla="*/ 8 h 50"/>
                  <a:gd name="T4" fmla="*/ 1 w 51"/>
                  <a:gd name="T5" fmla="*/ 24 h 50"/>
                  <a:gd name="T6" fmla="*/ 6 w 51"/>
                  <a:gd name="T7" fmla="*/ 41 h 50"/>
                  <a:gd name="T8" fmla="*/ 24 w 51"/>
                  <a:gd name="T9" fmla="*/ 50 h 50"/>
                  <a:gd name="T10" fmla="*/ 40 w 51"/>
                  <a:gd name="T11" fmla="*/ 44 h 50"/>
                  <a:gd name="T12" fmla="*/ 43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11"/>
                    </a:move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50" y="36"/>
                      <a:pt x="51" y="21"/>
                      <a:pt x="4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8" name="Freeform 4674"/>
              <p:cNvSpPr>
                <a:spLocks/>
              </p:cNvSpPr>
              <p:nvPr/>
            </p:nvSpPr>
            <p:spPr bwMode="auto">
              <a:xfrm>
                <a:off x="12014" y="-12961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9 w 50"/>
                  <a:gd name="T11" fmla="*/ 42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7"/>
                      <a:pt x="43" y="43"/>
                    </a:cubicBezTo>
                    <a:cubicBezTo>
                      <a:pt x="47" y="39"/>
                      <a:pt x="50" y="33"/>
                      <a:pt x="50" y="26"/>
                    </a:cubicBezTo>
                    <a:cubicBezTo>
                      <a:pt x="50" y="20"/>
                      <a:pt x="47" y="14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9" name="Freeform 4675"/>
              <p:cNvSpPr>
                <a:spLocks/>
              </p:cNvSpPr>
              <p:nvPr/>
            </p:nvSpPr>
            <p:spPr bwMode="auto">
              <a:xfrm>
                <a:off x="12124" y="-13081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0 h 50"/>
                  <a:gd name="T10" fmla="*/ 11 w 51"/>
                  <a:gd name="T11" fmla="*/ 44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8" y="12"/>
                      <a:pt x="43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0" name="Freeform 4676"/>
              <p:cNvSpPr>
                <a:spLocks/>
              </p:cNvSpPr>
              <p:nvPr/>
            </p:nvSpPr>
            <p:spPr bwMode="auto">
              <a:xfrm>
                <a:off x="12233" y="-13209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44 w 49"/>
                  <a:gd name="T3" fmla="*/ 41 h 50"/>
                  <a:gd name="T4" fmla="*/ 48 w 49"/>
                  <a:gd name="T5" fmla="*/ 23 h 50"/>
                  <a:gd name="T6" fmla="*/ 39 w 49"/>
                  <a:gd name="T7" fmla="*/ 7 h 50"/>
                  <a:gd name="T8" fmla="*/ 5 w 49"/>
                  <a:gd name="T9" fmla="*/ 12 h 50"/>
                  <a:gd name="T10" fmla="*/ 1 w 49"/>
                  <a:gd name="T11" fmla="*/ 30 h 50"/>
                  <a:gd name="T12" fmla="*/ 10 w 49"/>
                  <a:gd name="T13" fmla="*/ 45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2" y="50"/>
                      <a:pt x="39" y="47"/>
                      <a:pt x="44" y="41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5"/>
                    </a:cubicBezTo>
                    <a:cubicBezTo>
                      <a:pt x="14" y="49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1" name="Freeform 4677"/>
              <p:cNvSpPr>
                <a:spLocks/>
              </p:cNvSpPr>
              <p:nvPr/>
            </p:nvSpPr>
            <p:spPr bwMode="auto">
              <a:xfrm>
                <a:off x="12318" y="-13348"/>
                <a:ext cx="139" cy="136"/>
              </a:xfrm>
              <a:custGeom>
                <a:avLst/>
                <a:gdLst>
                  <a:gd name="T0" fmla="*/ 14 w 52"/>
                  <a:gd name="T1" fmla="*/ 48 h 51"/>
                  <a:gd name="T2" fmla="*/ 27 w 52"/>
                  <a:gd name="T3" fmla="*/ 51 h 51"/>
                  <a:gd name="T4" fmla="*/ 47 w 52"/>
                  <a:gd name="T5" fmla="*/ 40 h 51"/>
                  <a:gd name="T6" fmla="*/ 50 w 52"/>
                  <a:gd name="T7" fmla="*/ 22 h 51"/>
                  <a:gd name="T8" fmla="*/ 40 w 52"/>
                  <a:gd name="T9" fmla="*/ 7 h 51"/>
                  <a:gd name="T10" fmla="*/ 7 w 52"/>
                  <a:gd name="T11" fmla="*/ 15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1" y="35"/>
                      <a:pt x="52" y="28"/>
                      <a:pt x="50" y="22"/>
                    </a:cubicBezTo>
                    <a:cubicBezTo>
                      <a:pt x="49" y="16"/>
                      <a:pt x="45" y="11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3" y="41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2" name="Freeform 4678"/>
              <p:cNvSpPr>
                <a:spLocks/>
              </p:cNvSpPr>
              <p:nvPr/>
            </p:nvSpPr>
            <p:spPr bwMode="auto">
              <a:xfrm>
                <a:off x="12406" y="-13492"/>
                <a:ext cx="139" cy="136"/>
              </a:xfrm>
              <a:custGeom>
                <a:avLst/>
                <a:gdLst>
                  <a:gd name="T0" fmla="*/ 46 w 52"/>
                  <a:gd name="T1" fmla="*/ 39 h 51"/>
                  <a:gd name="T2" fmla="*/ 36 w 52"/>
                  <a:gd name="T3" fmla="*/ 6 h 51"/>
                  <a:gd name="T4" fmla="*/ 3 w 52"/>
                  <a:gd name="T5" fmla="*/ 17 h 51"/>
                  <a:gd name="T6" fmla="*/ 2 w 52"/>
                  <a:gd name="T7" fmla="*/ 35 h 51"/>
                  <a:gd name="T8" fmla="*/ 14 w 52"/>
                  <a:gd name="T9" fmla="*/ 49 h 51"/>
                  <a:gd name="T10" fmla="*/ 25 w 52"/>
                  <a:gd name="T11" fmla="*/ 51 h 51"/>
                  <a:gd name="T12" fmla="*/ 46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9"/>
                    </a:moveTo>
                    <a:cubicBezTo>
                      <a:pt x="52" y="27"/>
                      <a:pt x="47" y="13"/>
                      <a:pt x="36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1"/>
                      <a:pt x="21" y="51"/>
                      <a:pt x="25" y="51"/>
                    </a:cubicBezTo>
                    <a:cubicBezTo>
                      <a:pt x="33" y="51"/>
                      <a:pt x="42" y="47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3" name="Freeform 4679"/>
              <p:cNvSpPr>
                <a:spLocks/>
              </p:cNvSpPr>
              <p:nvPr/>
            </p:nvSpPr>
            <p:spPr bwMode="auto">
              <a:xfrm>
                <a:off x="12470" y="-13642"/>
                <a:ext cx="144" cy="136"/>
              </a:xfrm>
              <a:custGeom>
                <a:avLst/>
                <a:gdLst>
                  <a:gd name="T0" fmla="*/ 49 w 54"/>
                  <a:gd name="T1" fmla="*/ 37 h 51"/>
                  <a:gd name="T2" fmla="*/ 36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7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8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4" name="Freeform 4680"/>
              <p:cNvSpPr>
                <a:spLocks/>
              </p:cNvSpPr>
              <p:nvPr/>
            </p:nvSpPr>
            <p:spPr bwMode="auto">
              <a:xfrm>
                <a:off x="12529" y="-13796"/>
                <a:ext cx="141" cy="133"/>
              </a:xfrm>
              <a:custGeom>
                <a:avLst/>
                <a:gdLst>
                  <a:gd name="T0" fmla="*/ 4 w 53"/>
                  <a:gd name="T1" fmla="*/ 19 h 50"/>
                  <a:gd name="T2" fmla="*/ 19 w 53"/>
                  <a:gd name="T3" fmla="*/ 49 h 50"/>
                  <a:gd name="T4" fmla="*/ 27 w 53"/>
                  <a:gd name="T5" fmla="*/ 50 h 50"/>
                  <a:gd name="T6" fmla="*/ 49 w 53"/>
                  <a:gd name="T7" fmla="*/ 34 h 50"/>
                  <a:gd name="T8" fmla="*/ 34 w 53"/>
                  <a:gd name="T9" fmla="*/ 4 h 50"/>
                  <a:gd name="T10" fmla="*/ 4 w 53"/>
                  <a:gd name="T1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19"/>
                    </a:move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3" y="22"/>
                      <a:pt x="47" y="8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5" name="Freeform 4681"/>
              <p:cNvSpPr>
                <a:spLocks/>
              </p:cNvSpPr>
              <p:nvPr/>
            </p:nvSpPr>
            <p:spPr bwMode="auto">
              <a:xfrm>
                <a:off x="12574" y="-13959"/>
                <a:ext cx="142" cy="136"/>
              </a:xfrm>
              <a:custGeom>
                <a:avLst/>
                <a:gdLst>
                  <a:gd name="T0" fmla="*/ 21 w 53"/>
                  <a:gd name="T1" fmla="*/ 50 h 51"/>
                  <a:gd name="T2" fmla="*/ 27 w 53"/>
                  <a:gd name="T3" fmla="*/ 51 h 51"/>
                  <a:gd name="T4" fmla="*/ 50 w 53"/>
                  <a:gd name="T5" fmla="*/ 32 h 51"/>
                  <a:gd name="T6" fmla="*/ 32 w 53"/>
                  <a:gd name="T7" fmla="*/ 3 h 51"/>
                  <a:gd name="T8" fmla="*/ 3 w 53"/>
                  <a:gd name="T9" fmla="*/ 21 h 51"/>
                  <a:gd name="T10" fmla="*/ 21 w 53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1" y="50"/>
                    </a:move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3"/>
                      <a:pt x="50" y="32"/>
                    </a:cubicBezTo>
                    <a:cubicBezTo>
                      <a:pt x="53" y="19"/>
                      <a:pt x="45" y="7"/>
                      <a:pt x="32" y="3"/>
                    </a:cubicBezTo>
                    <a:cubicBezTo>
                      <a:pt x="20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6" name="Freeform 4682"/>
              <p:cNvSpPr>
                <a:spLocks/>
              </p:cNvSpPr>
              <p:nvPr/>
            </p:nvSpPr>
            <p:spPr bwMode="auto">
              <a:xfrm>
                <a:off x="12609" y="-14125"/>
                <a:ext cx="136" cy="134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49 h 50"/>
                  <a:gd name="T4" fmla="*/ 26 w 51"/>
                  <a:gd name="T5" fmla="*/ 50 h 50"/>
                  <a:gd name="T6" fmla="*/ 49 w 51"/>
                  <a:gd name="T7" fmla="*/ 30 h 50"/>
                  <a:gd name="T8" fmla="*/ 29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7" name="Freeform 4683"/>
              <p:cNvSpPr>
                <a:spLocks/>
              </p:cNvSpPr>
              <p:nvPr/>
            </p:nvSpPr>
            <p:spPr bwMode="auto">
              <a:xfrm>
                <a:off x="12630" y="-14293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48 w 49"/>
                  <a:gd name="T3" fmla="*/ 26 h 48"/>
                  <a:gd name="T4" fmla="*/ 26 w 49"/>
                  <a:gd name="T5" fmla="*/ 1 h 48"/>
                  <a:gd name="T6" fmla="*/ 1 w 49"/>
                  <a:gd name="T7" fmla="*/ 23 h 48"/>
                  <a:gd name="T8" fmla="*/ 6 w 49"/>
                  <a:gd name="T9" fmla="*/ 40 h 48"/>
                  <a:gd name="T10" fmla="*/ 23 w 49"/>
                  <a:gd name="T11" fmla="*/ 48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7" y="48"/>
                      <a:pt x="47" y="38"/>
                      <a:pt x="48" y="26"/>
                    </a:cubicBezTo>
                    <a:cubicBezTo>
                      <a:pt x="49" y="13"/>
                      <a:pt x="39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8" name="Freeform 4684"/>
              <p:cNvSpPr>
                <a:spLocks/>
              </p:cNvSpPr>
              <p:nvPr/>
            </p:nvSpPr>
            <p:spPr bwMode="auto">
              <a:xfrm>
                <a:off x="12636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4 h 47"/>
                  <a:gd name="T4" fmla="*/ 24 w 48"/>
                  <a:gd name="T5" fmla="*/ 47 h 47"/>
                  <a:gd name="T6" fmla="*/ 24 w 48"/>
                  <a:gd name="T7" fmla="*/ 47 h 47"/>
                  <a:gd name="T8" fmla="*/ 41 w 48"/>
                  <a:gd name="T9" fmla="*/ 40 h 47"/>
                  <a:gd name="T10" fmla="*/ 48 w 48"/>
                  <a:gd name="T11" fmla="*/ 23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5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9" name="Freeform 4685"/>
              <p:cNvSpPr>
                <a:spLocks/>
              </p:cNvSpPr>
              <p:nvPr/>
            </p:nvSpPr>
            <p:spPr bwMode="auto">
              <a:xfrm>
                <a:off x="12622" y="-14645"/>
                <a:ext cx="131" cy="131"/>
              </a:xfrm>
              <a:custGeom>
                <a:avLst/>
                <a:gdLst>
                  <a:gd name="T0" fmla="*/ 23 w 49"/>
                  <a:gd name="T1" fmla="*/ 2 h 49"/>
                  <a:gd name="T2" fmla="*/ 6 w 49"/>
                  <a:gd name="T3" fmla="*/ 10 h 49"/>
                  <a:gd name="T4" fmla="*/ 1 w 49"/>
                  <a:gd name="T5" fmla="*/ 28 h 49"/>
                  <a:gd name="T6" fmla="*/ 25 w 49"/>
                  <a:gd name="T7" fmla="*/ 49 h 49"/>
                  <a:gd name="T8" fmla="*/ 27 w 49"/>
                  <a:gd name="T9" fmla="*/ 49 h 49"/>
                  <a:gd name="T10" fmla="*/ 43 w 49"/>
                  <a:gd name="T11" fmla="*/ 41 h 49"/>
                  <a:gd name="T12" fmla="*/ 49 w 49"/>
                  <a:gd name="T13" fmla="*/ 23 h 49"/>
                  <a:gd name="T14" fmla="*/ 23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2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34" y="49"/>
                      <a:pt x="39" y="45"/>
                      <a:pt x="43" y="41"/>
                    </a:cubicBezTo>
                    <a:cubicBezTo>
                      <a:pt x="47" y="36"/>
                      <a:pt x="49" y="29"/>
                      <a:pt x="49" y="23"/>
                    </a:cubicBezTo>
                    <a:cubicBezTo>
                      <a:pt x="47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0" name="Freeform 4686"/>
              <p:cNvSpPr>
                <a:spLocks/>
              </p:cNvSpPr>
              <p:nvPr/>
            </p:nvSpPr>
            <p:spPr bwMode="auto">
              <a:xfrm>
                <a:off x="12596" y="-14816"/>
                <a:ext cx="136" cy="134"/>
              </a:xfrm>
              <a:custGeom>
                <a:avLst/>
                <a:gdLst>
                  <a:gd name="T0" fmla="*/ 21 w 51"/>
                  <a:gd name="T1" fmla="*/ 2 h 50"/>
                  <a:gd name="T2" fmla="*/ 2 w 51"/>
                  <a:gd name="T3" fmla="*/ 30 h 50"/>
                  <a:gd name="T4" fmla="*/ 26 w 51"/>
                  <a:gd name="T5" fmla="*/ 50 h 50"/>
                  <a:gd name="T6" fmla="*/ 30 w 51"/>
                  <a:gd name="T7" fmla="*/ 49 h 50"/>
                  <a:gd name="T8" fmla="*/ 49 w 51"/>
                  <a:gd name="T9" fmla="*/ 22 h 50"/>
                  <a:gd name="T10" fmla="*/ 21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8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7"/>
                      <a:pt x="51" y="34"/>
                      <a:pt x="49" y="22"/>
                    </a:cubicBezTo>
                    <a:cubicBezTo>
                      <a:pt x="47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1" name="Freeform 4687"/>
              <p:cNvSpPr>
                <a:spLocks/>
              </p:cNvSpPr>
              <p:nvPr/>
            </p:nvSpPr>
            <p:spPr bwMode="auto">
              <a:xfrm>
                <a:off x="12556" y="-14981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3 w 53"/>
                  <a:gd name="T3" fmla="*/ 32 h 50"/>
                  <a:gd name="T4" fmla="*/ 26 w 53"/>
                  <a:gd name="T5" fmla="*/ 50 h 50"/>
                  <a:gd name="T6" fmla="*/ 32 w 53"/>
                  <a:gd name="T7" fmla="*/ 49 h 50"/>
                  <a:gd name="T8" fmla="*/ 49 w 53"/>
                  <a:gd name="T9" fmla="*/ 20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7" y="6"/>
                      <a:pt x="0" y="20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45" y="46"/>
                      <a:pt x="53" y="32"/>
                      <a:pt x="49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2" name="Freeform 4688"/>
              <p:cNvSpPr>
                <a:spLocks/>
              </p:cNvSpPr>
              <p:nvPr/>
            </p:nvSpPr>
            <p:spPr bwMode="auto">
              <a:xfrm>
                <a:off x="12508" y="-15144"/>
                <a:ext cx="130" cy="136"/>
              </a:xfrm>
              <a:custGeom>
                <a:avLst/>
                <a:gdLst>
                  <a:gd name="T0" fmla="*/ 17 w 49"/>
                  <a:gd name="T1" fmla="*/ 5 h 51"/>
                  <a:gd name="T2" fmla="*/ 3 w 49"/>
                  <a:gd name="T3" fmla="*/ 17 h 51"/>
                  <a:gd name="T4" fmla="*/ 2 w 49"/>
                  <a:gd name="T5" fmla="*/ 35 h 51"/>
                  <a:gd name="T6" fmla="*/ 25 w 49"/>
                  <a:gd name="T7" fmla="*/ 51 h 51"/>
                  <a:gd name="T8" fmla="*/ 33 w 49"/>
                  <a:gd name="T9" fmla="*/ 50 h 51"/>
                  <a:gd name="T10" fmla="*/ 46 w 49"/>
                  <a:gd name="T11" fmla="*/ 37 h 51"/>
                  <a:gd name="T12" fmla="*/ 47 w 49"/>
                  <a:gd name="T13" fmla="*/ 19 h 51"/>
                  <a:gd name="T14" fmla="*/ 17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5"/>
                    </a:moveTo>
                    <a:cubicBezTo>
                      <a:pt x="11" y="7"/>
                      <a:pt x="6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8" y="51"/>
                      <a:pt x="30" y="51"/>
                      <a:pt x="33" y="50"/>
                    </a:cubicBezTo>
                    <a:cubicBezTo>
                      <a:pt x="39" y="48"/>
                      <a:pt x="44" y="43"/>
                      <a:pt x="46" y="37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3" name="Freeform 4689"/>
              <p:cNvSpPr>
                <a:spLocks/>
              </p:cNvSpPr>
              <p:nvPr/>
            </p:nvSpPr>
            <p:spPr bwMode="auto">
              <a:xfrm>
                <a:off x="12444" y="-15296"/>
                <a:ext cx="138" cy="136"/>
              </a:xfrm>
              <a:custGeom>
                <a:avLst/>
                <a:gdLst>
                  <a:gd name="T0" fmla="*/ 15 w 52"/>
                  <a:gd name="T1" fmla="*/ 5 h 51"/>
                  <a:gd name="T2" fmla="*/ 2 w 52"/>
                  <a:gd name="T3" fmla="*/ 18 h 51"/>
                  <a:gd name="T4" fmla="*/ 3 w 52"/>
                  <a:gd name="T5" fmla="*/ 37 h 51"/>
                  <a:gd name="T6" fmla="*/ 25 w 52"/>
                  <a:gd name="T7" fmla="*/ 51 h 51"/>
                  <a:gd name="T8" fmla="*/ 35 w 52"/>
                  <a:gd name="T9" fmla="*/ 48 h 51"/>
                  <a:gd name="T10" fmla="*/ 47 w 52"/>
                  <a:gd name="T11" fmla="*/ 17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5" y="12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8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5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4" name="Freeform 4690"/>
              <p:cNvSpPr>
                <a:spLocks/>
              </p:cNvSpPr>
              <p:nvPr/>
            </p:nvSpPr>
            <p:spPr bwMode="auto">
              <a:xfrm>
                <a:off x="12369" y="-15443"/>
                <a:ext cx="139" cy="134"/>
              </a:xfrm>
              <a:custGeom>
                <a:avLst/>
                <a:gdLst>
                  <a:gd name="T0" fmla="*/ 13 w 52"/>
                  <a:gd name="T1" fmla="*/ 6 h 50"/>
                  <a:gd name="T2" fmla="*/ 2 w 52"/>
                  <a:gd name="T3" fmla="*/ 20 h 50"/>
                  <a:gd name="T4" fmla="*/ 4 w 52"/>
                  <a:gd name="T5" fmla="*/ 38 h 50"/>
                  <a:gd name="T6" fmla="*/ 25 w 52"/>
                  <a:gd name="T7" fmla="*/ 50 h 50"/>
                  <a:gd name="T8" fmla="*/ 36 w 52"/>
                  <a:gd name="T9" fmla="*/ 47 h 50"/>
                  <a:gd name="T10" fmla="*/ 45 w 52"/>
                  <a:gd name="T11" fmla="*/ 15 h 50"/>
                  <a:gd name="T12" fmla="*/ 13 w 52"/>
                  <a:gd name="T1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3" y="6"/>
                    </a:moveTo>
                    <a:cubicBezTo>
                      <a:pt x="7" y="9"/>
                      <a:pt x="3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0"/>
                      <a:pt x="25" y="50"/>
                    </a:cubicBezTo>
                    <a:cubicBezTo>
                      <a:pt x="29" y="50"/>
                      <a:pt x="33" y="49"/>
                      <a:pt x="36" y="47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5" name="Freeform 4691"/>
              <p:cNvSpPr>
                <a:spLocks/>
              </p:cNvSpPr>
              <p:nvPr/>
            </p:nvSpPr>
            <p:spPr bwMode="auto">
              <a:xfrm>
                <a:off x="12276" y="-15584"/>
                <a:ext cx="144" cy="136"/>
              </a:xfrm>
              <a:custGeom>
                <a:avLst/>
                <a:gdLst>
                  <a:gd name="T0" fmla="*/ 7 w 54"/>
                  <a:gd name="T1" fmla="*/ 40 h 51"/>
                  <a:gd name="T2" fmla="*/ 27 w 54"/>
                  <a:gd name="T3" fmla="*/ 51 h 51"/>
                  <a:gd name="T4" fmla="*/ 40 w 54"/>
                  <a:gd name="T5" fmla="*/ 47 h 51"/>
                  <a:gd name="T6" fmla="*/ 47 w 54"/>
                  <a:gd name="T7" fmla="*/ 14 h 51"/>
                  <a:gd name="T8" fmla="*/ 14 w 54"/>
                  <a:gd name="T9" fmla="*/ 7 h 51"/>
                  <a:gd name="T10" fmla="*/ 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5"/>
                      <a:pt x="0" y="30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6" name="Freeform 4692"/>
              <p:cNvSpPr>
                <a:spLocks/>
              </p:cNvSpPr>
              <p:nvPr/>
            </p:nvSpPr>
            <p:spPr bwMode="auto">
              <a:xfrm>
                <a:off x="12180" y="-15715"/>
                <a:ext cx="136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1 h 51"/>
                  <a:gd name="T4" fmla="*/ 26 w 51"/>
                  <a:gd name="T5" fmla="*/ 51 h 51"/>
                  <a:gd name="T6" fmla="*/ 41 w 51"/>
                  <a:gd name="T7" fmla="*/ 45 h 51"/>
                  <a:gd name="T8" fmla="*/ 50 w 51"/>
                  <a:gd name="T9" fmla="*/ 29 h 51"/>
                  <a:gd name="T10" fmla="*/ 45 w 51"/>
                  <a:gd name="T11" fmla="*/ 12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1"/>
                      <a:pt x="26" y="51"/>
                    </a:cubicBezTo>
                    <a:cubicBezTo>
                      <a:pt x="32" y="51"/>
                      <a:pt x="37" y="49"/>
                      <a:pt x="41" y="45"/>
                    </a:cubicBezTo>
                    <a:cubicBezTo>
                      <a:pt x="46" y="41"/>
                      <a:pt x="49" y="36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7" name="Freeform 4693"/>
              <p:cNvSpPr>
                <a:spLocks/>
              </p:cNvSpPr>
              <p:nvPr/>
            </p:nvSpPr>
            <p:spPr bwMode="auto">
              <a:xfrm>
                <a:off x="12073" y="-15838"/>
                <a:ext cx="133" cy="134"/>
              </a:xfrm>
              <a:custGeom>
                <a:avLst/>
                <a:gdLst>
                  <a:gd name="T0" fmla="*/ 9 w 50"/>
                  <a:gd name="T1" fmla="*/ 43 h 50"/>
                  <a:gd name="T2" fmla="*/ 26 w 50"/>
                  <a:gd name="T3" fmla="*/ 50 h 50"/>
                  <a:gd name="T4" fmla="*/ 42 w 50"/>
                  <a:gd name="T5" fmla="*/ 44 h 50"/>
                  <a:gd name="T6" fmla="*/ 50 w 50"/>
                  <a:gd name="T7" fmla="*/ 27 h 50"/>
                  <a:gd name="T8" fmla="*/ 44 w 50"/>
                  <a:gd name="T9" fmla="*/ 10 h 50"/>
                  <a:gd name="T10" fmla="*/ 10 w 50"/>
                  <a:gd name="T11" fmla="*/ 9 h 50"/>
                  <a:gd name="T12" fmla="*/ 9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9" y="43"/>
                    </a:move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39"/>
                      <a:pt x="50" y="34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8" name="Freeform 4694"/>
              <p:cNvSpPr>
                <a:spLocks/>
              </p:cNvSpPr>
              <p:nvPr/>
            </p:nvSpPr>
            <p:spPr bwMode="auto">
              <a:xfrm>
                <a:off x="11956" y="-15952"/>
                <a:ext cx="141" cy="133"/>
              </a:xfrm>
              <a:custGeom>
                <a:avLst/>
                <a:gdLst>
                  <a:gd name="T0" fmla="*/ 9 w 53"/>
                  <a:gd name="T1" fmla="*/ 10 h 50"/>
                  <a:gd name="T2" fmla="*/ 10 w 53"/>
                  <a:gd name="T3" fmla="*/ 44 h 50"/>
                  <a:gd name="T4" fmla="*/ 26 w 53"/>
                  <a:gd name="T5" fmla="*/ 50 h 50"/>
                  <a:gd name="T6" fmla="*/ 44 w 53"/>
                  <a:gd name="T7" fmla="*/ 42 h 50"/>
                  <a:gd name="T8" fmla="*/ 42 w 53"/>
                  <a:gd name="T9" fmla="*/ 9 h 50"/>
                  <a:gd name="T10" fmla="*/ 9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10"/>
                    </a:moveTo>
                    <a:cubicBezTo>
                      <a:pt x="0" y="20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3"/>
                      <a:pt x="52" y="18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9" name="Freeform 4695"/>
              <p:cNvSpPr>
                <a:spLocks/>
              </p:cNvSpPr>
              <p:nvPr/>
            </p:nvSpPr>
            <p:spPr bwMode="auto">
              <a:xfrm>
                <a:off x="11828" y="-16059"/>
                <a:ext cx="144" cy="136"/>
              </a:xfrm>
              <a:custGeom>
                <a:avLst/>
                <a:gdLst>
                  <a:gd name="T0" fmla="*/ 42 w 54"/>
                  <a:gd name="T1" fmla="*/ 8 h 51"/>
                  <a:gd name="T2" fmla="*/ 8 w 54"/>
                  <a:gd name="T3" fmla="*/ 12 h 51"/>
                  <a:gd name="T4" fmla="*/ 13 w 54"/>
                  <a:gd name="T5" fmla="*/ 46 h 51"/>
                  <a:gd name="T6" fmla="*/ 27 w 54"/>
                  <a:gd name="T7" fmla="*/ 51 h 51"/>
                  <a:gd name="T8" fmla="*/ 46 w 54"/>
                  <a:gd name="T9" fmla="*/ 42 h 51"/>
                  <a:gd name="T10" fmla="*/ 42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2" y="8"/>
                    </a:move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1" y="47"/>
                      <a:pt x="46" y="42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0" name="Freeform 4696"/>
              <p:cNvSpPr>
                <a:spLocks/>
              </p:cNvSpPr>
              <p:nvPr/>
            </p:nvSpPr>
            <p:spPr bwMode="auto">
              <a:xfrm>
                <a:off x="11700" y="-16155"/>
                <a:ext cx="133" cy="136"/>
              </a:xfrm>
              <a:custGeom>
                <a:avLst/>
                <a:gdLst>
                  <a:gd name="T0" fmla="*/ 2 w 50"/>
                  <a:gd name="T1" fmla="*/ 32 h 51"/>
                  <a:gd name="T2" fmla="*/ 12 w 50"/>
                  <a:gd name="T3" fmla="*/ 47 h 51"/>
                  <a:gd name="T4" fmla="*/ 25 w 50"/>
                  <a:gd name="T5" fmla="*/ 51 h 51"/>
                  <a:gd name="T6" fmla="*/ 45 w 50"/>
                  <a:gd name="T7" fmla="*/ 40 h 51"/>
                  <a:gd name="T8" fmla="*/ 48 w 50"/>
                  <a:gd name="T9" fmla="*/ 22 h 51"/>
                  <a:gd name="T10" fmla="*/ 38 w 50"/>
                  <a:gd name="T11" fmla="*/ 7 h 51"/>
                  <a:gd name="T12" fmla="*/ 5 w 50"/>
                  <a:gd name="T13" fmla="*/ 14 h 51"/>
                  <a:gd name="T14" fmla="*/ 2 w 50"/>
                  <a:gd name="T15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32"/>
                    </a:moveTo>
                    <a:cubicBezTo>
                      <a:pt x="3" y="38"/>
                      <a:pt x="7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48" y="35"/>
                      <a:pt x="50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2" y="19"/>
                      <a:pt x="0" y="26"/>
                      <a:pt x="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1" name="Freeform 4697"/>
              <p:cNvSpPr>
                <a:spLocks/>
              </p:cNvSpPr>
              <p:nvPr/>
            </p:nvSpPr>
            <p:spPr bwMode="auto">
              <a:xfrm>
                <a:off x="11553" y="-16238"/>
                <a:ext cx="144" cy="136"/>
              </a:xfrm>
              <a:custGeom>
                <a:avLst/>
                <a:gdLst>
                  <a:gd name="T0" fmla="*/ 15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5 h 51"/>
                  <a:gd name="T10" fmla="*/ 15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8"/>
                    </a:moveTo>
                    <a:cubicBezTo>
                      <a:pt x="19" y="49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7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2" name="Freeform 4698"/>
              <p:cNvSpPr>
                <a:spLocks/>
              </p:cNvSpPr>
              <p:nvPr/>
            </p:nvSpPr>
            <p:spPr bwMode="auto">
              <a:xfrm>
                <a:off x="11404" y="-16312"/>
                <a:ext cx="144" cy="136"/>
              </a:xfrm>
              <a:custGeom>
                <a:avLst/>
                <a:gdLst>
                  <a:gd name="T0" fmla="*/ 17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6 h 51"/>
                  <a:gd name="T8" fmla="*/ 5 w 54"/>
                  <a:gd name="T9" fmla="*/ 18 h 51"/>
                  <a:gd name="T10" fmla="*/ 17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4" y="25"/>
                      <a:pt x="49" y="11"/>
                      <a:pt x="37" y="6"/>
                    </a:cubicBezTo>
                    <a:cubicBezTo>
                      <a:pt x="25" y="0"/>
                      <a:pt x="11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3" name="Freeform 4699"/>
              <p:cNvSpPr>
                <a:spLocks/>
              </p:cNvSpPr>
              <p:nvPr/>
            </p:nvSpPr>
            <p:spPr bwMode="auto">
              <a:xfrm>
                <a:off x="11255" y="-16371"/>
                <a:ext cx="133" cy="133"/>
              </a:xfrm>
              <a:custGeom>
                <a:avLst/>
                <a:gdLst>
                  <a:gd name="T0" fmla="*/ 17 w 50"/>
                  <a:gd name="T1" fmla="*/ 49 h 50"/>
                  <a:gd name="T2" fmla="*/ 25 w 50"/>
                  <a:gd name="T3" fmla="*/ 50 h 50"/>
                  <a:gd name="T4" fmla="*/ 48 w 50"/>
                  <a:gd name="T5" fmla="*/ 34 h 50"/>
                  <a:gd name="T6" fmla="*/ 47 w 50"/>
                  <a:gd name="T7" fmla="*/ 16 h 50"/>
                  <a:gd name="T8" fmla="*/ 33 w 50"/>
                  <a:gd name="T9" fmla="*/ 4 h 50"/>
                  <a:gd name="T10" fmla="*/ 3 w 50"/>
                  <a:gd name="T11" fmla="*/ 19 h 50"/>
                  <a:gd name="T12" fmla="*/ 4 w 50"/>
                  <a:gd name="T13" fmla="*/ 37 h 50"/>
                  <a:gd name="T14" fmla="*/ 17 w 50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7" y="49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8" y="34"/>
                    </a:cubicBezTo>
                    <a:cubicBezTo>
                      <a:pt x="50" y="28"/>
                      <a:pt x="49" y="22"/>
                      <a:pt x="47" y="16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1" y="0"/>
                      <a:pt x="7" y="6"/>
                      <a:pt x="3" y="19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4" name="Freeform 4700"/>
              <p:cNvSpPr>
                <a:spLocks/>
              </p:cNvSpPr>
              <p:nvPr/>
            </p:nvSpPr>
            <p:spPr bwMode="auto">
              <a:xfrm>
                <a:off x="11089" y="-16419"/>
                <a:ext cx="142" cy="133"/>
              </a:xfrm>
              <a:custGeom>
                <a:avLst/>
                <a:gdLst>
                  <a:gd name="T0" fmla="*/ 21 w 53"/>
                  <a:gd name="T1" fmla="*/ 49 h 50"/>
                  <a:gd name="T2" fmla="*/ 27 w 53"/>
                  <a:gd name="T3" fmla="*/ 50 h 50"/>
                  <a:gd name="T4" fmla="*/ 50 w 53"/>
                  <a:gd name="T5" fmla="*/ 32 h 50"/>
                  <a:gd name="T6" fmla="*/ 33 w 53"/>
                  <a:gd name="T7" fmla="*/ 3 h 50"/>
                  <a:gd name="T8" fmla="*/ 4 w 53"/>
                  <a:gd name="T9" fmla="*/ 20 h 50"/>
                  <a:gd name="T10" fmla="*/ 21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49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20"/>
                      <a:pt x="46" y="7"/>
                      <a:pt x="33" y="3"/>
                    </a:cubicBezTo>
                    <a:cubicBezTo>
                      <a:pt x="20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5" name="Freeform 4701"/>
              <p:cNvSpPr>
                <a:spLocks/>
              </p:cNvSpPr>
              <p:nvPr/>
            </p:nvSpPr>
            <p:spPr bwMode="auto">
              <a:xfrm>
                <a:off x="10929" y="-16454"/>
                <a:ext cx="131" cy="134"/>
              </a:xfrm>
              <a:custGeom>
                <a:avLst/>
                <a:gdLst>
                  <a:gd name="T0" fmla="*/ 20 w 49"/>
                  <a:gd name="T1" fmla="*/ 50 h 50"/>
                  <a:gd name="T2" fmla="*/ 24 w 49"/>
                  <a:gd name="T3" fmla="*/ 50 h 50"/>
                  <a:gd name="T4" fmla="*/ 48 w 49"/>
                  <a:gd name="T5" fmla="*/ 30 h 50"/>
                  <a:gd name="T6" fmla="*/ 44 w 49"/>
                  <a:gd name="T7" fmla="*/ 12 h 50"/>
                  <a:gd name="T8" fmla="*/ 29 w 49"/>
                  <a:gd name="T9" fmla="*/ 3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0" y="7"/>
                      <a:pt x="35" y="4"/>
                      <a:pt x="29" y="3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6" name="Freeform 4702"/>
              <p:cNvSpPr>
                <a:spLocks/>
              </p:cNvSpPr>
              <p:nvPr/>
            </p:nvSpPr>
            <p:spPr bwMode="auto">
              <a:xfrm>
                <a:off x="9308" y="-16278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40 w 52"/>
                  <a:gd name="T3" fmla="*/ 47 h 51"/>
                  <a:gd name="T4" fmla="*/ 50 w 52"/>
                  <a:gd name="T5" fmla="*/ 31 h 51"/>
                  <a:gd name="T6" fmla="*/ 47 w 52"/>
                  <a:gd name="T7" fmla="*/ 14 h 51"/>
                  <a:gd name="T8" fmla="*/ 13 w 52"/>
                  <a:gd name="T9" fmla="*/ 7 h 51"/>
                  <a:gd name="T10" fmla="*/ 7 w 52"/>
                  <a:gd name="T11" fmla="*/ 40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6" y="49"/>
                      <a:pt x="40" y="47"/>
                    </a:cubicBezTo>
                    <a:cubicBezTo>
                      <a:pt x="46" y="43"/>
                      <a:pt x="49" y="38"/>
                      <a:pt x="50" y="31"/>
                    </a:cubicBezTo>
                    <a:cubicBezTo>
                      <a:pt x="52" y="25"/>
                      <a:pt x="50" y="19"/>
                      <a:pt x="47" y="14"/>
                    </a:cubicBezTo>
                    <a:cubicBezTo>
                      <a:pt x="40" y="3"/>
                      <a:pt x="24" y="0"/>
                      <a:pt x="13" y="7"/>
                    </a:cubicBezTo>
                    <a:cubicBezTo>
                      <a:pt x="3" y="15"/>
                      <a:pt x="0" y="30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7" name="Freeform 4703"/>
              <p:cNvSpPr>
                <a:spLocks/>
              </p:cNvSpPr>
              <p:nvPr/>
            </p:nvSpPr>
            <p:spPr bwMode="auto">
              <a:xfrm>
                <a:off x="9183" y="-16179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6 w 49"/>
                  <a:gd name="T5" fmla="*/ 42 h 51"/>
                  <a:gd name="T6" fmla="*/ 25 w 49"/>
                  <a:gd name="T7" fmla="*/ 51 h 51"/>
                  <a:gd name="T8" fmla="*/ 39 w 49"/>
                  <a:gd name="T9" fmla="*/ 45 h 51"/>
                  <a:gd name="T10" fmla="*/ 48 w 49"/>
                  <a:gd name="T11" fmla="*/ 30 h 51"/>
                  <a:gd name="T12" fmla="*/ 43 w 49"/>
                  <a:gd name="T13" fmla="*/ 12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5"/>
                    </a:cubicBezTo>
                    <a:cubicBezTo>
                      <a:pt x="44" y="42"/>
                      <a:pt x="48" y="36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8" name="Freeform 4704"/>
              <p:cNvSpPr>
                <a:spLocks/>
              </p:cNvSpPr>
              <p:nvPr/>
            </p:nvSpPr>
            <p:spPr bwMode="auto">
              <a:xfrm>
                <a:off x="9055" y="-16070"/>
                <a:ext cx="133" cy="134"/>
              </a:xfrm>
              <a:custGeom>
                <a:avLst/>
                <a:gdLst>
                  <a:gd name="T0" fmla="*/ 10 w 50"/>
                  <a:gd name="T1" fmla="*/ 8 h 50"/>
                  <a:gd name="T2" fmla="*/ 9 w 50"/>
                  <a:gd name="T3" fmla="*/ 42 h 50"/>
                  <a:gd name="T4" fmla="*/ 26 w 50"/>
                  <a:gd name="T5" fmla="*/ 50 h 50"/>
                  <a:gd name="T6" fmla="*/ 42 w 50"/>
                  <a:gd name="T7" fmla="*/ 44 h 50"/>
                  <a:gd name="T8" fmla="*/ 50 w 50"/>
                  <a:gd name="T9" fmla="*/ 27 h 50"/>
                  <a:gd name="T10" fmla="*/ 44 w 50"/>
                  <a:gd name="T11" fmla="*/ 10 h 50"/>
                  <a:gd name="T12" fmla="*/ 10 w 50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0" y="8"/>
                    </a:moveTo>
                    <a:cubicBezTo>
                      <a:pt x="0" y="17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9" name="Freeform 4705"/>
              <p:cNvSpPr>
                <a:spLocks/>
              </p:cNvSpPr>
              <p:nvPr/>
            </p:nvSpPr>
            <p:spPr bwMode="auto">
              <a:xfrm>
                <a:off x="8946" y="-15955"/>
                <a:ext cx="128" cy="133"/>
              </a:xfrm>
              <a:custGeom>
                <a:avLst/>
                <a:gdLst>
                  <a:gd name="T0" fmla="*/ 6 w 48"/>
                  <a:gd name="T1" fmla="*/ 10 h 50"/>
                  <a:gd name="T2" fmla="*/ 0 w 48"/>
                  <a:gd name="T3" fmla="*/ 27 h 50"/>
                  <a:gd name="T4" fmla="*/ 8 w 48"/>
                  <a:gd name="T5" fmla="*/ 44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0 w 48"/>
                  <a:gd name="T13" fmla="*/ 9 h 50"/>
                  <a:gd name="T14" fmla="*/ 6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7" y="48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0" name="Freeform 4706"/>
              <p:cNvSpPr>
                <a:spLocks/>
              </p:cNvSpPr>
              <p:nvPr/>
            </p:nvSpPr>
            <p:spPr bwMode="auto">
              <a:xfrm>
                <a:off x="8836" y="-15832"/>
                <a:ext cx="131" cy="136"/>
              </a:xfrm>
              <a:custGeom>
                <a:avLst/>
                <a:gdLst>
                  <a:gd name="T0" fmla="*/ 6 w 49"/>
                  <a:gd name="T1" fmla="*/ 12 h 51"/>
                  <a:gd name="T2" fmla="*/ 1 w 49"/>
                  <a:gd name="T3" fmla="*/ 29 h 51"/>
                  <a:gd name="T4" fmla="*/ 10 w 49"/>
                  <a:gd name="T5" fmla="*/ 46 h 51"/>
                  <a:gd name="T6" fmla="*/ 25 w 49"/>
                  <a:gd name="T7" fmla="*/ 51 h 51"/>
                  <a:gd name="T8" fmla="*/ 43 w 49"/>
                  <a:gd name="T9" fmla="*/ 42 h 51"/>
                  <a:gd name="T10" fmla="*/ 48 w 49"/>
                  <a:gd name="T11" fmla="*/ 25 h 51"/>
                  <a:gd name="T12" fmla="*/ 40 w 49"/>
                  <a:gd name="T13" fmla="*/ 8 h 51"/>
                  <a:gd name="T14" fmla="*/ 6 w 49"/>
                  <a:gd name="T15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6" y="12"/>
                    </a:move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1"/>
                      <a:pt x="48" y="25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908"/>
            <p:cNvGrpSpPr>
              <a:grpSpLocks/>
            </p:cNvGrpSpPr>
            <p:nvPr/>
          </p:nvGrpSpPr>
          <p:grpSpPr bwMode="auto">
            <a:xfrm>
              <a:off x="7796" y="-16849"/>
              <a:ext cx="5528" cy="5161"/>
              <a:chOff x="7796" y="-16849"/>
              <a:chExt cx="5528" cy="5161"/>
            </a:xfrm>
            <a:grpFill/>
          </p:grpSpPr>
          <p:sp>
            <p:nvSpPr>
              <p:cNvPr id="3701" name="Freeform 4708"/>
              <p:cNvSpPr>
                <a:spLocks/>
              </p:cNvSpPr>
              <p:nvPr/>
            </p:nvSpPr>
            <p:spPr bwMode="auto">
              <a:xfrm>
                <a:off x="8738" y="-15699"/>
                <a:ext cx="138" cy="134"/>
              </a:xfrm>
              <a:custGeom>
                <a:avLst/>
                <a:gdLst>
                  <a:gd name="T0" fmla="*/ 39 w 52"/>
                  <a:gd name="T1" fmla="*/ 7 h 50"/>
                  <a:gd name="T2" fmla="*/ 5 w 52"/>
                  <a:gd name="T3" fmla="*/ 13 h 50"/>
                  <a:gd name="T4" fmla="*/ 2 w 52"/>
                  <a:gd name="T5" fmla="*/ 31 h 50"/>
                  <a:gd name="T6" fmla="*/ 11 w 52"/>
                  <a:gd name="T7" fmla="*/ 46 h 50"/>
                  <a:gd name="T8" fmla="*/ 25 w 52"/>
                  <a:gd name="T9" fmla="*/ 50 h 50"/>
                  <a:gd name="T10" fmla="*/ 45 w 52"/>
                  <a:gd name="T11" fmla="*/ 40 h 50"/>
                  <a:gd name="T12" fmla="*/ 39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9" y="7"/>
                    </a:moveTo>
                    <a:cubicBezTo>
                      <a:pt x="28" y="0"/>
                      <a:pt x="13" y="2"/>
                      <a:pt x="5" y="13"/>
                    </a:cubicBezTo>
                    <a:cubicBezTo>
                      <a:pt x="2" y="18"/>
                      <a:pt x="0" y="24"/>
                      <a:pt x="2" y="31"/>
                    </a:cubicBezTo>
                    <a:cubicBezTo>
                      <a:pt x="3" y="37"/>
                      <a:pt x="6" y="42"/>
                      <a:pt x="11" y="46"/>
                    </a:cubicBezTo>
                    <a:cubicBezTo>
                      <a:pt x="15" y="49"/>
                      <a:pt x="20" y="50"/>
                      <a:pt x="25" y="50"/>
                    </a:cubicBezTo>
                    <a:cubicBezTo>
                      <a:pt x="33" y="50"/>
                      <a:pt x="40" y="46"/>
                      <a:pt x="45" y="40"/>
                    </a:cubicBezTo>
                    <a:cubicBezTo>
                      <a:pt x="52" y="29"/>
                      <a:pt x="50" y="14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2" name="Freeform 4709"/>
              <p:cNvSpPr>
                <a:spLocks/>
              </p:cNvSpPr>
              <p:nvPr/>
            </p:nvSpPr>
            <p:spPr bwMode="auto">
              <a:xfrm>
                <a:off x="8650" y="-15563"/>
                <a:ext cx="138" cy="136"/>
              </a:xfrm>
              <a:custGeom>
                <a:avLst/>
                <a:gdLst>
                  <a:gd name="T0" fmla="*/ 4 w 52"/>
                  <a:gd name="T1" fmla="*/ 15 h 51"/>
                  <a:gd name="T2" fmla="*/ 2 w 52"/>
                  <a:gd name="T3" fmla="*/ 33 h 51"/>
                  <a:gd name="T4" fmla="*/ 13 w 52"/>
                  <a:gd name="T5" fmla="*/ 48 h 51"/>
                  <a:gd name="T6" fmla="*/ 25 w 52"/>
                  <a:gd name="T7" fmla="*/ 51 h 51"/>
                  <a:gd name="T8" fmla="*/ 46 w 52"/>
                  <a:gd name="T9" fmla="*/ 40 h 51"/>
                  <a:gd name="T10" fmla="*/ 37 w 52"/>
                  <a:gd name="T11" fmla="*/ 7 h 51"/>
                  <a:gd name="T12" fmla="*/ 4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5"/>
                    </a:moveTo>
                    <a:cubicBezTo>
                      <a:pt x="1" y="21"/>
                      <a:pt x="0" y="27"/>
                      <a:pt x="2" y="33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6" y="40"/>
                    </a:cubicBezTo>
                    <a:cubicBezTo>
                      <a:pt x="52" y="28"/>
                      <a:pt x="49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3" name="Freeform 4710"/>
              <p:cNvSpPr>
                <a:spLocks/>
              </p:cNvSpPr>
              <p:nvPr/>
            </p:nvSpPr>
            <p:spPr bwMode="auto">
              <a:xfrm>
                <a:off x="8567" y="-15416"/>
                <a:ext cx="144" cy="136"/>
              </a:xfrm>
              <a:custGeom>
                <a:avLst/>
                <a:gdLst>
                  <a:gd name="T0" fmla="*/ 37 w 54"/>
                  <a:gd name="T1" fmla="*/ 6 h 51"/>
                  <a:gd name="T2" fmla="*/ 5 w 54"/>
                  <a:gd name="T3" fmla="*/ 16 h 51"/>
                  <a:gd name="T4" fmla="*/ 16 w 54"/>
                  <a:gd name="T5" fmla="*/ 48 h 51"/>
                  <a:gd name="T6" fmla="*/ 27 w 54"/>
                  <a:gd name="T7" fmla="*/ 51 h 51"/>
                  <a:gd name="T8" fmla="*/ 48 w 54"/>
                  <a:gd name="T9" fmla="*/ 38 h 51"/>
                  <a:gd name="T10" fmla="*/ 37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7" y="6"/>
                    </a:moveTo>
                    <a:cubicBezTo>
                      <a:pt x="26" y="0"/>
                      <a:pt x="11" y="5"/>
                      <a:pt x="5" y="16"/>
                    </a:cubicBezTo>
                    <a:cubicBezTo>
                      <a:pt x="0" y="28"/>
                      <a:pt x="4" y="43"/>
                      <a:pt x="16" y="48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49" y="12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4" name="Freeform 4711"/>
              <p:cNvSpPr>
                <a:spLocks/>
              </p:cNvSpPr>
              <p:nvPr/>
            </p:nvSpPr>
            <p:spPr bwMode="auto">
              <a:xfrm>
                <a:off x="8500" y="-15264"/>
                <a:ext cx="136" cy="136"/>
              </a:xfrm>
              <a:custGeom>
                <a:avLst/>
                <a:gdLst>
                  <a:gd name="T0" fmla="*/ 4 w 51"/>
                  <a:gd name="T1" fmla="*/ 18 h 51"/>
                  <a:gd name="T2" fmla="*/ 18 w 51"/>
                  <a:gd name="T3" fmla="*/ 49 h 51"/>
                  <a:gd name="T4" fmla="*/ 27 w 51"/>
                  <a:gd name="T5" fmla="*/ 51 h 51"/>
                  <a:gd name="T6" fmla="*/ 49 w 51"/>
                  <a:gd name="T7" fmla="*/ 36 h 51"/>
                  <a:gd name="T8" fmla="*/ 49 w 51"/>
                  <a:gd name="T9" fmla="*/ 18 h 51"/>
                  <a:gd name="T10" fmla="*/ 36 w 51"/>
                  <a:gd name="T11" fmla="*/ 5 h 51"/>
                  <a:gd name="T12" fmla="*/ 4 w 51"/>
                  <a:gd name="T1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18"/>
                    </a:moveTo>
                    <a:cubicBezTo>
                      <a:pt x="0" y="30"/>
                      <a:pt x="5" y="44"/>
                      <a:pt x="18" y="49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1" y="7"/>
                      <a:pt x="36" y="5"/>
                    </a:cubicBezTo>
                    <a:cubicBezTo>
                      <a:pt x="24" y="0"/>
                      <a:pt x="9" y="6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5" name="Freeform 4712"/>
              <p:cNvSpPr>
                <a:spLocks/>
              </p:cNvSpPr>
              <p:nvPr/>
            </p:nvSpPr>
            <p:spPr bwMode="auto">
              <a:xfrm>
                <a:off x="8450" y="-15106"/>
                <a:ext cx="130" cy="136"/>
              </a:xfrm>
              <a:custGeom>
                <a:avLst/>
                <a:gdLst>
                  <a:gd name="T0" fmla="*/ 2 w 49"/>
                  <a:gd name="T1" fmla="*/ 20 h 51"/>
                  <a:gd name="T2" fmla="*/ 3 w 49"/>
                  <a:gd name="T3" fmla="*/ 38 h 51"/>
                  <a:gd name="T4" fmla="*/ 17 w 49"/>
                  <a:gd name="T5" fmla="*/ 50 h 51"/>
                  <a:gd name="T6" fmla="*/ 25 w 49"/>
                  <a:gd name="T7" fmla="*/ 51 h 51"/>
                  <a:gd name="T8" fmla="*/ 47 w 49"/>
                  <a:gd name="T9" fmla="*/ 34 h 51"/>
                  <a:gd name="T10" fmla="*/ 46 w 49"/>
                  <a:gd name="T11" fmla="*/ 16 h 51"/>
                  <a:gd name="T12" fmla="*/ 32 w 49"/>
                  <a:gd name="T13" fmla="*/ 4 h 51"/>
                  <a:gd name="T14" fmla="*/ 2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0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6" name="Freeform 4713"/>
              <p:cNvSpPr>
                <a:spLocks/>
              </p:cNvSpPr>
              <p:nvPr/>
            </p:nvSpPr>
            <p:spPr bwMode="auto">
              <a:xfrm>
                <a:off x="8404" y="-14941"/>
                <a:ext cx="136" cy="133"/>
              </a:xfrm>
              <a:custGeom>
                <a:avLst/>
                <a:gdLst>
                  <a:gd name="T0" fmla="*/ 2 w 51"/>
                  <a:gd name="T1" fmla="*/ 20 h 50"/>
                  <a:gd name="T2" fmla="*/ 5 w 51"/>
                  <a:gd name="T3" fmla="*/ 38 h 50"/>
                  <a:gd name="T4" fmla="*/ 19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2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0"/>
                    </a:moveTo>
                    <a:cubicBezTo>
                      <a:pt x="0" y="26"/>
                      <a:pt x="1" y="33"/>
                      <a:pt x="5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7" name="Freeform 4714"/>
              <p:cNvSpPr>
                <a:spLocks/>
              </p:cNvSpPr>
              <p:nvPr/>
            </p:nvSpPr>
            <p:spPr bwMode="auto">
              <a:xfrm>
                <a:off x="8372" y="-14773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5 w 49"/>
                  <a:gd name="T3" fmla="*/ 39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29 h 49"/>
                  <a:gd name="T10" fmla="*/ 44 w 49"/>
                  <a:gd name="T11" fmla="*/ 11 h 49"/>
                  <a:gd name="T12" fmla="*/ 29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4" y="49"/>
                      <a:pt x="25" y="49"/>
                    </a:cubicBezTo>
                    <a:cubicBezTo>
                      <a:pt x="37" y="49"/>
                      <a:pt x="46" y="41"/>
                      <a:pt x="48" y="29"/>
                    </a:cubicBezTo>
                    <a:cubicBezTo>
                      <a:pt x="49" y="23"/>
                      <a:pt x="48" y="17"/>
                      <a:pt x="44" y="11"/>
                    </a:cubicBezTo>
                    <a:cubicBezTo>
                      <a:pt x="40" y="6"/>
                      <a:pt x="35" y="3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8" name="Freeform 4715"/>
              <p:cNvSpPr>
                <a:spLocks/>
              </p:cNvSpPr>
              <p:nvPr/>
            </p:nvSpPr>
            <p:spPr bwMode="auto">
              <a:xfrm>
                <a:off x="8354" y="-14599"/>
                <a:ext cx="130" cy="130"/>
              </a:xfrm>
              <a:custGeom>
                <a:avLst/>
                <a:gdLst>
                  <a:gd name="T0" fmla="*/ 22 w 49"/>
                  <a:gd name="T1" fmla="*/ 48 h 49"/>
                  <a:gd name="T2" fmla="*/ 24 w 49"/>
                  <a:gd name="T3" fmla="*/ 49 h 49"/>
                  <a:gd name="T4" fmla="*/ 48 w 49"/>
                  <a:gd name="T5" fmla="*/ 27 h 49"/>
                  <a:gd name="T6" fmla="*/ 43 w 49"/>
                  <a:gd name="T7" fmla="*/ 9 h 49"/>
                  <a:gd name="T8" fmla="*/ 26 w 49"/>
                  <a:gd name="T9" fmla="*/ 1 h 49"/>
                  <a:gd name="T10" fmla="*/ 1 w 49"/>
                  <a:gd name="T11" fmla="*/ 23 h 49"/>
                  <a:gd name="T12" fmla="*/ 22 w 49"/>
                  <a:gd name="T1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8"/>
                    </a:move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9" y="47"/>
                      <a:pt x="2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9" name="Freeform 4716"/>
              <p:cNvSpPr>
                <a:spLocks/>
              </p:cNvSpPr>
              <p:nvPr/>
            </p:nvSpPr>
            <p:spPr bwMode="auto">
              <a:xfrm>
                <a:off x="8348" y="-1442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0" name="Freeform 4717"/>
              <p:cNvSpPr>
                <a:spLocks/>
              </p:cNvSpPr>
              <p:nvPr/>
            </p:nvSpPr>
            <p:spPr bwMode="auto">
              <a:xfrm>
                <a:off x="8354" y="-14250"/>
                <a:ext cx="130" cy="131"/>
              </a:xfrm>
              <a:custGeom>
                <a:avLst/>
                <a:gdLst>
                  <a:gd name="T0" fmla="*/ 23 w 49"/>
                  <a:gd name="T1" fmla="*/ 1 h 49"/>
                  <a:gd name="T2" fmla="*/ 7 w 49"/>
                  <a:gd name="T3" fmla="*/ 9 h 49"/>
                  <a:gd name="T4" fmla="*/ 1 w 49"/>
                  <a:gd name="T5" fmla="*/ 27 h 49"/>
                  <a:gd name="T6" fmla="*/ 25 w 49"/>
                  <a:gd name="T7" fmla="*/ 49 h 49"/>
                  <a:gd name="T8" fmla="*/ 26 w 49"/>
                  <a:gd name="T9" fmla="*/ 49 h 49"/>
                  <a:gd name="T10" fmla="*/ 48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2"/>
                      <a:pt x="11" y="4"/>
                      <a:pt x="7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1" name="Freeform 4718"/>
              <p:cNvSpPr>
                <a:spLocks/>
              </p:cNvSpPr>
              <p:nvPr/>
            </p:nvSpPr>
            <p:spPr bwMode="auto">
              <a:xfrm>
                <a:off x="8370" y="-14079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6 w 51"/>
                  <a:gd name="T5" fmla="*/ 49 h 49"/>
                  <a:gd name="T6" fmla="*/ 29 w 51"/>
                  <a:gd name="T7" fmla="*/ 49 h 49"/>
                  <a:gd name="T8" fmla="*/ 50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3"/>
                      <a:pt x="0" y="16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2" name="Freeform 4719"/>
              <p:cNvSpPr>
                <a:spLocks/>
              </p:cNvSpPr>
              <p:nvPr/>
            </p:nvSpPr>
            <p:spPr bwMode="auto">
              <a:xfrm>
                <a:off x="8404" y="-13914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2 w 51"/>
                  <a:gd name="T5" fmla="*/ 31 h 50"/>
                  <a:gd name="T6" fmla="*/ 25 w 51"/>
                  <a:gd name="T7" fmla="*/ 50 h 50"/>
                  <a:gd name="T8" fmla="*/ 30 w 51"/>
                  <a:gd name="T9" fmla="*/ 49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4" y="4"/>
                      <a:pt x="8" y="8"/>
                      <a:pt x="5" y="13"/>
                    </a:cubicBezTo>
                    <a:cubicBezTo>
                      <a:pt x="1" y="18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9" y="49"/>
                      <a:pt x="30" y="49"/>
                    </a:cubicBezTo>
                    <a:cubicBezTo>
                      <a:pt x="43" y="46"/>
                      <a:pt x="51" y="33"/>
                      <a:pt x="48" y="21"/>
                    </a:cubicBezTo>
                    <a:cubicBezTo>
                      <a:pt x="45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3" name="Freeform 4720"/>
              <p:cNvSpPr>
                <a:spLocks/>
              </p:cNvSpPr>
              <p:nvPr/>
            </p:nvSpPr>
            <p:spPr bwMode="auto">
              <a:xfrm>
                <a:off x="8450" y="-13754"/>
                <a:ext cx="130" cy="136"/>
              </a:xfrm>
              <a:custGeom>
                <a:avLst/>
                <a:gdLst>
                  <a:gd name="T0" fmla="*/ 18 w 49"/>
                  <a:gd name="T1" fmla="*/ 4 h 51"/>
                  <a:gd name="T2" fmla="*/ 4 w 49"/>
                  <a:gd name="T3" fmla="*/ 16 h 51"/>
                  <a:gd name="T4" fmla="*/ 2 w 49"/>
                  <a:gd name="T5" fmla="*/ 34 h 51"/>
                  <a:gd name="T6" fmla="*/ 25 w 49"/>
                  <a:gd name="T7" fmla="*/ 51 h 51"/>
                  <a:gd name="T8" fmla="*/ 32 w 49"/>
                  <a:gd name="T9" fmla="*/ 50 h 51"/>
                  <a:gd name="T10" fmla="*/ 46 w 49"/>
                  <a:gd name="T11" fmla="*/ 38 h 51"/>
                  <a:gd name="T12" fmla="*/ 47 w 49"/>
                  <a:gd name="T13" fmla="*/ 20 h 51"/>
                  <a:gd name="T14" fmla="*/ 18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4"/>
                    </a:moveTo>
                    <a:cubicBezTo>
                      <a:pt x="12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2" y="50"/>
                    </a:cubicBezTo>
                    <a:cubicBezTo>
                      <a:pt x="38" y="48"/>
                      <a:pt x="43" y="44"/>
                      <a:pt x="46" y="38"/>
                    </a:cubicBezTo>
                    <a:cubicBezTo>
                      <a:pt x="49" y="32"/>
                      <a:pt x="49" y="26"/>
                      <a:pt x="47" y="20"/>
                    </a:cubicBezTo>
                    <a:cubicBezTo>
                      <a:pt x="44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4" name="Freeform 4721"/>
              <p:cNvSpPr>
                <a:spLocks/>
              </p:cNvSpPr>
              <p:nvPr/>
            </p:nvSpPr>
            <p:spPr bwMode="auto">
              <a:xfrm>
                <a:off x="8498" y="-13596"/>
                <a:ext cx="138" cy="136"/>
              </a:xfrm>
              <a:custGeom>
                <a:avLst/>
                <a:gdLst>
                  <a:gd name="T0" fmla="*/ 19 w 52"/>
                  <a:gd name="T1" fmla="*/ 4 h 51"/>
                  <a:gd name="T2" fmla="*/ 5 w 52"/>
                  <a:gd name="T3" fmla="*/ 35 h 51"/>
                  <a:gd name="T4" fmla="*/ 27 w 52"/>
                  <a:gd name="T5" fmla="*/ 51 h 51"/>
                  <a:gd name="T6" fmla="*/ 36 w 52"/>
                  <a:gd name="T7" fmla="*/ 49 h 51"/>
                  <a:gd name="T8" fmla="*/ 49 w 52"/>
                  <a:gd name="T9" fmla="*/ 36 h 51"/>
                  <a:gd name="T10" fmla="*/ 50 w 52"/>
                  <a:gd name="T11" fmla="*/ 18 h 51"/>
                  <a:gd name="T12" fmla="*/ 19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4"/>
                    </a:moveTo>
                    <a:cubicBezTo>
                      <a:pt x="7" y="9"/>
                      <a:pt x="0" y="23"/>
                      <a:pt x="5" y="35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7" y="42"/>
                      <a:pt x="49" y="36"/>
                    </a:cubicBezTo>
                    <a:cubicBezTo>
                      <a:pt x="52" y="30"/>
                      <a:pt x="52" y="24"/>
                      <a:pt x="50" y="18"/>
                    </a:cubicBezTo>
                    <a:cubicBezTo>
                      <a:pt x="45" y="6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5" name="Freeform 4722"/>
              <p:cNvSpPr>
                <a:spLocks/>
              </p:cNvSpPr>
              <p:nvPr/>
            </p:nvSpPr>
            <p:spPr bwMode="auto">
              <a:xfrm>
                <a:off x="8572" y="-13447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5 w 49"/>
                  <a:gd name="T3" fmla="*/ 49 h 51"/>
                  <a:gd name="T4" fmla="*/ 47 w 49"/>
                  <a:gd name="T5" fmla="*/ 35 h 51"/>
                  <a:gd name="T6" fmla="*/ 46 w 49"/>
                  <a:gd name="T7" fmla="*/ 17 h 51"/>
                  <a:gd name="T8" fmla="*/ 14 w 49"/>
                  <a:gd name="T9" fmla="*/ 6 h 51"/>
                  <a:gd name="T10" fmla="*/ 2 w 49"/>
                  <a:gd name="T11" fmla="*/ 20 h 51"/>
                  <a:gd name="T12" fmla="*/ 3 w 49"/>
                  <a:gd name="T13" fmla="*/ 38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8" y="51"/>
                      <a:pt x="32" y="51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6" name="Freeform 4723"/>
              <p:cNvSpPr>
                <a:spLocks/>
              </p:cNvSpPr>
              <p:nvPr/>
            </p:nvSpPr>
            <p:spPr bwMode="auto">
              <a:xfrm>
                <a:off x="8642" y="-13300"/>
                <a:ext cx="146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7" name="Freeform 4724"/>
              <p:cNvSpPr>
                <a:spLocks/>
              </p:cNvSpPr>
              <p:nvPr/>
            </p:nvSpPr>
            <p:spPr bwMode="auto">
              <a:xfrm>
                <a:off x="8738" y="-13161"/>
                <a:ext cx="130" cy="136"/>
              </a:xfrm>
              <a:custGeom>
                <a:avLst/>
                <a:gdLst>
                  <a:gd name="T0" fmla="*/ 11 w 49"/>
                  <a:gd name="T1" fmla="*/ 7 h 51"/>
                  <a:gd name="T2" fmla="*/ 1 w 49"/>
                  <a:gd name="T3" fmla="*/ 22 h 51"/>
                  <a:gd name="T4" fmla="*/ 4 w 49"/>
                  <a:gd name="T5" fmla="*/ 40 h 51"/>
                  <a:gd name="T6" fmla="*/ 24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7"/>
                    </a:moveTo>
                    <a:cubicBezTo>
                      <a:pt x="6" y="11"/>
                      <a:pt x="2" y="16"/>
                      <a:pt x="1" y="22"/>
                    </a:cubicBezTo>
                    <a:cubicBezTo>
                      <a:pt x="0" y="29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49"/>
                      <a:pt x="38" y="47"/>
                    </a:cubicBezTo>
                    <a:cubicBezTo>
                      <a:pt x="43" y="43"/>
                      <a:pt x="46" y="38"/>
                      <a:pt x="48" y="32"/>
                    </a:cubicBezTo>
                    <a:cubicBezTo>
                      <a:pt x="49" y="25"/>
                      <a:pt x="48" y="19"/>
                      <a:pt x="44" y="14"/>
                    </a:cubicBezTo>
                    <a:cubicBezTo>
                      <a:pt x="37" y="3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8" name="Freeform 4725"/>
              <p:cNvSpPr>
                <a:spLocks/>
              </p:cNvSpPr>
              <p:nvPr/>
            </p:nvSpPr>
            <p:spPr bwMode="auto">
              <a:xfrm>
                <a:off x="9308" y="-12585"/>
                <a:ext cx="139" cy="136"/>
              </a:xfrm>
              <a:custGeom>
                <a:avLst/>
                <a:gdLst>
                  <a:gd name="T0" fmla="*/ 39 w 52"/>
                  <a:gd name="T1" fmla="*/ 7 h 51"/>
                  <a:gd name="T2" fmla="*/ 5 w 52"/>
                  <a:gd name="T3" fmla="*/ 13 h 51"/>
                  <a:gd name="T4" fmla="*/ 1 w 52"/>
                  <a:gd name="T5" fmla="*/ 31 h 51"/>
                  <a:gd name="T6" fmla="*/ 11 w 52"/>
                  <a:gd name="T7" fmla="*/ 46 h 51"/>
                  <a:gd name="T8" fmla="*/ 25 w 52"/>
                  <a:gd name="T9" fmla="*/ 51 h 51"/>
                  <a:gd name="T10" fmla="*/ 45 w 52"/>
                  <a:gd name="T11" fmla="*/ 40 h 51"/>
                  <a:gd name="T12" fmla="*/ 39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7"/>
                    </a:moveTo>
                    <a:cubicBezTo>
                      <a:pt x="28" y="0"/>
                      <a:pt x="13" y="3"/>
                      <a:pt x="5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3" y="37"/>
                      <a:pt x="6" y="43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30"/>
                      <a:pt x="49" y="15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9" name="Freeform 4726"/>
              <p:cNvSpPr>
                <a:spLocks/>
              </p:cNvSpPr>
              <p:nvPr/>
            </p:nvSpPr>
            <p:spPr bwMode="auto">
              <a:xfrm>
                <a:off x="9447" y="-12497"/>
                <a:ext cx="133" cy="136"/>
              </a:xfrm>
              <a:custGeom>
                <a:avLst/>
                <a:gdLst>
                  <a:gd name="T0" fmla="*/ 37 w 50"/>
                  <a:gd name="T1" fmla="*/ 6 h 51"/>
                  <a:gd name="T2" fmla="*/ 4 w 50"/>
                  <a:gd name="T3" fmla="*/ 15 h 51"/>
                  <a:gd name="T4" fmla="*/ 2 w 50"/>
                  <a:gd name="T5" fmla="*/ 33 h 51"/>
                  <a:gd name="T6" fmla="*/ 13 w 50"/>
                  <a:gd name="T7" fmla="*/ 47 h 51"/>
                  <a:gd name="T8" fmla="*/ 25 w 50"/>
                  <a:gd name="T9" fmla="*/ 51 h 51"/>
                  <a:gd name="T10" fmla="*/ 45 w 50"/>
                  <a:gd name="T11" fmla="*/ 39 h 51"/>
                  <a:gd name="T12" fmla="*/ 48 w 50"/>
                  <a:gd name="T13" fmla="*/ 21 h 51"/>
                  <a:gd name="T14" fmla="*/ 37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7" y="6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6" y="15"/>
                      <a:pt x="43" y="10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0" name="Freeform 4727"/>
              <p:cNvSpPr>
                <a:spLocks/>
              </p:cNvSpPr>
              <p:nvPr/>
            </p:nvSpPr>
            <p:spPr bwMode="auto">
              <a:xfrm>
                <a:off x="9594" y="-12420"/>
                <a:ext cx="130" cy="136"/>
              </a:xfrm>
              <a:custGeom>
                <a:avLst/>
                <a:gdLst>
                  <a:gd name="T0" fmla="*/ 2 w 49"/>
                  <a:gd name="T1" fmla="*/ 35 h 51"/>
                  <a:gd name="T2" fmla="*/ 14 w 49"/>
                  <a:gd name="T3" fmla="*/ 49 h 51"/>
                  <a:gd name="T4" fmla="*/ 24 w 49"/>
                  <a:gd name="T5" fmla="*/ 51 h 51"/>
                  <a:gd name="T6" fmla="*/ 46 w 49"/>
                  <a:gd name="T7" fmla="*/ 38 h 51"/>
                  <a:gd name="T8" fmla="*/ 47 w 49"/>
                  <a:gd name="T9" fmla="*/ 20 h 51"/>
                  <a:gd name="T10" fmla="*/ 35 w 49"/>
                  <a:gd name="T11" fmla="*/ 6 h 51"/>
                  <a:gd name="T12" fmla="*/ 3 w 49"/>
                  <a:gd name="T13" fmla="*/ 17 h 51"/>
                  <a:gd name="T14" fmla="*/ 2 w 49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35"/>
                    </a:move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49" y="32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1" name="Freeform 4728"/>
              <p:cNvSpPr>
                <a:spLocks/>
              </p:cNvSpPr>
              <p:nvPr/>
            </p:nvSpPr>
            <p:spPr bwMode="auto">
              <a:xfrm>
                <a:off x="9738" y="-12353"/>
                <a:ext cx="138" cy="136"/>
              </a:xfrm>
              <a:custGeom>
                <a:avLst/>
                <a:gdLst>
                  <a:gd name="T0" fmla="*/ 36 w 52"/>
                  <a:gd name="T1" fmla="*/ 5 h 51"/>
                  <a:gd name="T2" fmla="*/ 5 w 52"/>
                  <a:gd name="T3" fmla="*/ 18 h 51"/>
                  <a:gd name="T4" fmla="*/ 18 w 52"/>
                  <a:gd name="T5" fmla="*/ 50 h 51"/>
                  <a:gd name="T6" fmla="*/ 27 w 52"/>
                  <a:gd name="T7" fmla="*/ 51 h 51"/>
                  <a:gd name="T8" fmla="*/ 49 w 52"/>
                  <a:gd name="T9" fmla="*/ 36 h 51"/>
                  <a:gd name="T10" fmla="*/ 49 w 52"/>
                  <a:gd name="T11" fmla="*/ 18 h 51"/>
                  <a:gd name="T12" fmla="*/ 36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6" y="5"/>
                    </a:moveTo>
                    <a:cubicBezTo>
                      <a:pt x="24" y="0"/>
                      <a:pt x="10" y="7"/>
                      <a:pt x="5" y="18"/>
                    </a:cubicBezTo>
                    <a:cubicBezTo>
                      <a:pt x="0" y="31"/>
                      <a:pt x="6" y="45"/>
                      <a:pt x="18" y="50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2" y="31"/>
                      <a:pt x="52" y="24"/>
                      <a:pt x="49" y="18"/>
                    </a:cubicBezTo>
                    <a:cubicBezTo>
                      <a:pt x="47" y="12"/>
                      <a:pt x="42" y="8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2" name="Freeform 4729"/>
              <p:cNvSpPr>
                <a:spLocks/>
              </p:cNvSpPr>
              <p:nvPr/>
            </p:nvSpPr>
            <p:spPr bwMode="auto">
              <a:xfrm>
                <a:off x="9903" y="-12294"/>
                <a:ext cx="130" cy="133"/>
              </a:xfrm>
              <a:custGeom>
                <a:avLst/>
                <a:gdLst>
                  <a:gd name="T0" fmla="*/ 47 w 49"/>
                  <a:gd name="T1" fmla="*/ 34 h 50"/>
                  <a:gd name="T2" fmla="*/ 45 w 49"/>
                  <a:gd name="T3" fmla="*/ 16 h 50"/>
                  <a:gd name="T4" fmla="*/ 32 w 49"/>
                  <a:gd name="T5" fmla="*/ 4 h 50"/>
                  <a:gd name="T6" fmla="*/ 2 w 49"/>
                  <a:gd name="T7" fmla="*/ 19 h 50"/>
                  <a:gd name="T8" fmla="*/ 3 w 49"/>
                  <a:gd name="T9" fmla="*/ 37 h 50"/>
                  <a:gd name="T10" fmla="*/ 17 w 49"/>
                  <a:gd name="T11" fmla="*/ 49 h 50"/>
                  <a:gd name="T12" fmla="*/ 24 w 49"/>
                  <a:gd name="T13" fmla="*/ 50 h 50"/>
                  <a:gd name="T14" fmla="*/ 47 w 49"/>
                  <a:gd name="T1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7" y="34"/>
                    </a:moveTo>
                    <a:cubicBezTo>
                      <a:pt x="49" y="28"/>
                      <a:pt x="48" y="21"/>
                      <a:pt x="45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5" y="7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3" name="Freeform 4730"/>
              <p:cNvSpPr>
                <a:spLocks/>
              </p:cNvSpPr>
              <p:nvPr/>
            </p:nvSpPr>
            <p:spPr bwMode="auto">
              <a:xfrm>
                <a:off x="10060" y="-12249"/>
                <a:ext cx="136" cy="134"/>
              </a:xfrm>
              <a:custGeom>
                <a:avLst/>
                <a:gdLst>
                  <a:gd name="T0" fmla="*/ 21 w 51"/>
                  <a:gd name="T1" fmla="*/ 49 h 50"/>
                  <a:gd name="T2" fmla="*/ 26 w 51"/>
                  <a:gd name="T3" fmla="*/ 50 h 50"/>
                  <a:gd name="T4" fmla="*/ 50 w 51"/>
                  <a:gd name="T5" fmla="*/ 32 h 50"/>
                  <a:gd name="T6" fmla="*/ 47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49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8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4" name="Freeform 4731"/>
              <p:cNvSpPr>
                <a:spLocks/>
              </p:cNvSpPr>
              <p:nvPr/>
            </p:nvSpPr>
            <p:spPr bwMode="auto">
              <a:xfrm>
                <a:off x="10231" y="-12214"/>
                <a:ext cx="136" cy="131"/>
              </a:xfrm>
              <a:custGeom>
                <a:avLst/>
                <a:gdLst>
                  <a:gd name="T0" fmla="*/ 29 w 51"/>
                  <a:gd name="T1" fmla="*/ 2 h 49"/>
                  <a:gd name="T2" fmla="*/ 2 w 51"/>
                  <a:gd name="T3" fmla="*/ 22 h 49"/>
                  <a:gd name="T4" fmla="*/ 22 w 51"/>
                  <a:gd name="T5" fmla="*/ 49 h 49"/>
                  <a:gd name="T6" fmla="*/ 25 w 51"/>
                  <a:gd name="T7" fmla="*/ 49 h 49"/>
                  <a:gd name="T8" fmla="*/ 49 w 51"/>
                  <a:gd name="T9" fmla="*/ 29 h 49"/>
                  <a:gd name="T10" fmla="*/ 29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9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5" name="Freeform 4732"/>
              <p:cNvSpPr>
                <a:spLocks/>
              </p:cNvSpPr>
              <p:nvPr/>
            </p:nvSpPr>
            <p:spPr bwMode="auto">
              <a:xfrm>
                <a:off x="10407" y="-12193"/>
                <a:ext cx="128" cy="131"/>
              </a:xfrm>
              <a:custGeom>
                <a:avLst/>
                <a:gdLst>
                  <a:gd name="T0" fmla="*/ 0 w 48"/>
                  <a:gd name="T1" fmla="*/ 23 h 49"/>
                  <a:gd name="T2" fmla="*/ 6 w 48"/>
                  <a:gd name="T3" fmla="*/ 40 h 49"/>
                  <a:gd name="T4" fmla="*/ 22 w 48"/>
                  <a:gd name="T5" fmla="*/ 49 h 49"/>
                  <a:gd name="T6" fmla="*/ 24 w 48"/>
                  <a:gd name="T7" fmla="*/ 49 h 49"/>
                  <a:gd name="T8" fmla="*/ 48 w 48"/>
                  <a:gd name="T9" fmla="*/ 27 h 49"/>
                  <a:gd name="T10" fmla="*/ 42 w 48"/>
                  <a:gd name="T11" fmla="*/ 9 h 49"/>
                  <a:gd name="T12" fmla="*/ 26 w 48"/>
                  <a:gd name="T13" fmla="*/ 1 h 49"/>
                  <a:gd name="T14" fmla="*/ 0 w 48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0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6" y="14"/>
                      <a:pt x="42" y="9"/>
                    </a:cubicBezTo>
                    <a:cubicBezTo>
                      <a:pt x="38" y="5"/>
                      <a:pt x="32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6" name="Freeform 4733"/>
              <p:cNvSpPr>
                <a:spLocks/>
              </p:cNvSpPr>
              <p:nvPr/>
            </p:nvSpPr>
            <p:spPr bwMode="auto">
              <a:xfrm>
                <a:off x="10583" y="-12182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1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7" name="Freeform 4734"/>
              <p:cNvSpPr>
                <a:spLocks/>
              </p:cNvSpPr>
              <p:nvPr/>
            </p:nvSpPr>
            <p:spPr bwMode="auto">
              <a:xfrm>
                <a:off x="10759" y="-12193"/>
                <a:ext cx="128" cy="131"/>
              </a:xfrm>
              <a:custGeom>
                <a:avLst/>
                <a:gdLst>
                  <a:gd name="T0" fmla="*/ 6 w 48"/>
                  <a:gd name="T1" fmla="*/ 9 h 49"/>
                  <a:gd name="T2" fmla="*/ 0 w 48"/>
                  <a:gd name="T3" fmla="*/ 27 h 49"/>
                  <a:gd name="T4" fmla="*/ 24 w 48"/>
                  <a:gd name="T5" fmla="*/ 49 h 49"/>
                  <a:gd name="T6" fmla="*/ 26 w 48"/>
                  <a:gd name="T7" fmla="*/ 49 h 49"/>
                  <a:gd name="T8" fmla="*/ 42 w 48"/>
                  <a:gd name="T9" fmla="*/ 41 h 49"/>
                  <a:gd name="T10" fmla="*/ 48 w 48"/>
                  <a:gd name="T11" fmla="*/ 23 h 49"/>
                  <a:gd name="T12" fmla="*/ 22 w 48"/>
                  <a:gd name="T13" fmla="*/ 1 h 49"/>
                  <a:gd name="T14" fmla="*/ 6 w 48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9"/>
                    </a:move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1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2" y="48"/>
                      <a:pt x="38" y="45"/>
                      <a:pt x="42" y="41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ubicBezTo>
                      <a:pt x="16" y="2"/>
                      <a:pt x="10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8" name="Freeform 4735"/>
              <p:cNvSpPr>
                <a:spLocks/>
              </p:cNvSpPr>
              <p:nvPr/>
            </p:nvSpPr>
            <p:spPr bwMode="auto">
              <a:xfrm>
                <a:off x="10927" y="-12214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5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9" name="Freeform 4736"/>
              <p:cNvSpPr>
                <a:spLocks/>
              </p:cNvSpPr>
              <p:nvPr/>
            </p:nvSpPr>
            <p:spPr bwMode="auto">
              <a:xfrm>
                <a:off x="11095" y="-12249"/>
                <a:ext cx="136" cy="134"/>
              </a:xfrm>
              <a:custGeom>
                <a:avLst/>
                <a:gdLst>
                  <a:gd name="T0" fmla="*/ 30 w 51"/>
                  <a:gd name="T1" fmla="*/ 50 h 50"/>
                  <a:gd name="T2" fmla="*/ 48 w 51"/>
                  <a:gd name="T3" fmla="*/ 21 h 50"/>
                  <a:gd name="T4" fmla="*/ 19 w 51"/>
                  <a:gd name="T5" fmla="*/ 3 h 50"/>
                  <a:gd name="T6" fmla="*/ 5 w 51"/>
                  <a:gd name="T7" fmla="*/ 14 h 50"/>
                  <a:gd name="T8" fmla="*/ 2 w 51"/>
                  <a:gd name="T9" fmla="*/ 32 h 50"/>
                  <a:gd name="T10" fmla="*/ 25 w 51"/>
                  <a:gd name="T11" fmla="*/ 50 h 50"/>
                  <a:gd name="T12" fmla="*/ 3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50"/>
                    </a:moveTo>
                    <a:cubicBezTo>
                      <a:pt x="43" y="47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5"/>
                      <a:pt x="8" y="8"/>
                      <a:pt x="5" y="14"/>
                    </a:cubicBezTo>
                    <a:cubicBezTo>
                      <a:pt x="1" y="19"/>
                      <a:pt x="0" y="25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0" name="Freeform 4737"/>
              <p:cNvSpPr>
                <a:spLocks/>
              </p:cNvSpPr>
              <p:nvPr/>
            </p:nvSpPr>
            <p:spPr bwMode="auto">
              <a:xfrm>
                <a:off x="11257" y="-12294"/>
                <a:ext cx="131" cy="136"/>
              </a:xfrm>
              <a:custGeom>
                <a:avLst/>
                <a:gdLst>
                  <a:gd name="T0" fmla="*/ 47 w 49"/>
                  <a:gd name="T1" fmla="*/ 20 h 51"/>
                  <a:gd name="T2" fmla="*/ 18 w 49"/>
                  <a:gd name="T3" fmla="*/ 4 h 51"/>
                  <a:gd name="T4" fmla="*/ 4 w 49"/>
                  <a:gd name="T5" fmla="*/ 16 h 51"/>
                  <a:gd name="T6" fmla="*/ 2 w 49"/>
                  <a:gd name="T7" fmla="*/ 34 h 51"/>
                  <a:gd name="T8" fmla="*/ 25 w 49"/>
                  <a:gd name="T9" fmla="*/ 51 h 51"/>
                  <a:gd name="T10" fmla="*/ 32 w 49"/>
                  <a:gd name="T11" fmla="*/ 49 h 51"/>
                  <a:gd name="T12" fmla="*/ 46 w 49"/>
                  <a:gd name="T13" fmla="*/ 38 h 51"/>
                  <a:gd name="T14" fmla="*/ 47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20"/>
                    </a:moveTo>
                    <a:cubicBezTo>
                      <a:pt x="44" y="7"/>
                      <a:pt x="30" y="0"/>
                      <a:pt x="18" y="4"/>
                    </a:cubicBezTo>
                    <a:cubicBezTo>
                      <a:pt x="12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2" y="49"/>
                    </a:cubicBezTo>
                    <a:cubicBezTo>
                      <a:pt x="38" y="48"/>
                      <a:pt x="43" y="43"/>
                      <a:pt x="46" y="38"/>
                    </a:cubicBezTo>
                    <a:cubicBezTo>
                      <a:pt x="49" y="32"/>
                      <a:pt x="49" y="26"/>
                      <a:pt x="4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1" name="Freeform 4738"/>
              <p:cNvSpPr>
                <a:spLocks/>
              </p:cNvSpPr>
              <p:nvPr/>
            </p:nvSpPr>
            <p:spPr bwMode="auto">
              <a:xfrm>
                <a:off x="11415" y="-12350"/>
                <a:ext cx="130" cy="133"/>
              </a:xfrm>
              <a:custGeom>
                <a:avLst/>
                <a:gdLst>
                  <a:gd name="T0" fmla="*/ 33 w 49"/>
                  <a:gd name="T1" fmla="*/ 49 h 50"/>
                  <a:gd name="T2" fmla="*/ 46 w 49"/>
                  <a:gd name="T3" fmla="*/ 36 h 50"/>
                  <a:gd name="T4" fmla="*/ 47 w 49"/>
                  <a:gd name="T5" fmla="*/ 18 h 50"/>
                  <a:gd name="T6" fmla="*/ 16 w 49"/>
                  <a:gd name="T7" fmla="*/ 4 h 50"/>
                  <a:gd name="T8" fmla="*/ 3 w 49"/>
                  <a:gd name="T9" fmla="*/ 17 h 50"/>
                  <a:gd name="T10" fmla="*/ 2 w 49"/>
                  <a:gd name="T11" fmla="*/ 35 h 50"/>
                  <a:gd name="T12" fmla="*/ 25 w 49"/>
                  <a:gd name="T13" fmla="*/ 50 h 50"/>
                  <a:gd name="T14" fmla="*/ 33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3" y="49"/>
                    </a:moveTo>
                    <a:cubicBezTo>
                      <a:pt x="39" y="46"/>
                      <a:pt x="44" y="42"/>
                      <a:pt x="46" y="36"/>
                    </a:cubicBezTo>
                    <a:cubicBezTo>
                      <a:pt x="49" y="30"/>
                      <a:pt x="49" y="24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7"/>
                      <a:pt x="5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5"/>
                      <a:pt x="15" y="50"/>
                      <a:pt x="25" y="50"/>
                    </a:cubicBezTo>
                    <a:cubicBezTo>
                      <a:pt x="28" y="50"/>
                      <a:pt x="31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2" name="Freeform 4739"/>
              <p:cNvSpPr>
                <a:spLocks/>
              </p:cNvSpPr>
              <p:nvPr/>
            </p:nvSpPr>
            <p:spPr bwMode="auto">
              <a:xfrm>
                <a:off x="11567" y="-12420"/>
                <a:ext cx="130" cy="136"/>
              </a:xfrm>
              <a:custGeom>
                <a:avLst/>
                <a:gdLst>
                  <a:gd name="T0" fmla="*/ 35 w 49"/>
                  <a:gd name="T1" fmla="*/ 49 h 51"/>
                  <a:gd name="T2" fmla="*/ 47 w 49"/>
                  <a:gd name="T3" fmla="*/ 35 h 51"/>
                  <a:gd name="T4" fmla="*/ 46 w 49"/>
                  <a:gd name="T5" fmla="*/ 17 h 51"/>
                  <a:gd name="T6" fmla="*/ 14 w 49"/>
                  <a:gd name="T7" fmla="*/ 6 h 51"/>
                  <a:gd name="T8" fmla="*/ 2 w 49"/>
                  <a:gd name="T9" fmla="*/ 19 h 51"/>
                  <a:gd name="T10" fmla="*/ 3 w 49"/>
                  <a:gd name="T11" fmla="*/ 38 h 51"/>
                  <a:gd name="T12" fmla="*/ 24 w 49"/>
                  <a:gd name="T13" fmla="*/ 51 h 51"/>
                  <a:gd name="T14" fmla="*/ 3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5" y="49"/>
                    </a:move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0" y="6"/>
                      <a:pt x="26" y="0"/>
                      <a:pt x="14" y="6"/>
                    </a:cubicBezTo>
                    <a:cubicBezTo>
                      <a:pt x="8" y="9"/>
                      <a:pt x="4" y="13"/>
                      <a:pt x="2" y="19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2" y="50"/>
                      <a:pt x="3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3" name="Freeform 4740"/>
              <p:cNvSpPr>
                <a:spLocks/>
              </p:cNvSpPr>
              <p:nvPr/>
            </p:nvSpPr>
            <p:spPr bwMode="auto">
              <a:xfrm>
                <a:off x="11711" y="-12497"/>
                <a:ext cx="133" cy="136"/>
              </a:xfrm>
              <a:custGeom>
                <a:avLst/>
                <a:gdLst>
                  <a:gd name="T0" fmla="*/ 48 w 50"/>
                  <a:gd name="T1" fmla="*/ 33 h 51"/>
                  <a:gd name="T2" fmla="*/ 46 w 50"/>
                  <a:gd name="T3" fmla="*/ 15 h 51"/>
                  <a:gd name="T4" fmla="*/ 13 w 50"/>
                  <a:gd name="T5" fmla="*/ 6 h 51"/>
                  <a:gd name="T6" fmla="*/ 2 w 50"/>
                  <a:gd name="T7" fmla="*/ 21 h 51"/>
                  <a:gd name="T8" fmla="*/ 4 w 50"/>
                  <a:gd name="T9" fmla="*/ 39 h 51"/>
                  <a:gd name="T10" fmla="*/ 25 w 50"/>
                  <a:gd name="T11" fmla="*/ 51 h 51"/>
                  <a:gd name="T12" fmla="*/ 37 w 50"/>
                  <a:gd name="T13" fmla="*/ 48 h 51"/>
                  <a:gd name="T14" fmla="*/ 48 w 50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3"/>
                    </a:move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10"/>
                      <a:pt x="4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39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4" name="Freeform 4741"/>
              <p:cNvSpPr>
                <a:spLocks/>
              </p:cNvSpPr>
              <p:nvPr/>
            </p:nvSpPr>
            <p:spPr bwMode="auto">
              <a:xfrm>
                <a:off x="11849" y="-12585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8 w 50"/>
                  <a:gd name="T3" fmla="*/ 47 h 51"/>
                  <a:gd name="T4" fmla="*/ 48 w 50"/>
                  <a:gd name="T5" fmla="*/ 32 h 51"/>
                  <a:gd name="T6" fmla="*/ 45 w 50"/>
                  <a:gd name="T7" fmla="*/ 14 h 51"/>
                  <a:gd name="T8" fmla="*/ 11 w 50"/>
                  <a:gd name="T9" fmla="*/ 7 h 51"/>
                  <a:gd name="T10" fmla="*/ 1 w 50"/>
                  <a:gd name="T11" fmla="*/ 23 h 51"/>
                  <a:gd name="T12" fmla="*/ 5 w 50"/>
                  <a:gd name="T13" fmla="*/ 40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30" y="51"/>
                      <a:pt x="34" y="49"/>
                      <a:pt x="38" y="47"/>
                    </a:cubicBezTo>
                    <a:cubicBezTo>
                      <a:pt x="44" y="43"/>
                      <a:pt x="47" y="38"/>
                      <a:pt x="48" y="32"/>
                    </a:cubicBezTo>
                    <a:cubicBezTo>
                      <a:pt x="50" y="25"/>
                      <a:pt x="48" y="19"/>
                      <a:pt x="45" y="14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3" y="16"/>
                      <a:pt x="1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5" name="Freeform 4742"/>
              <p:cNvSpPr>
                <a:spLocks/>
              </p:cNvSpPr>
              <p:nvPr/>
            </p:nvSpPr>
            <p:spPr bwMode="auto">
              <a:xfrm>
                <a:off x="11974" y="-12681"/>
                <a:ext cx="139" cy="133"/>
              </a:xfrm>
              <a:custGeom>
                <a:avLst/>
                <a:gdLst>
                  <a:gd name="T0" fmla="*/ 51 w 52"/>
                  <a:gd name="T1" fmla="*/ 29 h 50"/>
                  <a:gd name="T2" fmla="*/ 46 w 52"/>
                  <a:gd name="T3" fmla="*/ 12 h 50"/>
                  <a:gd name="T4" fmla="*/ 12 w 52"/>
                  <a:gd name="T5" fmla="*/ 8 h 50"/>
                  <a:gd name="T6" fmla="*/ 9 w 52"/>
                  <a:gd name="T7" fmla="*/ 41 h 50"/>
                  <a:gd name="T8" fmla="*/ 27 w 52"/>
                  <a:gd name="T9" fmla="*/ 50 h 50"/>
                  <a:gd name="T10" fmla="*/ 42 w 52"/>
                  <a:gd name="T11" fmla="*/ 45 h 50"/>
                  <a:gd name="T12" fmla="*/ 51 w 5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1" y="29"/>
                    </a:moveTo>
                    <a:cubicBezTo>
                      <a:pt x="52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ubicBezTo>
                      <a:pt x="47" y="41"/>
                      <a:pt x="50" y="35"/>
                      <a:pt x="5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6" name="Freeform 4743"/>
              <p:cNvSpPr>
                <a:spLocks/>
              </p:cNvSpPr>
              <p:nvPr/>
            </p:nvSpPr>
            <p:spPr bwMode="auto">
              <a:xfrm>
                <a:off x="12100" y="-12788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4 h 50"/>
                  <a:gd name="T4" fmla="*/ 44 w 53"/>
                  <a:gd name="T5" fmla="*/ 10 h 50"/>
                  <a:gd name="T6" fmla="*/ 11 w 53"/>
                  <a:gd name="T7" fmla="*/ 9 h 50"/>
                  <a:gd name="T8" fmla="*/ 9 w 53"/>
                  <a:gd name="T9" fmla="*/ 42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8" y="48"/>
                      <a:pt x="43" y="44"/>
                    </a:cubicBezTo>
                    <a:cubicBezTo>
                      <a:pt x="53" y="35"/>
                      <a:pt x="53" y="20"/>
                      <a:pt x="44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7" name="Freeform 4744"/>
              <p:cNvSpPr>
                <a:spLocks/>
              </p:cNvSpPr>
              <p:nvPr/>
            </p:nvSpPr>
            <p:spPr bwMode="auto">
              <a:xfrm>
                <a:off x="12222" y="-12903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2 h 50"/>
                  <a:gd name="T4" fmla="*/ 48 w 48"/>
                  <a:gd name="T5" fmla="*/ 25 h 50"/>
                  <a:gd name="T6" fmla="*/ 40 w 48"/>
                  <a:gd name="T7" fmla="*/ 8 h 50"/>
                  <a:gd name="T8" fmla="*/ 7 w 48"/>
                  <a:gd name="T9" fmla="*/ 9 h 50"/>
                  <a:gd name="T10" fmla="*/ 0 w 48"/>
                  <a:gd name="T11" fmla="*/ 27 h 50"/>
                  <a:gd name="T12" fmla="*/ 8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2"/>
                    </a:cubicBezTo>
                    <a:cubicBezTo>
                      <a:pt x="46" y="38"/>
                      <a:pt x="48" y="31"/>
                      <a:pt x="48" y="25"/>
                    </a:cubicBezTo>
                    <a:cubicBezTo>
                      <a:pt x="48" y="19"/>
                      <a:pt x="45" y="13"/>
                      <a:pt x="40" y="8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8" name="Freeform 4745"/>
              <p:cNvSpPr>
                <a:spLocks/>
              </p:cNvSpPr>
              <p:nvPr/>
            </p:nvSpPr>
            <p:spPr bwMode="auto">
              <a:xfrm>
                <a:off x="12329" y="-13028"/>
                <a:ext cx="131" cy="133"/>
              </a:xfrm>
              <a:custGeom>
                <a:avLst/>
                <a:gdLst>
                  <a:gd name="T0" fmla="*/ 9 w 49"/>
                  <a:gd name="T1" fmla="*/ 45 h 50"/>
                  <a:gd name="T2" fmla="*/ 24 w 49"/>
                  <a:gd name="T3" fmla="*/ 50 h 50"/>
                  <a:gd name="T4" fmla="*/ 43 w 49"/>
                  <a:gd name="T5" fmla="*/ 41 h 50"/>
                  <a:gd name="T6" fmla="*/ 48 w 49"/>
                  <a:gd name="T7" fmla="*/ 24 h 50"/>
                  <a:gd name="T8" fmla="*/ 39 w 49"/>
                  <a:gd name="T9" fmla="*/ 8 h 50"/>
                  <a:gd name="T10" fmla="*/ 6 w 49"/>
                  <a:gd name="T11" fmla="*/ 11 h 50"/>
                  <a:gd name="T12" fmla="*/ 0 w 49"/>
                  <a:gd name="T13" fmla="*/ 29 h 50"/>
                  <a:gd name="T14" fmla="*/ 9 w 49"/>
                  <a:gd name="T1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45"/>
                    </a:move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4" y="2"/>
                      <a:pt x="6" y="11"/>
                    </a:cubicBezTo>
                    <a:cubicBezTo>
                      <a:pt x="2" y="16"/>
                      <a:pt x="0" y="23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9" name="Freeform 4746"/>
              <p:cNvSpPr>
                <a:spLocks/>
              </p:cNvSpPr>
              <p:nvPr/>
            </p:nvSpPr>
            <p:spPr bwMode="auto">
              <a:xfrm>
                <a:off x="12425" y="-13161"/>
                <a:ext cx="133" cy="136"/>
              </a:xfrm>
              <a:custGeom>
                <a:avLst/>
                <a:gdLst>
                  <a:gd name="T0" fmla="*/ 45 w 50"/>
                  <a:gd name="T1" fmla="*/ 41 h 51"/>
                  <a:gd name="T2" fmla="*/ 48 w 50"/>
                  <a:gd name="T3" fmla="*/ 23 h 51"/>
                  <a:gd name="T4" fmla="*/ 39 w 50"/>
                  <a:gd name="T5" fmla="*/ 8 h 51"/>
                  <a:gd name="T6" fmla="*/ 5 w 50"/>
                  <a:gd name="T7" fmla="*/ 13 h 51"/>
                  <a:gd name="T8" fmla="*/ 1 w 50"/>
                  <a:gd name="T9" fmla="*/ 31 h 51"/>
                  <a:gd name="T10" fmla="*/ 11 w 50"/>
                  <a:gd name="T11" fmla="*/ 47 h 51"/>
                  <a:gd name="T12" fmla="*/ 25 w 50"/>
                  <a:gd name="T13" fmla="*/ 51 h 51"/>
                  <a:gd name="T14" fmla="*/ 45 w 50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5" y="41"/>
                    </a:moveTo>
                    <a:cubicBezTo>
                      <a:pt x="48" y="36"/>
                      <a:pt x="50" y="29"/>
                      <a:pt x="48" y="23"/>
                    </a:cubicBezTo>
                    <a:cubicBezTo>
                      <a:pt x="47" y="17"/>
                      <a:pt x="44" y="11"/>
                      <a:pt x="39" y="8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2" y="19"/>
                      <a:pt x="0" y="25"/>
                      <a:pt x="1" y="31"/>
                    </a:cubicBezTo>
                    <a:cubicBezTo>
                      <a:pt x="3" y="38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0" name="Freeform 4747"/>
              <p:cNvSpPr>
                <a:spLocks/>
              </p:cNvSpPr>
              <p:nvPr/>
            </p:nvSpPr>
            <p:spPr bwMode="auto">
              <a:xfrm>
                <a:off x="12513" y="-13300"/>
                <a:ext cx="133" cy="136"/>
              </a:xfrm>
              <a:custGeom>
                <a:avLst/>
                <a:gdLst>
                  <a:gd name="T0" fmla="*/ 46 w 50"/>
                  <a:gd name="T1" fmla="*/ 39 h 51"/>
                  <a:gd name="T2" fmla="*/ 48 w 50"/>
                  <a:gd name="T3" fmla="*/ 21 h 51"/>
                  <a:gd name="T4" fmla="*/ 37 w 50"/>
                  <a:gd name="T5" fmla="*/ 7 h 51"/>
                  <a:gd name="T6" fmla="*/ 5 w 50"/>
                  <a:gd name="T7" fmla="*/ 15 h 51"/>
                  <a:gd name="T8" fmla="*/ 2 w 50"/>
                  <a:gd name="T9" fmla="*/ 33 h 51"/>
                  <a:gd name="T10" fmla="*/ 13 w 50"/>
                  <a:gd name="T11" fmla="*/ 48 h 51"/>
                  <a:gd name="T12" fmla="*/ 25 w 50"/>
                  <a:gd name="T13" fmla="*/ 51 h 51"/>
                  <a:gd name="T14" fmla="*/ 46 w 50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6" y="39"/>
                    </a:move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1" name="Freeform 4748"/>
              <p:cNvSpPr>
                <a:spLocks/>
              </p:cNvSpPr>
              <p:nvPr/>
            </p:nvSpPr>
            <p:spPr bwMode="auto">
              <a:xfrm>
                <a:off x="12593" y="-13447"/>
                <a:ext cx="131" cy="136"/>
              </a:xfrm>
              <a:custGeom>
                <a:avLst/>
                <a:gdLst>
                  <a:gd name="T0" fmla="*/ 46 w 49"/>
                  <a:gd name="T1" fmla="*/ 38 h 51"/>
                  <a:gd name="T2" fmla="*/ 47 w 49"/>
                  <a:gd name="T3" fmla="*/ 20 h 51"/>
                  <a:gd name="T4" fmla="*/ 35 w 49"/>
                  <a:gd name="T5" fmla="*/ 6 h 51"/>
                  <a:gd name="T6" fmla="*/ 3 w 49"/>
                  <a:gd name="T7" fmla="*/ 17 h 51"/>
                  <a:gd name="T8" fmla="*/ 2 w 49"/>
                  <a:gd name="T9" fmla="*/ 35 h 51"/>
                  <a:gd name="T10" fmla="*/ 14 w 49"/>
                  <a:gd name="T11" fmla="*/ 49 h 51"/>
                  <a:gd name="T12" fmla="*/ 24 w 49"/>
                  <a:gd name="T13" fmla="*/ 51 h 51"/>
                  <a:gd name="T14" fmla="*/ 46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8"/>
                    </a:moveTo>
                    <a:cubicBezTo>
                      <a:pt x="49" y="32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1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2" name="Freeform 4749"/>
              <p:cNvSpPr>
                <a:spLocks/>
              </p:cNvSpPr>
              <p:nvPr/>
            </p:nvSpPr>
            <p:spPr bwMode="auto">
              <a:xfrm>
                <a:off x="12660" y="-13596"/>
                <a:ext cx="130" cy="136"/>
              </a:xfrm>
              <a:custGeom>
                <a:avLst/>
                <a:gdLst>
                  <a:gd name="T0" fmla="*/ 47 w 49"/>
                  <a:gd name="T1" fmla="*/ 36 h 51"/>
                  <a:gd name="T2" fmla="*/ 47 w 49"/>
                  <a:gd name="T3" fmla="*/ 17 h 51"/>
                  <a:gd name="T4" fmla="*/ 34 w 49"/>
                  <a:gd name="T5" fmla="*/ 5 h 51"/>
                  <a:gd name="T6" fmla="*/ 3 w 49"/>
                  <a:gd name="T7" fmla="*/ 18 h 51"/>
                  <a:gd name="T8" fmla="*/ 3 w 49"/>
                  <a:gd name="T9" fmla="*/ 36 h 51"/>
                  <a:gd name="T10" fmla="*/ 16 w 49"/>
                  <a:gd name="T11" fmla="*/ 49 h 51"/>
                  <a:gd name="T12" fmla="*/ 25 w 49"/>
                  <a:gd name="T13" fmla="*/ 51 h 51"/>
                  <a:gd name="T14" fmla="*/ 47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6"/>
                    </a:moveTo>
                    <a:cubicBezTo>
                      <a:pt x="49" y="30"/>
                      <a:pt x="49" y="23"/>
                      <a:pt x="47" y="17"/>
                    </a:cubicBezTo>
                    <a:cubicBezTo>
                      <a:pt x="44" y="12"/>
                      <a:pt x="40" y="7"/>
                      <a:pt x="34" y="5"/>
                    </a:cubicBezTo>
                    <a:cubicBezTo>
                      <a:pt x="22" y="0"/>
                      <a:pt x="7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6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3" name="Freeform 4750"/>
              <p:cNvSpPr>
                <a:spLocks/>
              </p:cNvSpPr>
              <p:nvPr/>
            </p:nvSpPr>
            <p:spPr bwMode="auto">
              <a:xfrm>
                <a:off x="12716" y="-13754"/>
                <a:ext cx="130" cy="136"/>
              </a:xfrm>
              <a:custGeom>
                <a:avLst/>
                <a:gdLst>
                  <a:gd name="T0" fmla="*/ 17 w 49"/>
                  <a:gd name="T1" fmla="*/ 49 h 51"/>
                  <a:gd name="T2" fmla="*/ 25 w 49"/>
                  <a:gd name="T3" fmla="*/ 51 h 51"/>
                  <a:gd name="T4" fmla="*/ 48 w 49"/>
                  <a:gd name="T5" fmla="*/ 34 h 51"/>
                  <a:gd name="T6" fmla="*/ 46 w 49"/>
                  <a:gd name="T7" fmla="*/ 16 h 51"/>
                  <a:gd name="T8" fmla="*/ 32 w 49"/>
                  <a:gd name="T9" fmla="*/ 4 h 51"/>
                  <a:gd name="T10" fmla="*/ 2 w 49"/>
                  <a:gd name="T11" fmla="*/ 19 h 51"/>
                  <a:gd name="T12" fmla="*/ 4 w 49"/>
                  <a:gd name="T13" fmla="*/ 38 h 51"/>
                  <a:gd name="T14" fmla="*/ 17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49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4" name="Freeform 4751"/>
              <p:cNvSpPr>
                <a:spLocks/>
              </p:cNvSpPr>
              <p:nvPr/>
            </p:nvSpPr>
            <p:spPr bwMode="auto">
              <a:xfrm>
                <a:off x="12761" y="-13916"/>
                <a:ext cx="136" cy="136"/>
              </a:xfrm>
              <a:custGeom>
                <a:avLst/>
                <a:gdLst>
                  <a:gd name="T0" fmla="*/ 4 w 51"/>
                  <a:gd name="T1" fmla="*/ 39 h 51"/>
                  <a:gd name="T2" fmla="*/ 19 w 51"/>
                  <a:gd name="T3" fmla="*/ 50 h 51"/>
                  <a:gd name="T4" fmla="*/ 25 w 51"/>
                  <a:gd name="T5" fmla="*/ 51 h 51"/>
                  <a:gd name="T6" fmla="*/ 48 w 51"/>
                  <a:gd name="T7" fmla="*/ 32 h 51"/>
                  <a:gd name="T8" fmla="*/ 30 w 51"/>
                  <a:gd name="T9" fmla="*/ 4 h 51"/>
                  <a:gd name="T10" fmla="*/ 1 w 51"/>
                  <a:gd name="T11" fmla="*/ 21 h 51"/>
                  <a:gd name="T12" fmla="*/ 4 w 51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39"/>
                    </a:move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2"/>
                    </a:cubicBezTo>
                    <a:cubicBezTo>
                      <a:pt x="51" y="20"/>
                      <a:pt x="43" y="7"/>
                      <a:pt x="30" y="4"/>
                    </a:cubicBezTo>
                    <a:cubicBezTo>
                      <a:pt x="18" y="0"/>
                      <a:pt x="4" y="9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5" name="Freeform 4752"/>
              <p:cNvSpPr>
                <a:spLocks/>
              </p:cNvSpPr>
              <p:nvPr/>
            </p:nvSpPr>
            <p:spPr bwMode="auto">
              <a:xfrm>
                <a:off x="12793" y="-14082"/>
                <a:ext cx="136" cy="134"/>
              </a:xfrm>
              <a:custGeom>
                <a:avLst/>
                <a:gdLst>
                  <a:gd name="T0" fmla="*/ 1 w 51"/>
                  <a:gd name="T1" fmla="*/ 22 h 50"/>
                  <a:gd name="T2" fmla="*/ 5 w 51"/>
                  <a:gd name="T3" fmla="*/ 40 h 50"/>
                  <a:gd name="T4" fmla="*/ 21 w 51"/>
                  <a:gd name="T5" fmla="*/ 50 h 50"/>
                  <a:gd name="T6" fmla="*/ 25 w 51"/>
                  <a:gd name="T7" fmla="*/ 50 h 50"/>
                  <a:gd name="T8" fmla="*/ 48 w 51"/>
                  <a:gd name="T9" fmla="*/ 30 h 50"/>
                  <a:gd name="T10" fmla="*/ 29 w 51"/>
                  <a:gd name="T11" fmla="*/ 2 h 50"/>
                  <a:gd name="T12" fmla="*/ 1 w 51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2"/>
                    </a:move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9"/>
                      <a:pt x="21" y="50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8" y="30"/>
                    </a:cubicBezTo>
                    <a:cubicBezTo>
                      <a:pt x="51" y="17"/>
                      <a:pt x="42" y="5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6" name="Freeform 4753"/>
              <p:cNvSpPr>
                <a:spLocks/>
              </p:cNvSpPr>
              <p:nvPr/>
            </p:nvSpPr>
            <p:spPr bwMode="auto">
              <a:xfrm>
                <a:off x="12812" y="-14250"/>
                <a:ext cx="133" cy="131"/>
              </a:xfrm>
              <a:custGeom>
                <a:avLst/>
                <a:gdLst>
                  <a:gd name="T0" fmla="*/ 23 w 50"/>
                  <a:gd name="T1" fmla="*/ 48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2 w 50"/>
                  <a:gd name="T9" fmla="*/ 23 h 49"/>
                  <a:gd name="T10" fmla="*/ 23 w 50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8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7" name="Freeform 4754"/>
              <p:cNvSpPr>
                <a:spLocks/>
              </p:cNvSpPr>
              <p:nvPr/>
            </p:nvSpPr>
            <p:spPr bwMode="auto">
              <a:xfrm>
                <a:off x="12822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8" name="Freeform 4755"/>
              <p:cNvSpPr>
                <a:spLocks/>
              </p:cNvSpPr>
              <p:nvPr/>
            </p:nvSpPr>
            <p:spPr bwMode="auto">
              <a:xfrm>
                <a:off x="12814" y="-14599"/>
                <a:ext cx="131" cy="128"/>
              </a:xfrm>
              <a:custGeom>
                <a:avLst/>
                <a:gdLst>
                  <a:gd name="T0" fmla="*/ 23 w 49"/>
                  <a:gd name="T1" fmla="*/ 1 h 48"/>
                  <a:gd name="T2" fmla="*/ 1 w 49"/>
                  <a:gd name="T3" fmla="*/ 26 h 48"/>
                  <a:gd name="T4" fmla="*/ 25 w 49"/>
                  <a:gd name="T5" fmla="*/ 48 h 48"/>
                  <a:gd name="T6" fmla="*/ 26 w 49"/>
                  <a:gd name="T7" fmla="*/ 48 h 48"/>
                  <a:gd name="T8" fmla="*/ 48 w 49"/>
                  <a:gd name="T9" fmla="*/ 23 h 48"/>
                  <a:gd name="T10" fmla="*/ 23 w 49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3" y="1"/>
                    </a:moveTo>
                    <a:cubicBezTo>
                      <a:pt x="10" y="2"/>
                      <a:pt x="0" y="13"/>
                      <a:pt x="1" y="26"/>
                    </a:cubicBezTo>
                    <a:cubicBezTo>
                      <a:pt x="2" y="39"/>
                      <a:pt x="12" y="48"/>
                      <a:pt x="25" y="48"/>
                    </a:cubicBezTo>
                    <a:cubicBezTo>
                      <a:pt x="25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9" name="Freeform 4756"/>
              <p:cNvSpPr>
                <a:spLocks/>
              </p:cNvSpPr>
              <p:nvPr/>
            </p:nvSpPr>
            <p:spPr bwMode="auto">
              <a:xfrm>
                <a:off x="12793" y="-14773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9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0" name="Freeform 4757"/>
              <p:cNvSpPr>
                <a:spLocks/>
              </p:cNvSpPr>
              <p:nvPr/>
            </p:nvSpPr>
            <p:spPr bwMode="auto">
              <a:xfrm>
                <a:off x="12758" y="-14944"/>
                <a:ext cx="139" cy="136"/>
              </a:xfrm>
              <a:custGeom>
                <a:avLst/>
                <a:gdLst>
                  <a:gd name="T0" fmla="*/ 21 w 52"/>
                  <a:gd name="T1" fmla="*/ 3 h 51"/>
                  <a:gd name="T2" fmla="*/ 3 w 52"/>
                  <a:gd name="T3" fmla="*/ 32 h 51"/>
                  <a:gd name="T4" fmla="*/ 26 w 52"/>
                  <a:gd name="T5" fmla="*/ 51 h 51"/>
                  <a:gd name="T6" fmla="*/ 31 w 52"/>
                  <a:gd name="T7" fmla="*/ 50 h 51"/>
                  <a:gd name="T8" fmla="*/ 49 w 52"/>
                  <a:gd name="T9" fmla="*/ 21 h 51"/>
                  <a:gd name="T10" fmla="*/ 21 w 52"/>
                  <a:gd name="T11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1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1"/>
                      <a:pt x="26" y="51"/>
                    </a:cubicBezTo>
                    <a:cubicBezTo>
                      <a:pt x="28" y="51"/>
                      <a:pt x="30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9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1" name="Freeform 4758"/>
              <p:cNvSpPr>
                <a:spLocks/>
              </p:cNvSpPr>
              <p:nvPr/>
            </p:nvSpPr>
            <p:spPr bwMode="auto">
              <a:xfrm>
                <a:off x="12718" y="-15106"/>
                <a:ext cx="136" cy="136"/>
              </a:xfrm>
              <a:custGeom>
                <a:avLst/>
                <a:gdLst>
                  <a:gd name="T0" fmla="*/ 17 w 51"/>
                  <a:gd name="T1" fmla="*/ 4 h 51"/>
                  <a:gd name="T2" fmla="*/ 3 w 51"/>
                  <a:gd name="T3" fmla="*/ 16 h 51"/>
                  <a:gd name="T4" fmla="*/ 2 w 51"/>
                  <a:gd name="T5" fmla="*/ 34 h 51"/>
                  <a:gd name="T6" fmla="*/ 24 w 51"/>
                  <a:gd name="T7" fmla="*/ 51 h 51"/>
                  <a:gd name="T8" fmla="*/ 31 w 51"/>
                  <a:gd name="T9" fmla="*/ 50 h 51"/>
                  <a:gd name="T10" fmla="*/ 47 w 51"/>
                  <a:gd name="T11" fmla="*/ 20 h 51"/>
                  <a:gd name="T12" fmla="*/ 17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44" y="46"/>
                      <a:pt x="51" y="32"/>
                      <a:pt x="47" y="20"/>
                    </a:cubicBezTo>
                    <a:cubicBezTo>
                      <a:pt x="43" y="7"/>
                      <a:pt x="3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2" name="Freeform 4759"/>
              <p:cNvSpPr>
                <a:spLocks/>
              </p:cNvSpPr>
              <p:nvPr/>
            </p:nvSpPr>
            <p:spPr bwMode="auto">
              <a:xfrm>
                <a:off x="12662" y="-15264"/>
                <a:ext cx="131" cy="136"/>
              </a:xfrm>
              <a:custGeom>
                <a:avLst/>
                <a:gdLst>
                  <a:gd name="T0" fmla="*/ 16 w 49"/>
                  <a:gd name="T1" fmla="*/ 5 h 51"/>
                  <a:gd name="T2" fmla="*/ 2 w 49"/>
                  <a:gd name="T3" fmla="*/ 17 h 51"/>
                  <a:gd name="T4" fmla="*/ 2 w 49"/>
                  <a:gd name="T5" fmla="*/ 36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6 h 51"/>
                  <a:gd name="T12" fmla="*/ 46 w 49"/>
                  <a:gd name="T13" fmla="*/ 18 h 51"/>
                  <a:gd name="T14" fmla="*/ 16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"/>
                    </a:moveTo>
                    <a:cubicBezTo>
                      <a:pt x="10" y="7"/>
                      <a:pt x="5" y="11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39" y="47"/>
                      <a:pt x="44" y="42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2" y="6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3" name="Freeform 4760"/>
              <p:cNvSpPr>
                <a:spLocks/>
              </p:cNvSpPr>
              <p:nvPr/>
            </p:nvSpPr>
            <p:spPr bwMode="auto">
              <a:xfrm>
                <a:off x="12593" y="-15416"/>
                <a:ext cx="133" cy="136"/>
              </a:xfrm>
              <a:custGeom>
                <a:avLst/>
                <a:gdLst>
                  <a:gd name="T0" fmla="*/ 15 w 50"/>
                  <a:gd name="T1" fmla="*/ 5 h 51"/>
                  <a:gd name="T2" fmla="*/ 2 w 50"/>
                  <a:gd name="T3" fmla="*/ 19 h 51"/>
                  <a:gd name="T4" fmla="*/ 4 w 50"/>
                  <a:gd name="T5" fmla="*/ 37 h 51"/>
                  <a:gd name="T6" fmla="*/ 25 w 50"/>
                  <a:gd name="T7" fmla="*/ 51 h 51"/>
                  <a:gd name="T8" fmla="*/ 35 w 50"/>
                  <a:gd name="T9" fmla="*/ 48 h 51"/>
                  <a:gd name="T10" fmla="*/ 48 w 50"/>
                  <a:gd name="T11" fmla="*/ 35 h 51"/>
                  <a:gd name="T12" fmla="*/ 47 w 50"/>
                  <a:gd name="T13" fmla="*/ 17 h 51"/>
                  <a:gd name="T14" fmla="*/ 15 w 50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5" y="5"/>
                    </a:moveTo>
                    <a:cubicBezTo>
                      <a:pt x="9" y="8"/>
                      <a:pt x="5" y="13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8"/>
                    </a:cubicBezTo>
                    <a:cubicBezTo>
                      <a:pt x="41" y="46"/>
                      <a:pt x="45" y="41"/>
                      <a:pt x="48" y="35"/>
                    </a:cubicBezTo>
                    <a:cubicBezTo>
                      <a:pt x="50" y="29"/>
                      <a:pt x="49" y="22"/>
                      <a:pt x="47" y="17"/>
                    </a:cubicBezTo>
                    <a:cubicBezTo>
                      <a:pt x="41" y="5"/>
                      <a:pt x="26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4" name="Freeform 4761"/>
              <p:cNvSpPr>
                <a:spLocks/>
              </p:cNvSpPr>
              <p:nvPr/>
            </p:nvSpPr>
            <p:spPr bwMode="auto">
              <a:xfrm>
                <a:off x="12516" y="-15563"/>
                <a:ext cx="130" cy="136"/>
              </a:xfrm>
              <a:custGeom>
                <a:avLst/>
                <a:gdLst>
                  <a:gd name="T0" fmla="*/ 13 w 49"/>
                  <a:gd name="T1" fmla="*/ 7 h 51"/>
                  <a:gd name="T2" fmla="*/ 2 w 49"/>
                  <a:gd name="T3" fmla="*/ 21 h 51"/>
                  <a:gd name="T4" fmla="*/ 4 w 49"/>
                  <a:gd name="T5" fmla="*/ 39 h 51"/>
                  <a:gd name="T6" fmla="*/ 25 w 49"/>
                  <a:gd name="T7" fmla="*/ 51 h 51"/>
                  <a:gd name="T8" fmla="*/ 37 w 49"/>
                  <a:gd name="T9" fmla="*/ 48 h 51"/>
                  <a:gd name="T10" fmla="*/ 48 w 49"/>
                  <a:gd name="T11" fmla="*/ 34 h 51"/>
                  <a:gd name="T12" fmla="*/ 45 w 49"/>
                  <a:gd name="T13" fmla="*/ 15 h 51"/>
                  <a:gd name="T14" fmla="*/ 13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7"/>
                    </a:moveTo>
                    <a:cubicBezTo>
                      <a:pt x="7" y="10"/>
                      <a:pt x="3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49" y="27"/>
                      <a:pt x="49" y="21"/>
                      <a:pt x="45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5" name="Freeform 4762"/>
              <p:cNvSpPr>
                <a:spLocks/>
              </p:cNvSpPr>
              <p:nvPr/>
            </p:nvSpPr>
            <p:spPr bwMode="auto">
              <a:xfrm>
                <a:off x="12428" y="-15701"/>
                <a:ext cx="138" cy="136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8 w 52"/>
                  <a:gd name="T9" fmla="*/ 47 h 51"/>
                  <a:gd name="T10" fmla="*/ 44 w 52"/>
                  <a:gd name="T11" fmla="*/ 14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30" y="51"/>
                      <a:pt x="34" y="50"/>
                      <a:pt x="38" y="47"/>
                    </a:cubicBezTo>
                    <a:cubicBezTo>
                      <a:pt x="49" y="40"/>
                      <a:pt x="52" y="25"/>
                      <a:pt x="44" y="14"/>
                    </a:cubicBezTo>
                    <a:cubicBezTo>
                      <a:pt x="37" y="3"/>
                      <a:pt x="2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6" name="Freeform 4763"/>
              <p:cNvSpPr>
                <a:spLocks/>
              </p:cNvSpPr>
              <p:nvPr/>
            </p:nvSpPr>
            <p:spPr bwMode="auto">
              <a:xfrm>
                <a:off x="12332" y="-15832"/>
                <a:ext cx="128" cy="136"/>
              </a:xfrm>
              <a:custGeom>
                <a:avLst/>
                <a:gdLst>
                  <a:gd name="T0" fmla="*/ 9 w 48"/>
                  <a:gd name="T1" fmla="*/ 8 h 51"/>
                  <a:gd name="T2" fmla="*/ 0 w 48"/>
                  <a:gd name="T3" fmla="*/ 24 h 51"/>
                  <a:gd name="T4" fmla="*/ 5 w 48"/>
                  <a:gd name="T5" fmla="*/ 42 h 51"/>
                  <a:gd name="T6" fmla="*/ 24 w 48"/>
                  <a:gd name="T7" fmla="*/ 51 h 51"/>
                  <a:gd name="T8" fmla="*/ 39 w 48"/>
                  <a:gd name="T9" fmla="*/ 46 h 51"/>
                  <a:gd name="T10" fmla="*/ 48 w 48"/>
                  <a:gd name="T11" fmla="*/ 30 h 51"/>
                  <a:gd name="T12" fmla="*/ 43 w 48"/>
                  <a:gd name="T13" fmla="*/ 12 h 51"/>
                  <a:gd name="T14" fmla="*/ 9 w 48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29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8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7" name="Freeform 4764"/>
              <p:cNvSpPr>
                <a:spLocks/>
              </p:cNvSpPr>
              <p:nvPr/>
            </p:nvSpPr>
            <p:spPr bwMode="auto">
              <a:xfrm>
                <a:off x="12217" y="-15955"/>
                <a:ext cx="141" cy="133"/>
              </a:xfrm>
              <a:custGeom>
                <a:avLst/>
                <a:gdLst>
                  <a:gd name="T0" fmla="*/ 9 w 53"/>
                  <a:gd name="T1" fmla="*/ 43 h 50"/>
                  <a:gd name="T2" fmla="*/ 27 w 53"/>
                  <a:gd name="T3" fmla="*/ 50 h 50"/>
                  <a:gd name="T4" fmla="*/ 43 w 53"/>
                  <a:gd name="T5" fmla="*/ 44 h 50"/>
                  <a:gd name="T6" fmla="*/ 44 w 53"/>
                  <a:gd name="T7" fmla="*/ 10 h 50"/>
                  <a:gd name="T8" fmla="*/ 11 w 53"/>
                  <a:gd name="T9" fmla="*/ 9 h 50"/>
                  <a:gd name="T10" fmla="*/ 9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43"/>
                    </a:move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4"/>
                    </a:cubicBezTo>
                    <a:cubicBezTo>
                      <a:pt x="53" y="35"/>
                      <a:pt x="53" y="20"/>
                      <a:pt x="44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8" name="Freeform 4765"/>
              <p:cNvSpPr>
                <a:spLocks/>
              </p:cNvSpPr>
              <p:nvPr/>
            </p:nvSpPr>
            <p:spPr bwMode="auto">
              <a:xfrm>
                <a:off x="12102" y="-16070"/>
                <a:ext cx="142" cy="134"/>
              </a:xfrm>
              <a:custGeom>
                <a:avLst/>
                <a:gdLst>
                  <a:gd name="T0" fmla="*/ 9 w 53"/>
                  <a:gd name="T1" fmla="*/ 10 h 50"/>
                  <a:gd name="T2" fmla="*/ 10 w 53"/>
                  <a:gd name="T3" fmla="*/ 43 h 50"/>
                  <a:gd name="T4" fmla="*/ 26 w 53"/>
                  <a:gd name="T5" fmla="*/ 50 h 50"/>
                  <a:gd name="T6" fmla="*/ 44 w 53"/>
                  <a:gd name="T7" fmla="*/ 42 h 50"/>
                  <a:gd name="T8" fmla="*/ 43 w 53"/>
                  <a:gd name="T9" fmla="*/ 9 h 50"/>
                  <a:gd name="T10" fmla="*/ 9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10"/>
                    </a:moveTo>
                    <a:cubicBezTo>
                      <a:pt x="0" y="19"/>
                      <a:pt x="1" y="34"/>
                      <a:pt x="10" y="43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9" name="Freeform 4766"/>
              <p:cNvSpPr>
                <a:spLocks/>
              </p:cNvSpPr>
              <p:nvPr/>
            </p:nvSpPr>
            <p:spPr bwMode="auto">
              <a:xfrm>
                <a:off x="11977" y="-16179"/>
                <a:ext cx="144" cy="136"/>
              </a:xfrm>
              <a:custGeom>
                <a:avLst/>
                <a:gdLst>
                  <a:gd name="T0" fmla="*/ 12 w 54"/>
                  <a:gd name="T1" fmla="*/ 45 h 51"/>
                  <a:gd name="T2" fmla="*/ 27 w 54"/>
                  <a:gd name="T3" fmla="*/ 51 h 51"/>
                  <a:gd name="T4" fmla="*/ 46 w 54"/>
                  <a:gd name="T5" fmla="*/ 42 h 51"/>
                  <a:gd name="T6" fmla="*/ 42 w 54"/>
                  <a:gd name="T7" fmla="*/ 8 h 51"/>
                  <a:gd name="T8" fmla="*/ 9 w 54"/>
                  <a:gd name="T9" fmla="*/ 12 h 51"/>
                  <a:gd name="T10" fmla="*/ 12 w 54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2" y="45"/>
                    </a:move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ubicBezTo>
                      <a:pt x="54" y="32"/>
                      <a:pt x="52" y="17"/>
                      <a:pt x="42" y="8"/>
                    </a:cubicBezTo>
                    <a:cubicBezTo>
                      <a:pt x="32" y="0"/>
                      <a:pt x="17" y="2"/>
                      <a:pt x="9" y="12"/>
                    </a:cubicBezTo>
                    <a:cubicBezTo>
                      <a:pt x="0" y="22"/>
                      <a:pt x="2" y="37"/>
                      <a:pt x="1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0" name="Freeform 4767"/>
              <p:cNvSpPr>
                <a:spLocks/>
              </p:cNvSpPr>
              <p:nvPr/>
            </p:nvSpPr>
            <p:spPr bwMode="auto">
              <a:xfrm>
                <a:off x="11852" y="-16278"/>
                <a:ext cx="130" cy="136"/>
              </a:xfrm>
              <a:custGeom>
                <a:avLst/>
                <a:gdLst>
                  <a:gd name="T0" fmla="*/ 1 w 49"/>
                  <a:gd name="T1" fmla="*/ 31 h 51"/>
                  <a:gd name="T2" fmla="*/ 11 w 49"/>
                  <a:gd name="T3" fmla="*/ 47 h 51"/>
                  <a:gd name="T4" fmla="*/ 25 w 49"/>
                  <a:gd name="T5" fmla="*/ 51 h 51"/>
                  <a:gd name="T6" fmla="*/ 44 w 49"/>
                  <a:gd name="T7" fmla="*/ 41 h 51"/>
                  <a:gd name="T8" fmla="*/ 48 w 49"/>
                  <a:gd name="T9" fmla="*/ 23 h 51"/>
                  <a:gd name="T10" fmla="*/ 38 w 49"/>
                  <a:gd name="T11" fmla="*/ 7 h 51"/>
                  <a:gd name="T12" fmla="*/ 5 w 49"/>
                  <a:gd name="T13" fmla="*/ 13 h 51"/>
                  <a:gd name="T14" fmla="*/ 1 w 49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31"/>
                    </a:moveTo>
                    <a:cubicBezTo>
                      <a:pt x="2" y="37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1" name="Freeform 4768"/>
              <p:cNvSpPr>
                <a:spLocks/>
              </p:cNvSpPr>
              <p:nvPr/>
            </p:nvSpPr>
            <p:spPr bwMode="auto">
              <a:xfrm>
                <a:off x="11092" y="-16611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50 w 51"/>
                  <a:gd name="T5" fmla="*/ 32 h 50"/>
                  <a:gd name="T6" fmla="*/ 47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2" name="Freeform 4769"/>
              <p:cNvSpPr>
                <a:spLocks/>
              </p:cNvSpPr>
              <p:nvPr/>
            </p:nvSpPr>
            <p:spPr bwMode="auto">
              <a:xfrm>
                <a:off x="9036" y="-16299"/>
                <a:ext cx="136" cy="136"/>
              </a:xfrm>
              <a:custGeom>
                <a:avLst/>
                <a:gdLst>
                  <a:gd name="T0" fmla="*/ 9 w 51"/>
                  <a:gd name="T1" fmla="*/ 8 h 51"/>
                  <a:gd name="T2" fmla="*/ 0 w 51"/>
                  <a:gd name="T3" fmla="*/ 25 h 51"/>
                  <a:gd name="T4" fmla="*/ 6 w 51"/>
                  <a:gd name="T5" fmla="*/ 42 h 51"/>
                  <a:gd name="T6" fmla="*/ 24 w 51"/>
                  <a:gd name="T7" fmla="*/ 51 h 51"/>
                  <a:gd name="T8" fmla="*/ 39 w 51"/>
                  <a:gd name="T9" fmla="*/ 45 h 51"/>
                  <a:gd name="T10" fmla="*/ 42 w 51"/>
                  <a:gd name="T11" fmla="*/ 12 h 51"/>
                  <a:gd name="T12" fmla="*/ 9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9" y="8"/>
                    </a:moveTo>
                    <a:cubicBezTo>
                      <a:pt x="4" y="13"/>
                      <a:pt x="1" y="18"/>
                      <a:pt x="0" y="25"/>
                    </a:cubicBezTo>
                    <a:cubicBezTo>
                      <a:pt x="0" y="31"/>
                      <a:pt x="1" y="37"/>
                      <a:pt x="6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29" y="51"/>
                      <a:pt x="35" y="49"/>
                      <a:pt x="39" y="45"/>
                    </a:cubicBezTo>
                    <a:cubicBezTo>
                      <a:pt x="49" y="37"/>
                      <a:pt x="51" y="22"/>
                      <a:pt x="42" y="12"/>
                    </a:cubicBezTo>
                    <a:cubicBezTo>
                      <a:pt x="34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3" name="Freeform 4770"/>
              <p:cNvSpPr>
                <a:spLocks/>
              </p:cNvSpPr>
              <p:nvPr/>
            </p:nvSpPr>
            <p:spPr bwMode="auto">
              <a:xfrm>
                <a:off x="8914" y="-16187"/>
                <a:ext cx="136" cy="133"/>
              </a:xfrm>
              <a:custGeom>
                <a:avLst/>
                <a:gdLst>
                  <a:gd name="T0" fmla="*/ 0 w 51"/>
                  <a:gd name="T1" fmla="*/ 25 h 50"/>
                  <a:gd name="T2" fmla="*/ 7 w 51"/>
                  <a:gd name="T3" fmla="*/ 42 h 50"/>
                  <a:gd name="T4" fmla="*/ 24 w 51"/>
                  <a:gd name="T5" fmla="*/ 50 h 50"/>
                  <a:gd name="T6" fmla="*/ 40 w 51"/>
                  <a:gd name="T7" fmla="*/ 43 h 50"/>
                  <a:gd name="T8" fmla="*/ 41 w 51"/>
                  <a:gd name="T9" fmla="*/ 9 h 50"/>
                  <a:gd name="T10" fmla="*/ 8 w 51"/>
                  <a:gd name="T11" fmla="*/ 8 h 50"/>
                  <a:gd name="T12" fmla="*/ 0 w 51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0" y="25"/>
                    </a:moveTo>
                    <a:cubicBezTo>
                      <a:pt x="0" y="31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50" y="34"/>
                      <a:pt x="51" y="19"/>
                      <a:pt x="41" y="9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0" y="19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4" name="Freeform 4771"/>
              <p:cNvSpPr>
                <a:spLocks/>
              </p:cNvSpPr>
              <p:nvPr/>
            </p:nvSpPr>
            <p:spPr bwMode="auto">
              <a:xfrm>
                <a:off x="8799" y="-16072"/>
                <a:ext cx="128" cy="133"/>
              </a:xfrm>
              <a:custGeom>
                <a:avLst/>
                <a:gdLst>
                  <a:gd name="T0" fmla="*/ 7 w 48"/>
                  <a:gd name="T1" fmla="*/ 10 h 50"/>
                  <a:gd name="T2" fmla="*/ 0 w 48"/>
                  <a:gd name="T3" fmla="*/ 28 h 50"/>
                  <a:gd name="T4" fmla="*/ 8 w 48"/>
                  <a:gd name="T5" fmla="*/ 44 h 50"/>
                  <a:gd name="T6" fmla="*/ 24 w 48"/>
                  <a:gd name="T7" fmla="*/ 50 h 50"/>
                  <a:gd name="T8" fmla="*/ 42 w 48"/>
                  <a:gd name="T9" fmla="*/ 43 h 50"/>
                  <a:gd name="T10" fmla="*/ 48 w 48"/>
                  <a:gd name="T11" fmla="*/ 26 h 50"/>
                  <a:gd name="T12" fmla="*/ 40 w 48"/>
                  <a:gd name="T13" fmla="*/ 9 h 50"/>
                  <a:gd name="T14" fmla="*/ 7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10"/>
                    </a:moveTo>
                    <a:cubicBezTo>
                      <a:pt x="2" y="15"/>
                      <a:pt x="0" y="21"/>
                      <a:pt x="0" y="28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2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5" name="Freeform 4772"/>
              <p:cNvSpPr>
                <a:spLocks/>
              </p:cNvSpPr>
              <p:nvPr/>
            </p:nvSpPr>
            <p:spPr bwMode="auto">
              <a:xfrm>
                <a:off x="8684" y="-15947"/>
                <a:ext cx="139" cy="133"/>
              </a:xfrm>
              <a:custGeom>
                <a:avLst/>
                <a:gdLst>
                  <a:gd name="T0" fmla="*/ 9 w 52"/>
                  <a:gd name="T1" fmla="*/ 11 h 50"/>
                  <a:gd name="T2" fmla="*/ 12 w 52"/>
                  <a:gd name="T3" fmla="*/ 45 h 50"/>
                  <a:gd name="T4" fmla="*/ 27 w 52"/>
                  <a:gd name="T5" fmla="*/ 50 h 50"/>
                  <a:gd name="T6" fmla="*/ 46 w 52"/>
                  <a:gd name="T7" fmla="*/ 41 h 50"/>
                  <a:gd name="T8" fmla="*/ 51 w 52"/>
                  <a:gd name="T9" fmla="*/ 24 h 50"/>
                  <a:gd name="T10" fmla="*/ 42 w 52"/>
                  <a:gd name="T11" fmla="*/ 8 h 50"/>
                  <a:gd name="T12" fmla="*/ 9 w 52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9" y="11"/>
                    </a:moveTo>
                    <a:cubicBezTo>
                      <a:pt x="0" y="21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6" name="Freeform 4773"/>
              <p:cNvSpPr>
                <a:spLocks/>
              </p:cNvSpPr>
              <p:nvPr/>
            </p:nvSpPr>
            <p:spPr bwMode="auto">
              <a:xfrm>
                <a:off x="8594" y="-15816"/>
                <a:ext cx="130" cy="133"/>
              </a:xfrm>
              <a:custGeom>
                <a:avLst/>
                <a:gdLst>
                  <a:gd name="T0" fmla="*/ 38 w 49"/>
                  <a:gd name="T1" fmla="*/ 7 h 50"/>
                  <a:gd name="T2" fmla="*/ 5 w 49"/>
                  <a:gd name="T3" fmla="*/ 13 h 50"/>
                  <a:gd name="T4" fmla="*/ 1 w 49"/>
                  <a:gd name="T5" fmla="*/ 31 h 50"/>
                  <a:gd name="T6" fmla="*/ 11 w 49"/>
                  <a:gd name="T7" fmla="*/ 46 h 50"/>
                  <a:gd name="T8" fmla="*/ 24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38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8" y="7"/>
                    </a:moveTo>
                    <a:cubicBezTo>
                      <a:pt x="28" y="0"/>
                      <a:pt x="12" y="2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2"/>
                      <a:pt x="11" y="46"/>
                    </a:cubicBezTo>
                    <a:cubicBezTo>
                      <a:pt x="15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7" name="Freeform 4774"/>
              <p:cNvSpPr>
                <a:spLocks/>
              </p:cNvSpPr>
              <p:nvPr/>
            </p:nvSpPr>
            <p:spPr bwMode="auto">
              <a:xfrm>
                <a:off x="8498" y="-15680"/>
                <a:ext cx="144" cy="136"/>
              </a:xfrm>
              <a:custGeom>
                <a:avLst/>
                <a:gdLst>
                  <a:gd name="T0" fmla="*/ 6 w 54"/>
                  <a:gd name="T1" fmla="*/ 15 h 51"/>
                  <a:gd name="T2" fmla="*/ 14 w 54"/>
                  <a:gd name="T3" fmla="*/ 48 h 51"/>
                  <a:gd name="T4" fmla="*/ 27 w 54"/>
                  <a:gd name="T5" fmla="*/ 51 h 51"/>
                  <a:gd name="T6" fmla="*/ 47 w 54"/>
                  <a:gd name="T7" fmla="*/ 40 h 51"/>
                  <a:gd name="T8" fmla="*/ 39 w 54"/>
                  <a:gd name="T9" fmla="*/ 7 h 51"/>
                  <a:gd name="T10" fmla="*/ 6 w 54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5"/>
                    </a:moveTo>
                    <a:cubicBezTo>
                      <a:pt x="0" y="26"/>
                      <a:pt x="3" y="41"/>
                      <a:pt x="14" y="48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8"/>
                      <a:pt x="50" y="14"/>
                      <a:pt x="39" y="7"/>
                    </a:cubicBezTo>
                    <a:cubicBezTo>
                      <a:pt x="28" y="0"/>
                      <a:pt x="13" y="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8" name="Freeform 4775"/>
              <p:cNvSpPr>
                <a:spLocks/>
              </p:cNvSpPr>
              <p:nvPr/>
            </p:nvSpPr>
            <p:spPr bwMode="auto">
              <a:xfrm>
                <a:off x="8423" y="-15536"/>
                <a:ext cx="139" cy="136"/>
              </a:xfrm>
              <a:custGeom>
                <a:avLst/>
                <a:gdLst>
                  <a:gd name="T0" fmla="*/ 4 w 52"/>
                  <a:gd name="T1" fmla="*/ 16 h 51"/>
                  <a:gd name="T2" fmla="*/ 2 w 52"/>
                  <a:gd name="T3" fmla="*/ 35 h 51"/>
                  <a:gd name="T4" fmla="*/ 14 w 52"/>
                  <a:gd name="T5" fmla="*/ 49 h 51"/>
                  <a:gd name="T6" fmla="*/ 25 w 52"/>
                  <a:gd name="T7" fmla="*/ 51 h 51"/>
                  <a:gd name="T8" fmla="*/ 46 w 52"/>
                  <a:gd name="T9" fmla="*/ 38 h 51"/>
                  <a:gd name="T10" fmla="*/ 36 w 52"/>
                  <a:gd name="T11" fmla="*/ 6 h 51"/>
                  <a:gd name="T12" fmla="*/ 4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6"/>
                    </a:move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7"/>
                      <a:pt x="48" y="12"/>
                      <a:pt x="36" y="6"/>
                    </a:cubicBezTo>
                    <a:cubicBezTo>
                      <a:pt x="24" y="0"/>
                      <a:pt x="10" y="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9" name="Freeform 4776"/>
              <p:cNvSpPr>
                <a:spLocks/>
              </p:cNvSpPr>
              <p:nvPr/>
            </p:nvSpPr>
            <p:spPr bwMode="auto">
              <a:xfrm>
                <a:off x="8346" y="-15384"/>
                <a:ext cx="138" cy="136"/>
              </a:xfrm>
              <a:custGeom>
                <a:avLst/>
                <a:gdLst>
                  <a:gd name="T0" fmla="*/ 6 w 52"/>
                  <a:gd name="T1" fmla="*/ 17 h 51"/>
                  <a:gd name="T2" fmla="*/ 18 w 52"/>
                  <a:gd name="T3" fmla="*/ 49 h 51"/>
                  <a:gd name="T4" fmla="*/ 28 w 52"/>
                  <a:gd name="T5" fmla="*/ 51 h 51"/>
                  <a:gd name="T6" fmla="*/ 49 w 52"/>
                  <a:gd name="T7" fmla="*/ 36 h 51"/>
                  <a:gd name="T8" fmla="*/ 50 w 52"/>
                  <a:gd name="T9" fmla="*/ 18 h 51"/>
                  <a:gd name="T10" fmla="*/ 37 w 52"/>
                  <a:gd name="T11" fmla="*/ 5 h 51"/>
                  <a:gd name="T12" fmla="*/ 6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7"/>
                    </a:moveTo>
                    <a:cubicBezTo>
                      <a:pt x="0" y="29"/>
                      <a:pt x="6" y="43"/>
                      <a:pt x="18" y="49"/>
                    </a:cubicBez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2" y="30"/>
                      <a:pt x="52" y="24"/>
                      <a:pt x="50" y="18"/>
                    </a:cubicBezTo>
                    <a:cubicBezTo>
                      <a:pt x="47" y="12"/>
                      <a:pt x="43" y="7"/>
                      <a:pt x="37" y="5"/>
                    </a:cubicBezTo>
                    <a:cubicBezTo>
                      <a:pt x="25" y="0"/>
                      <a:pt x="11" y="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0" name="Freeform 4777"/>
              <p:cNvSpPr>
                <a:spLocks/>
              </p:cNvSpPr>
              <p:nvPr/>
            </p:nvSpPr>
            <p:spPr bwMode="auto">
              <a:xfrm>
                <a:off x="8292" y="-15229"/>
                <a:ext cx="139" cy="136"/>
              </a:xfrm>
              <a:custGeom>
                <a:avLst/>
                <a:gdLst>
                  <a:gd name="T0" fmla="*/ 3 w 52"/>
                  <a:gd name="T1" fmla="*/ 19 h 51"/>
                  <a:gd name="T2" fmla="*/ 4 w 52"/>
                  <a:gd name="T3" fmla="*/ 37 h 51"/>
                  <a:gd name="T4" fmla="*/ 17 w 52"/>
                  <a:gd name="T5" fmla="*/ 50 h 51"/>
                  <a:gd name="T6" fmla="*/ 25 w 52"/>
                  <a:gd name="T7" fmla="*/ 51 h 51"/>
                  <a:gd name="T8" fmla="*/ 48 w 52"/>
                  <a:gd name="T9" fmla="*/ 35 h 51"/>
                  <a:gd name="T10" fmla="*/ 33 w 52"/>
                  <a:gd name="T11" fmla="*/ 4 h 51"/>
                  <a:gd name="T12" fmla="*/ 3 w 52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9"/>
                    </a:moveTo>
                    <a:cubicBezTo>
                      <a:pt x="0" y="25"/>
                      <a:pt x="1" y="32"/>
                      <a:pt x="4" y="37"/>
                    </a:cubicBezTo>
                    <a:cubicBezTo>
                      <a:pt x="6" y="43"/>
                      <a:pt x="11" y="47"/>
                      <a:pt x="17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5"/>
                    </a:cubicBezTo>
                    <a:cubicBezTo>
                      <a:pt x="52" y="23"/>
                      <a:pt x="45" y="9"/>
                      <a:pt x="33" y="4"/>
                    </a:cubicBezTo>
                    <a:cubicBezTo>
                      <a:pt x="21" y="0"/>
                      <a:pt x="7" y="7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1" name="Freeform 4778"/>
              <p:cNvSpPr>
                <a:spLocks/>
              </p:cNvSpPr>
              <p:nvPr/>
            </p:nvSpPr>
            <p:spPr bwMode="auto">
              <a:xfrm>
                <a:off x="8239" y="-15066"/>
                <a:ext cx="141" cy="133"/>
              </a:xfrm>
              <a:custGeom>
                <a:avLst/>
                <a:gdLst>
                  <a:gd name="T0" fmla="*/ 4 w 53"/>
                  <a:gd name="T1" fmla="*/ 20 h 50"/>
                  <a:gd name="T2" fmla="*/ 20 w 53"/>
                  <a:gd name="T3" fmla="*/ 49 h 50"/>
                  <a:gd name="T4" fmla="*/ 27 w 53"/>
                  <a:gd name="T5" fmla="*/ 50 h 50"/>
                  <a:gd name="T6" fmla="*/ 50 w 53"/>
                  <a:gd name="T7" fmla="*/ 32 h 50"/>
                  <a:gd name="T8" fmla="*/ 33 w 53"/>
                  <a:gd name="T9" fmla="*/ 3 h 50"/>
                  <a:gd name="T10" fmla="*/ 4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20"/>
                    </a:moveTo>
                    <a:cubicBezTo>
                      <a:pt x="0" y="32"/>
                      <a:pt x="7" y="46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3" y="20"/>
                      <a:pt x="46" y="7"/>
                      <a:pt x="33" y="3"/>
                    </a:cubicBezTo>
                    <a:cubicBezTo>
                      <a:pt x="20" y="0"/>
                      <a:pt x="7" y="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2" name="Freeform 4779"/>
              <p:cNvSpPr>
                <a:spLocks/>
              </p:cNvSpPr>
              <p:nvPr/>
            </p:nvSpPr>
            <p:spPr bwMode="auto">
              <a:xfrm>
                <a:off x="8202" y="-14901"/>
                <a:ext cx="138" cy="133"/>
              </a:xfrm>
              <a:custGeom>
                <a:avLst/>
                <a:gdLst>
                  <a:gd name="T0" fmla="*/ 3 w 52"/>
                  <a:gd name="T1" fmla="*/ 21 h 50"/>
                  <a:gd name="T2" fmla="*/ 21 w 52"/>
                  <a:gd name="T3" fmla="*/ 49 h 50"/>
                  <a:gd name="T4" fmla="*/ 26 w 52"/>
                  <a:gd name="T5" fmla="*/ 50 h 50"/>
                  <a:gd name="T6" fmla="*/ 49 w 52"/>
                  <a:gd name="T7" fmla="*/ 31 h 50"/>
                  <a:gd name="T8" fmla="*/ 31 w 52"/>
                  <a:gd name="T9" fmla="*/ 3 h 50"/>
                  <a:gd name="T10" fmla="*/ 3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1"/>
                    </a:move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3"/>
                    </a:cubicBezTo>
                    <a:cubicBezTo>
                      <a:pt x="18" y="0"/>
                      <a:pt x="5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3" name="Freeform 4780"/>
              <p:cNvSpPr>
                <a:spLocks/>
              </p:cNvSpPr>
              <p:nvPr/>
            </p:nvSpPr>
            <p:spPr bwMode="auto">
              <a:xfrm>
                <a:off x="8178" y="-14730"/>
                <a:ext cx="130" cy="131"/>
              </a:xfrm>
              <a:custGeom>
                <a:avLst/>
                <a:gdLst>
                  <a:gd name="T0" fmla="*/ 28 w 49"/>
                  <a:gd name="T1" fmla="*/ 2 h 49"/>
                  <a:gd name="T2" fmla="*/ 1 w 49"/>
                  <a:gd name="T3" fmla="*/ 22 h 49"/>
                  <a:gd name="T4" fmla="*/ 22 w 49"/>
                  <a:gd name="T5" fmla="*/ 49 h 49"/>
                  <a:gd name="T6" fmla="*/ 25 w 49"/>
                  <a:gd name="T7" fmla="*/ 49 h 49"/>
                  <a:gd name="T8" fmla="*/ 49 w 49"/>
                  <a:gd name="T9" fmla="*/ 28 h 49"/>
                  <a:gd name="T10" fmla="*/ 44 w 49"/>
                  <a:gd name="T11" fmla="*/ 11 h 49"/>
                  <a:gd name="T12" fmla="*/ 28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4" name="Freeform 4781"/>
              <p:cNvSpPr>
                <a:spLocks/>
              </p:cNvSpPr>
              <p:nvPr/>
            </p:nvSpPr>
            <p:spPr bwMode="auto">
              <a:xfrm>
                <a:off x="8164" y="-14554"/>
                <a:ext cx="131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42 w 49"/>
                  <a:gd name="T9" fmla="*/ 8 h 48"/>
                  <a:gd name="T10" fmla="*/ 26 w 49"/>
                  <a:gd name="T11" fmla="*/ 0 h 48"/>
                  <a:gd name="T12" fmla="*/ 24 w 49"/>
                  <a:gd name="T13" fmla="*/ 0 h 48"/>
                  <a:gd name="T14" fmla="*/ 0 w 49"/>
                  <a:gd name="T15" fmla="*/ 23 h 48"/>
                  <a:gd name="T16" fmla="*/ 6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5" name="Freeform 4782"/>
              <p:cNvSpPr>
                <a:spLocks/>
              </p:cNvSpPr>
              <p:nvPr/>
            </p:nvSpPr>
            <p:spPr bwMode="auto">
              <a:xfrm>
                <a:off x="8162" y="-1437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1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6" name="Freeform 4783"/>
              <p:cNvSpPr>
                <a:spLocks/>
              </p:cNvSpPr>
              <p:nvPr/>
            </p:nvSpPr>
            <p:spPr bwMode="auto">
              <a:xfrm>
                <a:off x="8170" y="-14207"/>
                <a:ext cx="133" cy="130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9 w 50"/>
                  <a:gd name="T5" fmla="*/ 23 h 49"/>
                  <a:gd name="T6" fmla="*/ 23 w 50"/>
                  <a:gd name="T7" fmla="*/ 1 h 49"/>
                  <a:gd name="T8" fmla="*/ 7 w 50"/>
                  <a:gd name="T9" fmla="*/ 10 h 49"/>
                  <a:gd name="T10" fmla="*/ 1 w 50"/>
                  <a:gd name="T11" fmla="*/ 27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16" y="2"/>
                      <a:pt x="11" y="5"/>
                      <a:pt x="7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7" name="Freeform 4784"/>
              <p:cNvSpPr>
                <a:spLocks/>
              </p:cNvSpPr>
              <p:nvPr/>
            </p:nvSpPr>
            <p:spPr bwMode="auto">
              <a:xfrm>
                <a:off x="8188" y="-14037"/>
                <a:ext cx="134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29 w 50"/>
                  <a:gd name="T7" fmla="*/ 49 h 49"/>
                  <a:gd name="T8" fmla="*/ 45 w 50"/>
                  <a:gd name="T9" fmla="*/ 39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6" y="48"/>
                      <a:pt x="41" y="45"/>
                      <a:pt x="45" y="39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8" name="Freeform 4785"/>
              <p:cNvSpPr>
                <a:spLocks/>
              </p:cNvSpPr>
              <p:nvPr/>
            </p:nvSpPr>
            <p:spPr bwMode="auto">
              <a:xfrm>
                <a:off x="8220" y="-13871"/>
                <a:ext cx="139" cy="133"/>
              </a:xfrm>
              <a:custGeom>
                <a:avLst/>
                <a:gdLst>
                  <a:gd name="T0" fmla="*/ 21 w 52"/>
                  <a:gd name="T1" fmla="*/ 3 h 50"/>
                  <a:gd name="T2" fmla="*/ 3 w 52"/>
                  <a:gd name="T3" fmla="*/ 31 h 50"/>
                  <a:gd name="T4" fmla="*/ 26 w 52"/>
                  <a:gd name="T5" fmla="*/ 50 h 50"/>
                  <a:gd name="T6" fmla="*/ 31 w 52"/>
                  <a:gd name="T7" fmla="*/ 49 h 50"/>
                  <a:gd name="T8" fmla="*/ 49 w 52"/>
                  <a:gd name="T9" fmla="*/ 21 h 50"/>
                  <a:gd name="T10" fmla="*/ 2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44" y="46"/>
                      <a:pt x="52" y="33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9" name="Freeform 4786"/>
              <p:cNvSpPr>
                <a:spLocks/>
              </p:cNvSpPr>
              <p:nvPr/>
            </p:nvSpPr>
            <p:spPr bwMode="auto">
              <a:xfrm>
                <a:off x="8263" y="-13711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3 w 51"/>
                  <a:gd name="T3" fmla="*/ 34 h 51"/>
                  <a:gd name="T4" fmla="*/ 26 w 51"/>
                  <a:gd name="T5" fmla="*/ 51 h 51"/>
                  <a:gd name="T6" fmla="*/ 33 w 51"/>
                  <a:gd name="T7" fmla="*/ 50 h 51"/>
                  <a:gd name="T8" fmla="*/ 47 w 51"/>
                  <a:gd name="T9" fmla="*/ 38 h 51"/>
                  <a:gd name="T10" fmla="*/ 49 w 51"/>
                  <a:gd name="T11" fmla="*/ 20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1"/>
                      <a:pt x="3" y="34"/>
                    </a:cubicBezTo>
                    <a:cubicBezTo>
                      <a:pt x="6" y="44"/>
                      <a:pt x="16" y="51"/>
                      <a:pt x="26" y="51"/>
                    </a:cubicBezTo>
                    <a:cubicBezTo>
                      <a:pt x="29" y="51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49" y="20"/>
                    </a:cubicBezTo>
                    <a:cubicBezTo>
                      <a:pt x="46" y="8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0" name="Freeform 4787"/>
              <p:cNvSpPr>
                <a:spLocks/>
              </p:cNvSpPr>
              <p:nvPr/>
            </p:nvSpPr>
            <p:spPr bwMode="auto">
              <a:xfrm>
                <a:off x="8316" y="-13554"/>
                <a:ext cx="136" cy="137"/>
              </a:xfrm>
              <a:custGeom>
                <a:avLst/>
                <a:gdLst>
                  <a:gd name="T0" fmla="*/ 18 w 51"/>
                  <a:gd name="T1" fmla="*/ 5 h 51"/>
                  <a:gd name="T2" fmla="*/ 4 w 51"/>
                  <a:gd name="T3" fmla="*/ 35 h 51"/>
                  <a:gd name="T4" fmla="*/ 27 w 51"/>
                  <a:gd name="T5" fmla="*/ 51 h 51"/>
                  <a:gd name="T6" fmla="*/ 35 w 51"/>
                  <a:gd name="T7" fmla="*/ 49 h 51"/>
                  <a:gd name="T8" fmla="*/ 48 w 51"/>
                  <a:gd name="T9" fmla="*/ 37 h 51"/>
                  <a:gd name="T10" fmla="*/ 49 w 51"/>
                  <a:gd name="T11" fmla="*/ 19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9"/>
                      <a:pt x="0" y="23"/>
                      <a:pt x="4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2" y="50"/>
                      <a:pt x="35" y="49"/>
                    </a:cubicBezTo>
                    <a:cubicBezTo>
                      <a:pt x="41" y="47"/>
                      <a:pt x="46" y="43"/>
                      <a:pt x="48" y="37"/>
                    </a:cubicBezTo>
                    <a:cubicBezTo>
                      <a:pt x="51" y="31"/>
                      <a:pt x="51" y="25"/>
                      <a:pt x="49" y="19"/>
                    </a:cubicBezTo>
                    <a:cubicBezTo>
                      <a:pt x="45" y="7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1" name="Freeform 4788"/>
              <p:cNvSpPr>
                <a:spLocks/>
              </p:cNvSpPr>
              <p:nvPr/>
            </p:nvSpPr>
            <p:spPr bwMode="auto">
              <a:xfrm>
                <a:off x="8538" y="-13113"/>
                <a:ext cx="138" cy="136"/>
              </a:xfrm>
              <a:custGeom>
                <a:avLst/>
                <a:gdLst>
                  <a:gd name="T0" fmla="*/ 7 w 52"/>
                  <a:gd name="T1" fmla="*/ 40 h 51"/>
                  <a:gd name="T2" fmla="*/ 27 w 52"/>
                  <a:gd name="T3" fmla="*/ 51 h 51"/>
                  <a:gd name="T4" fmla="*/ 40 w 52"/>
                  <a:gd name="T5" fmla="*/ 47 h 51"/>
                  <a:gd name="T6" fmla="*/ 51 w 52"/>
                  <a:gd name="T7" fmla="*/ 32 h 51"/>
                  <a:gd name="T8" fmla="*/ 48 w 52"/>
                  <a:gd name="T9" fmla="*/ 14 h 51"/>
                  <a:gd name="T10" fmla="*/ 15 w 52"/>
                  <a:gd name="T11" fmla="*/ 7 h 51"/>
                  <a:gd name="T12" fmla="*/ 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6" y="44"/>
                      <a:pt x="49" y="39"/>
                      <a:pt x="51" y="32"/>
                    </a:cubicBezTo>
                    <a:cubicBezTo>
                      <a:pt x="52" y="26"/>
                      <a:pt x="51" y="20"/>
                      <a:pt x="48" y="14"/>
                    </a:cubicBezTo>
                    <a:cubicBezTo>
                      <a:pt x="41" y="4"/>
                      <a:pt x="25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2" name="Freeform 4789"/>
              <p:cNvSpPr>
                <a:spLocks/>
              </p:cNvSpPr>
              <p:nvPr/>
            </p:nvSpPr>
            <p:spPr bwMode="auto">
              <a:xfrm>
                <a:off x="8639" y="-12977"/>
                <a:ext cx="131" cy="136"/>
              </a:xfrm>
              <a:custGeom>
                <a:avLst/>
                <a:gdLst>
                  <a:gd name="T0" fmla="*/ 10 w 49"/>
                  <a:gd name="T1" fmla="*/ 7 h 51"/>
                  <a:gd name="T2" fmla="*/ 1 w 49"/>
                  <a:gd name="T3" fmla="*/ 23 h 51"/>
                  <a:gd name="T4" fmla="*/ 5 w 49"/>
                  <a:gd name="T5" fmla="*/ 41 h 51"/>
                  <a:gd name="T6" fmla="*/ 24 w 49"/>
                  <a:gd name="T7" fmla="*/ 51 h 51"/>
                  <a:gd name="T8" fmla="*/ 38 w 49"/>
                  <a:gd name="T9" fmla="*/ 46 h 51"/>
                  <a:gd name="T10" fmla="*/ 48 w 49"/>
                  <a:gd name="T11" fmla="*/ 30 h 51"/>
                  <a:gd name="T12" fmla="*/ 44 w 49"/>
                  <a:gd name="T13" fmla="*/ 13 h 51"/>
                  <a:gd name="T14" fmla="*/ 10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4" y="42"/>
                      <a:pt x="47" y="37"/>
                      <a:pt x="48" y="30"/>
                    </a:cubicBezTo>
                    <a:cubicBezTo>
                      <a:pt x="49" y="24"/>
                      <a:pt x="47" y="18"/>
                      <a:pt x="44" y="13"/>
                    </a:cubicBezTo>
                    <a:cubicBezTo>
                      <a:pt x="36" y="2"/>
                      <a:pt x="20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3" name="Freeform 4790"/>
              <p:cNvSpPr>
                <a:spLocks/>
              </p:cNvSpPr>
              <p:nvPr/>
            </p:nvSpPr>
            <p:spPr bwMode="auto">
              <a:xfrm>
                <a:off x="9087" y="-12510"/>
                <a:ext cx="144" cy="133"/>
              </a:xfrm>
              <a:custGeom>
                <a:avLst/>
                <a:gdLst>
                  <a:gd name="T0" fmla="*/ 8 w 54"/>
                  <a:gd name="T1" fmla="*/ 11 h 50"/>
                  <a:gd name="T2" fmla="*/ 12 w 54"/>
                  <a:gd name="T3" fmla="*/ 45 h 50"/>
                  <a:gd name="T4" fmla="*/ 27 w 54"/>
                  <a:gd name="T5" fmla="*/ 50 h 50"/>
                  <a:gd name="T6" fmla="*/ 46 w 54"/>
                  <a:gd name="T7" fmla="*/ 41 h 50"/>
                  <a:gd name="T8" fmla="*/ 42 w 54"/>
                  <a:gd name="T9" fmla="*/ 7 h 50"/>
                  <a:gd name="T10" fmla="*/ 8 w 54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1"/>
                    </a:moveTo>
                    <a:cubicBezTo>
                      <a:pt x="0" y="22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7"/>
                    </a:cubicBezTo>
                    <a:cubicBezTo>
                      <a:pt x="32" y="0"/>
                      <a:pt x="16" y="2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4" name="Freeform 4791"/>
              <p:cNvSpPr>
                <a:spLocks/>
              </p:cNvSpPr>
              <p:nvPr/>
            </p:nvSpPr>
            <p:spPr bwMode="auto">
              <a:xfrm>
                <a:off x="9226" y="-12417"/>
                <a:ext cx="130" cy="136"/>
              </a:xfrm>
              <a:custGeom>
                <a:avLst/>
                <a:gdLst>
                  <a:gd name="T0" fmla="*/ 5 w 49"/>
                  <a:gd name="T1" fmla="*/ 14 h 51"/>
                  <a:gd name="T2" fmla="*/ 1 w 49"/>
                  <a:gd name="T3" fmla="*/ 32 h 51"/>
                  <a:gd name="T4" fmla="*/ 11 w 49"/>
                  <a:gd name="T5" fmla="*/ 47 h 51"/>
                  <a:gd name="T6" fmla="*/ 25 w 49"/>
                  <a:gd name="T7" fmla="*/ 51 h 51"/>
                  <a:gd name="T8" fmla="*/ 44 w 49"/>
                  <a:gd name="T9" fmla="*/ 41 h 51"/>
                  <a:gd name="T10" fmla="*/ 48 w 49"/>
                  <a:gd name="T11" fmla="*/ 23 h 51"/>
                  <a:gd name="T12" fmla="*/ 38 w 49"/>
                  <a:gd name="T13" fmla="*/ 8 h 51"/>
                  <a:gd name="T14" fmla="*/ 5 w 49"/>
                  <a:gd name="T15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5" y="14"/>
                    </a:moveTo>
                    <a:cubicBezTo>
                      <a:pt x="1" y="19"/>
                      <a:pt x="0" y="25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8"/>
                    </a:cubicBezTo>
                    <a:cubicBezTo>
                      <a:pt x="28" y="0"/>
                      <a:pt x="12" y="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5" name="Freeform 4792"/>
              <p:cNvSpPr>
                <a:spLocks/>
              </p:cNvSpPr>
              <p:nvPr/>
            </p:nvSpPr>
            <p:spPr bwMode="auto">
              <a:xfrm>
                <a:off x="9359" y="-12329"/>
                <a:ext cx="136" cy="136"/>
              </a:xfrm>
              <a:custGeom>
                <a:avLst/>
                <a:gdLst>
                  <a:gd name="T0" fmla="*/ 39 w 51"/>
                  <a:gd name="T1" fmla="*/ 6 h 51"/>
                  <a:gd name="T2" fmla="*/ 6 w 51"/>
                  <a:gd name="T3" fmla="*/ 15 h 51"/>
                  <a:gd name="T4" fmla="*/ 15 w 51"/>
                  <a:gd name="T5" fmla="*/ 47 h 51"/>
                  <a:gd name="T6" fmla="*/ 27 w 51"/>
                  <a:gd name="T7" fmla="*/ 51 h 51"/>
                  <a:gd name="T8" fmla="*/ 47 w 51"/>
                  <a:gd name="T9" fmla="*/ 39 h 51"/>
                  <a:gd name="T10" fmla="*/ 50 w 51"/>
                  <a:gd name="T11" fmla="*/ 21 h 51"/>
                  <a:gd name="T12" fmla="*/ 39 w 51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9" y="6"/>
                    </a:move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7"/>
                    </a:cubicBez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1" y="33"/>
                      <a:pt x="51" y="27"/>
                      <a:pt x="50" y="21"/>
                    </a:cubicBezTo>
                    <a:cubicBezTo>
                      <a:pt x="48" y="15"/>
                      <a:pt x="44" y="10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6" name="Freeform 4793"/>
              <p:cNvSpPr>
                <a:spLocks/>
              </p:cNvSpPr>
              <p:nvPr/>
            </p:nvSpPr>
            <p:spPr bwMode="auto">
              <a:xfrm>
                <a:off x="9503" y="-12251"/>
                <a:ext cx="147" cy="136"/>
              </a:xfrm>
              <a:custGeom>
                <a:avLst/>
                <a:gdLst>
                  <a:gd name="T0" fmla="*/ 6 w 55"/>
                  <a:gd name="T1" fmla="*/ 16 h 51"/>
                  <a:gd name="T2" fmla="*/ 17 w 55"/>
                  <a:gd name="T3" fmla="*/ 48 h 51"/>
                  <a:gd name="T4" fmla="*/ 27 w 55"/>
                  <a:gd name="T5" fmla="*/ 51 h 51"/>
                  <a:gd name="T6" fmla="*/ 49 w 55"/>
                  <a:gd name="T7" fmla="*/ 38 h 51"/>
                  <a:gd name="T8" fmla="*/ 38 w 55"/>
                  <a:gd name="T9" fmla="*/ 6 h 51"/>
                  <a:gd name="T10" fmla="*/ 6 w 55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16"/>
                    </a:moveTo>
                    <a:cubicBezTo>
                      <a:pt x="0" y="28"/>
                      <a:pt x="5" y="42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8"/>
                    </a:cubicBezTo>
                    <a:cubicBezTo>
                      <a:pt x="55" y="26"/>
                      <a:pt x="50" y="11"/>
                      <a:pt x="38" y="6"/>
                    </a:cubicBezTo>
                    <a:cubicBezTo>
                      <a:pt x="26" y="0"/>
                      <a:pt x="12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7" name="Freeform 4794"/>
              <p:cNvSpPr>
                <a:spLocks/>
              </p:cNvSpPr>
              <p:nvPr/>
            </p:nvSpPr>
            <p:spPr bwMode="auto">
              <a:xfrm>
                <a:off x="9663" y="-12185"/>
                <a:ext cx="130" cy="136"/>
              </a:xfrm>
              <a:custGeom>
                <a:avLst/>
                <a:gdLst>
                  <a:gd name="T0" fmla="*/ 33 w 49"/>
                  <a:gd name="T1" fmla="*/ 5 h 51"/>
                  <a:gd name="T2" fmla="*/ 2 w 49"/>
                  <a:gd name="T3" fmla="*/ 18 h 51"/>
                  <a:gd name="T4" fmla="*/ 2 w 49"/>
                  <a:gd name="T5" fmla="*/ 37 h 51"/>
                  <a:gd name="T6" fmla="*/ 15 w 49"/>
                  <a:gd name="T7" fmla="*/ 49 h 51"/>
                  <a:gd name="T8" fmla="*/ 24 w 49"/>
                  <a:gd name="T9" fmla="*/ 51 h 51"/>
                  <a:gd name="T10" fmla="*/ 46 w 49"/>
                  <a:gd name="T11" fmla="*/ 37 h 51"/>
                  <a:gd name="T12" fmla="*/ 46 w 49"/>
                  <a:gd name="T13" fmla="*/ 18 h 51"/>
                  <a:gd name="T14" fmla="*/ 33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3" y="5"/>
                    </a:move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2" y="37"/>
                    </a:cubicBezTo>
                    <a:cubicBezTo>
                      <a:pt x="4" y="42"/>
                      <a:pt x="9" y="47"/>
                      <a:pt x="15" y="49"/>
                    </a:cubicBezTo>
                    <a:cubicBezTo>
                      <a:pt x="18" y="51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ubicBezTo>
                      <a:pt x="49" y="31"/>
                      <a:pt x="49" y="24"/>
                      <a:pt x="46" y="18"/>
                    </a:cubicBezTo>
                    <a:cubicBezTo>
                      <a:pt x="44" y="12"/>
                      <a:pt x="39" y="8"/>
                      <a:pt x="3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8" name="Freeform 4795"/>
              <p:cNvSpPr>
                <a:spLocks/>
              </p:cNvSpPr>
              <p:nvPr/>
            </p:nvSpPr>
            <p:spPr bwMode="auto">
              <a:xfrm>
                <a:off x="9817" y="-12126"/>
                <a:ext cx="134" cy="136"/>
              </a:xfrm>
              <a:custGeom>
                <a:avLst/>
                <a:gdLst>
                  <a:gd name="T0" fmla="*/ 48 w 50"/>
                  <a:gd name="T1" fmla="*/ 35 h 51"/>
                  <a:gd name="T2" fmla="*/ 46 w 50"/>
                  <a:gd name="T3" fmla="*/ 16 h 51"/>
                  <a:gd name="T4" fmla="*/ 33 w 50"/>
                  <a:gd name="T5" fmla="*/ 4 h 51"/>
                  <a:gd name="T6" fmla="*/ 2 w 50"/>
                  <a:gd name="T7" fmla="*/ 19 h 51"/>
                  <a:gd name="T8" fmla="*/ 4 w 50"/>
                  <a:gd name="T9" fmla="*/ 38 h 51"/>
                  <a:gd name="T10" fmla="*/ 17 w 50"/>
                  <a:gd name="T11" fmla="*/ 50 h 51"/>
                  <a:gd name="T12" fmla="*/ 25 w 50"/>
                  <a:gd name="T13" fmla="*/ 51 h 51"/>
                  <a:gd name="T14" fmla="*/ 48 w 50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5"/>
                    </a:moveTo>
                    <a:cubicBezTo>
                      <a:pt x="50" y="29"/>
                      <a:pt x="49" y="22"/>
                      <a:pt x="46" y="16"/>
                    </a:cubicBezTo>
                    <a:cubicBezTo>
                      <a:pt x="43" y="11"/>
                      <a:pt x="39" y="6"/>
                      <a:pt x="33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9" name="Freeform 4796"/>
              <p:cNvSpPr>
                <a:spLocks/>
              </p:cNvSpPr>
              <p:nvPr/>
            </p:nvSpPr>
            <p:spPr bwMode="auto">
              <a:xfrm>
                <a:off x="9975" y="-12078"/>
                <a:ext cx="136" cy="133"/>
              </a:xfrm>
              <a:custGeom>
                <a:avLst/>
                <a:gdLst>
                  <a:gd name="T0" fmla="*/ 4 w 51"/>
                  <a:gd name="T1" fmla="*/ 21 h 50"/>
                  <a:gd name="T2" fmla="*/ 21 w 51"/>
                  <a:gd name="T3" fmla="*/ 50 h 50"/>
                  <a:gd name="T4" fmla="*/ 27 w 51"/>
                  <a:gd name="T5" fmla="*/ 50 h 50"/>
                  <a:gd name="T6" fmla="*/ 50 w 51"/>
                  <a:gd name="T7" fmla="*/ 33 h 50"/>
                  <a:gd name="T8" fmla="*/ 47 w 51"/>
                  <a:gd name="T9" fmla="*/ 14 h 50"/>
                  <a:gd name="T10" fmla="*/ 33 w 51"/>
                  <a:gd name="T11" fmla="*/ 3 h 50"/>
                  <a:gd name="T12" fmla="*/ 4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" y="21"/>
                    </a:moveTo>
                    <a:cubicBezTo>
                      <a:pt x="0" y="33"/>
                      <a:pt x="8" y="46"/>
                      <a:pt x="21" y="50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3"/>
                    </a:cubicBezTo>
                    <a:cubicBezTo>
                      <a:pt x="51" y="26"/>
                      <a:pt x="51" y="20"/>
                      <a:pt x="47" y="14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0" y="0"/>
                      <a:pt x="7" y="8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0" name="Freeform 4797"/>
              <p:cNvSpPr>
                <a:spLocks/>
              </p:cNvSpPr>
              <p:nvPr/>
            </p:nvSpPr>
            <p:spPr bwMode="auto">
              <a:xfrm>
                <a:off x="10148" y="-12041"/>
                <a:ext cx="131" cy="134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0 w 49"/>
                  <a:gd name="T5" fmla="*/ 50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9 w 49"/>
                  <a:gd name="T13" fmla="*/ 3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0" y="7"/>
                      <a:pt x="35" y="4"/>
                      <a:pt x="29" y="3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1" name="Freeform 4798"/>
              <p:cNvSpPr>
                <a:spLocks/>
              </p:cNvSpPr>
              <p:nvPr/>
            </p:nvSpPr>
            <p:spPr bwMode="auto">
              <a:xfrm>
                <a:off x="10319" y="-12014"/>
                <a:ext cx="130" cy="131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2 w 49"/>
                  <a:gd name="T5" fmla="*/ 49 h 49"/>
                  <a:gd name="T6" fmla="*/ 24 w 49"/>
                  <a:gd name="T7" fmla="*/ 49 h 49"/>
                  <a:gd name="T8" fmla="*/ 48 w 49"/>
                  <a:gd name="T9" fmla="*/ 28 h 49"/>
                  <a:gd name="T10" fmla="*/ 43 w 49"/>
                  <a:gd name="T11" fmla="*/ 10 h 49"/>
                  <a:gd name="T12" fmla="*/ 27 w 49"/>
                  <a:gd name="T13" fmla="*/ 1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2" name="Freeform 4799"/>
              <p:cNvSpPr>
                <a:spLocks/>
              </p:cNvSpPr>
              <p:nvPr/>
            </p:nvSpPr>
            <p:spPr bwMode="auto">
              <a:xfrm>
                <a:off x="10495" y="-11998"/>
                <a:ext cx="128" cy="128"/>
              </a:xfrm>
              <a:custGeom>
                <a:avLst/>
                <a:gdLst>
                  <a:gd name="T0" fmla="*/ 0 w 48"/>
                  <a:gd name="T1" fmla="*/ 23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23"/>
                    </a:move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3" name="Freeform 4800"/>
              <p:cNvSpPr>
                <a:spLocks/>
              </p:cNvSpPr>
              <p:nvPr/>
            </p:nvSpPr>
            <p:spPr bwMode="auto">
              <a:xfrm>
                <a:off x="10671" y="-11998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7 w 49"/>
                  <a:gd name="T3" fmla="*/ 7 h 48"/>
                  <a:gd name="T4" fmla="*/ 0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17" y="0"/>
                      <a:pt x="11" y="3"/>
                      <a:pt x="7" y="7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4" name="Freeform 4801"/>
              <p:cNvSpPr>
                <a:spLocks/>
              </p:cNvSpPr>
              <p:nvPr/>
            </p:nvSpPr>
            <p:spPr bwMode="auto">
              <a:xfrm>
                <a:off x="10841" y="-12014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5" name="Freeform 4802"/>
              <p:cNvSpPr>
                <a:spLocks/>
              </p:cNvSpPr>
              <p:nvPr/>
            </p:nvSpPr>
            <p:spPr bwMode="auto">
              <a:xfrm>
                <a:off x="11012" y="-12041"/>
                <a:ext cx="136" cy="134"/>
              </a:xfrm>
              <a:custGeom>
                <a:avLst/>
                <a:gdLst>
                  <a:gd name="T0" fmla="*/ 29 w 51"/>
                  <a:gd name="T1" fmla="*/ 50 h 50"/>
                  <a:gd name="T2" fmla="*/ 49 w 51"/>
                  <a:gd name="T3" fmla="*/ 22 h 50"/>
                  <a:gd name="T4" fmla="*/ 21 w 51"/>
                  <a:gd name="T5" fmla="*/ 3 h 50"/>
                  <a:gd name="T6" fmla="*/ 5 w 51"/>
                  <a:gd name="T7" fmla="*/ 12 h 50"/>
                  <a:gd name="T8" fmla="*/ 1 w 51"/>
                  <a:gd name="T9" fmla="*/ 30 h 50"/>
                  <a:gd name="T10" fmla="*/ 25 w 51"/>
                  <a:gd name="T11" fmla="*/ 50 h 50"/>
                  <a:gd name="T12" fmla="*/ 2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50"/>
                    </a:moveTo>
                    <a:cubicBezTo>
                      <a:pt x="42" y="47"/>
                      <a:pt x="51" y="35"/>
                      <a:pt x="49" y="22"/>
                    </a:cubicBezTo>
                    <a:cubicBezTo>
                      <a:pt x="46" y="9"/>
                      <a:pt x="34" y="0"/>
                      <a:pt x="21" y="3"/>
                    </a:cubicBezTo>
                    <a:cubicBezTo>
                      <a:pt x="15" y="4"/>
                      <a:pt x="9" y="7"/>
                      <a:pt x="5" y="12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" name="Freeform 4803"/>
              <p:cNvSpPr>
                <a:spLocks/>
              </p:cNvSpPr>
              <p:nvPr/>
            </p:nvSpPr>
            <p:spPr bwMode="auto">
              <a:xfrm>
                <a:off x="11177" y="-12078"/>
                <a:ext cx="134" cy="136"/>
              </a:xfrm>
              <a:custGeom>
                <a:avLst/>
                <a:gdLst>
                  <a:gd name="T0" fmla="*/ 25 w 50"/>
                  <a:gd name="T1" fmla="*/ 51 h 51"/>
                  <a:gd name="T2" fmla="*/ 31 w 50"/>
                  <a:gd name="T3" fmla="*/ 50 h 51"/>
                  <a:gd name="T4" fmla="*/ 46 w 50"/>
                  <a:gd name="T5" fmla="*/ 39 h 51"/>
                  <a:gd name="T6" fmla="*/ 48 w 50"/>
                  <a:gd name="T7" fmla="*/ 21 h 51"/>
                  <a:gd name="T8" fmla="*/ 19 w 50"/>
                  <a:gd name="T9" fmla="*/ 4 h 51"/>
                  <a:gd name="T10" fmla="*/ 5 w 50"/>
                  <a:gd name="T11" fmla="*/ 14 h 51"/>
                  <a:gd name="T12" fmla="*/ 2 w 50"/>
                  <a:gd name="T13" fmla="*/ 32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5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19" y="4"/>
                    </a:cubicBezTo>
                    <a:cubicBezTo>
                      <a:pt x="13" y="5"/>
                      <a:pt x="8" y="9"/>
                      <a:pt x="5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5" y="43"/>
                      <a:pt x="14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" name="Freeform 4804"/>
              <p:cNvSpPr>
                <a:spLocks/>
              </p:cNvSpPr>
              <p:nvPr/>
            </p:nvSpPr>
            <p:spPr bwMode="auto">
              <a:xfrm>
                <a:off x="11335" y="-12126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34 w 51"/>
                  <a:gd name="T3" fmla="*/ 50 h 51"/>
                  <a:gd name="T4" fmla="*/ 48 w 51"/>
                  <a:gd name="T5" fmla="*/ 38 h 51"/>
                  <a:gd name="T6" fmla="*/ 49 w 51"/>
                  <a:gd name="T7" fmla="*/ 20 h 51"/>
                  <a:gd name="T8" fmla="*/ 19 w 51"/>
                  <a:gd name="T9" fmla="*/ 4 h 51"/>
                  <a:gd name="T10" fmla="*/ 4 w 51"/>
                  <a:gd name="T11" fmla="*/ 35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29" y="51"/>
                      <a:pt x="32" y="51"/>
                      <a:pt x="34" y="50"/>
                    </a:cubicBez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2"/>
                      <a:pt x="51" y="26"/>
                      <a:pt x="49" y="20"/>
                    </a:cubicBezTo>
                    <a:cubicBezTo>
                      <a:pt x="45" y="8"/>
                      <a:pt x="32" y="0"/>
                      <a:pt x="19" y="4"/>
                    </a:cubicBezTo>
                    <a:cubicBezTo>
                      <a:pt x="7" y="9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" name="Freeform 4805"/>
              <p:cNvSpPr>
                <a:spLocks/>
              </p:cNvSpPr>
              <p:nvPr/>
            </p:nvSpPr>
            <p:spPr bwMode="auto">
              <a:xfrm>
                <a:off x="11497" y="-12182"/>
                <a:ext cx="136" cy="136"/>
              </a:xfrm>
              <a:custGeom>
                <a:avLst/>
                <a:gdLst>
                  <a:gd name="T0" fmla="*/ 33 w 51"/>
                  <a:gd name="T1" fmla="*/ 49 h 51"/>
                  <a:gd name="T2" fmla="*/ 47 w 51"/>
                  <a:gd name="T3" fmla="*/ 18 h 51"/>
                  <a:gd name="T4" fmla="*/ 16 w 51"/>
                  <a:gd name="T5" fmla="*/ 4 h 51"/>
                  <a:gd name="T6" fmla="*/ 2 w 51"/>
                  <a:gd name="T7" fmla="*/ 17 h 51"/>
                  <a:gd name="T8" fmla="*/ 2 w 51"/>
                  <a:gd name="T9" fmla="*/ 36 h 51"/>
                  <a:gd name="T10" fmla="*/ 24 w 51"/>
                  <a:gd name="T11" fmla="*/ 51 h 51"/>
                  <a:gd name="T12" fmla="*/ 33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3" y="49"/>
                    </a:moveTo>
                    <a:cubicBezTo>
                      <a:pt x="45" y="44"/>
                      <a:pt x="51" y="30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7"/>
                      <a:pt x="5" y="11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" name="Freeform 4806"/>
              <p:cNvSpPr>
                <a:spLocks/>
              </p:cNvSpPr>
              <p:nvPr/>
            </p:nvSpPr>
            <p:spPr bwMode="auto">
              <a:xfrm>
                <a:off x="11785" y="-12329"/>
                <a:ext cx="147" cy="136"/>
              </a:xfrm>
              <a:custGeom>
                <a:avLst/>
                <a:gdLst>
                  <a:gd name="T0" fmla="*/ 48 w 55"/>
                  <a:gd name="T1" fmla="*/ 15 h 51"/>
                  <a:gd name="T2" fmla="*/ 16 w 55"/>
                  <a:gd name="T3" fmla="*/ 6 h 51"/>
                  <a:gd name="T4" fmla="*/ 7 w 55"/>
                  <a:gd name="T5" fmla="*/ 39 h 51"/>
                  <a:gd name="T6" fmla="*/ 28 w 55"/>
                  <a:gd name="T7" fmla="*/ 51 h 51"/>
                  <a:gd name="T8" fmla="*/ 40 w 55"/>
                  <a:gd name="T9" fmla="*/ 48 h 51"/>
                  <a:gd name="T10" fmla="*/ 48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15"/>
                    </a:moveTo>
                    <a:cubicBezTo>
                      <a:pt x="42" y="4"/>
                      <a:pt x="27" y="0"/>
                      <a:pt x="16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1"/>
                      <a:pt x="55" y="27"/>
                      <a:pt x="4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" name="Freeform 4807"/>
              <p:cNvSpPr>
                <a:spLocks/>
              </p:cNvSpPr>
              <p:nvPr/>
            </p:nvSpPr>
            <p:spPr bwMode="auto">
              <a:xfrm>
                <a:off x="11926" y="-12414"/>
                <a:ext cx="144" cy="133"/>
              </a:xfrm>
              <a:custGeom>
                <a:avLst/>
                <a:gdLst>
                  <a:gd name="T0" fmla="*/ 47 w 54"/>
                  <a:gd name="T1" fmla="*/ 13 h 50"/>
                  <a:gd name="T2" fmla="*/ 14 w 54"/>
                  <a:gd name="T3" fmla="*/ 7 h 50"/>
                  <a:gd name="T4" fmla="*/ 7 w 54"/>
                  <a:gd name="T5" fmla="*/ 40 h 50"/>
                  <a:gd name="T6" fmla="*/ 27 w 54"/>
                  <a:gd name="T7" fmla="*/ 50 h 50"/>
                  <a:gd name="T8" fmla="*/ 40 w 54"/>
                  <a:gd name="T9" fmla="*/ 46 h 50"/>
                  <a:gd name="T10" fmla="*/ 47 w 54"/>
                  <a:gd name="T11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7" y="13"/>
                    </a:moveTo>
                    <a:cubicBezTo>
                      <a:pt x="40" y="3"/>
                      <a:pt x="24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ubicBezTo>
                      <a:pt x="12" y="46"/>
                      <a:pt x="19" y="50"/>
                      <a:pt x="27" y="50"/>
                    </a:cubicBezTo>
                    <a:cubicBezTo>
                      <a:pt x="32" y="50"/>
                      <a:pt x="36" y="49"/>
                      <a:pt x="40" y="46"/>
                    </a:cubicBezTo>
                    <a:cubicBezTo>
                      <a:pt x="51" y="39"/>
                      <a:pt x="54" y="2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" name="Freeform 4808"/>
              <p:cNvSpPr>
                <a:spLocks/>
              </p:cNvSpPr>
              <p:nvPr/>
            </p:nvSpPr>
            <p:spPr bwMode="auto">
              <a:xfrm>
                <a:off x="12060" y="-12510"/>
                <a:ext cx="144" cy="133"/>
              </a:xfrm>
              <a:custGeom>
                <a:avLst/>
                <a:gdLst>
                  <a:gd name="T0" fmla="*/ 46 w 54"/>
                  <a:gd name="T1" fmla="*/ 12 h 50"/>
                  <a:gd name="T2" fmla="*/ 12 w 54"/>
                  <a:gd name="T3" fmla="*/ 8 h 50"/>
                  <a:gd name="T4" fmla="*/ 8 w 54"/>
                  <a:gd name="T5" fmla="*/ 41 h 50"/>
                  <a:gd name="T6" fmla="*/ 27 w 54"/>
                  <a:gd name="T7" fmla="*/ 50 h 50"/>
                  <a:gd name="T8" fmla="*/ 41 w 54"/>
                  <a:gd name="T9" fmla="*/ 45 h 50"/>
                  <a:gd name="T10" fmla="*/ 46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6" y="12"/>
                    </a:moveTo>
                    <a:cubicBezTo>
                      <a:pt x="38" y="2"/>
                      <a:pt x="23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5"/>
                    </a:cubicBezTo>
                    <a:cubicBezTo>
                      <a:pt x="52" y="37"/>
                      <a:pt x="54" y="22"/>
                      <a:pt x="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" name="Freeform 4809"/>
              <p:cNvSpPr>
                <a:spLocks/>
              </p:cNvSpPr>
              <p:nvPr/>
            </p:nvSpPr>
            <p:spPr bwMode="auto">
              <a:xfrm>
                <a:off x="12193" y="-12614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0 w 51"/>
                  <a:gd name="T3" fmla="*/ 44 h 50"/>
                  <a:gd name="T4" fmla="*/ 42 w 51"/>
                  <a:gd name="T5" fmla="*/ 11 h 50"/>
                  <a:gd name="T6" fmla="*/ 8 w 51"/>
                  <a:gd name="T7" fmla="*/ 8 h 50"/>
                  <a:gd name="T8" fmla="*/ 0 w 51"/>
                  <a:gd name="T9" fmla="*/ 25 h 50"/>
                  <a:gd name="T10" fmla="*/ 6 w 51"/>
                  <a:gd name="T11" fmla="*/ 42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0" y="50"/>
                      <a:pt x="35" y="48"/>
                      <a:pt x="40" y="44"/>
                    </a:cubicBezTo>
                    <a:cubicBezTo>
                      <a:pt x="50" y="36"/>
                      <a:pt x="51" y="20"/>
                      <a:pt x="42" y="11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3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" name="Freeform 4810"/>
              <p:cNvSpPr>
                <a:spLocks/>
              </p:cNvSpPr>
              <p:nvPr/>
            </p:nvSpPr>
            <p:spPr bwMode="auto">
              <a:xfrm>
                <a:off x="12305" y="-12726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3 h 50"/>
                  <a:gd name="T4" fmla="*/ 43 w 53"/>
                  <a:gd name="T5" fmla="*/ 9 h 50"/>
                  <a:gd name="T6" fmla="*/ 10 w 53"/>
                  <a:gd name="T7" fmla="*/ 9 h 50"/>
                  <a:gd name="T8" fmla="*/ 10 w 53"/>
                  <a:gd name="T9" fmla="*/ 43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" name="Freeform 4811"/>
              <p:cNvSpPr>
                <a:spLocks/>
              </p:cNvSpPr>
              <p:nvPr/>
            </p:nvSpPr>
            <p:spPr bwMode="auto">
              <a:xfrm>
                <a:off x="12422" y="-12849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42 w 48"/>
                  <a:gd name="T3" fmla="*/ 42 h 51"/>
                  <a:gd name="T4" fmla="*/ 48 w 48"/>
                  <a:gd name="T5" fmla="*/ 25 h 51"/>
                  <a:gd name="T6" fmla="*/ 40 w 48"/>
                  <a:gd name="T7" fmla="*/ 9 h 51"/>
                  <a:gd name="T8" fmla="*/ 6 w 48"/>
                  <a:gd name="T9" fmla="*/ 11 h 51"/>
                  <a:gd name="T10" fmla="*/ 0 w 48"/>
                  <a:gd name="T11" fmla="*/ 28 h 51"/>
                  <a:gd name="T12" fmla="*/ 8 w 48"/>
                  <a:gd name="T13" fmla="*/ 45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1" y="51"/>
                      <a:pt x="38" y="48"/>
                      <a:pt x="42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1"/>
                      <a:pt x="8" y="45"/>
                    </a:cubicBezTo>
                    <a:cubicBezTo>
                      <a:pt x="13" y="49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5" name="Freeform 4812"/>
              <p:cNvSpPr>
                <a:spLocks/>
              </p:cNvSpPr>
              <p:nvPr/>
            </p:nvSpPr>
            <p:spPr bwMode="auto">
              <a:xfrm>
                <a:off x="12518" y="-12977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6 w 51"/>
                  <a:gd name="T3" fmla="*/ 41 h 51"/>
                  <a:gd name="T4" fmla="*/ 50 w 51"/>
                  <a:gd name="T5" fmla="*/ 24 h 51"/>
                  <a:gd name="T6" fmla="*/ 41 w 51"/>
                  <a:gd name="T7" fmla="*/ 8 h 51"/>
                  <a:gd name="T8" fmla="*/ 8 w 51"/>
                  <a:gd name="T9" fmla="*/ 12 h 51"/>
                  <a:gd name="T10" fmla="*/ 12 w 51"/>
                  <a:gd name="T11" fmla="*/ 46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4" y="51"/>
                      <a:pt x="41" y="47"/>
                      <a:pt x="46" y="41"/>
                    </a:cubicBezTo>
                    <a:cubicBezTo>
                      <a:pt x="49" y="36"/>
                      <a:pt x="51" y="30"/>
                      <a:pt x="50" y="24"/>
                    </a:cubicBezTo>
                    <a:cubicBezTo>
                      <a:pt x="49" y="17"/>
                      <a:pt x="46" y="12"/>
                      <a:pt x="41" y="8"/>
                    </a:cubicBezTo>
                    <a:cubicBezTo>
                      <a:pt x="31" y="0"/>
                      <a:pt x="15" y="2"/>
                      <a:pt x="8" y="12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6" name="Freeform 4813"/>
              <p:cNvSpPr>
                <a:spLocks/>
              </p:cNvSpPr>
              <p:nvPr/>
            </p:nvSpPr>
            <p:spPr bwMode="auto">
              <a:xfrm>
                <a:off x="12612" y="-13113"/>
                <a:ext cx="144" cy="136"/>
              </a:xfrm>
              <a:custGeom>
                <a:avLst/>
                <a:gdLst>
                  <a:gd name="T0" fmla="*/ 47 w 54"/>
                  <a:gd name="T1" fmla="*/ 41 h 51"/>
                  <a:gd name="T2" fmla="*/ 40 w 54"/>
                  <a:gd name="T3" fmla="*/ 7 h 51"/>
                  <a:gd name="T4" fmla="*/ 7 w 54"/>
                  <a:gd name="T5" fmla="*/ 14 h 51"/>
                  <a:gd name="T6" fmla="*/ 14 w 54"/>
                  <a:gd name="T7" fmla="*/ 47 h 51"/>
                  <a:gd name="T8" fmla="*/ 27 w 54"/>
                  <a:gd name="T9" fmla="*/ 51 h 51"/>
                  <a:gd name="T10" fmla="*/ 47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1"/>
                    </a:moveTo>
                    <a:cubicBezTo>
                      <a:pt x="54" y="30"/>
                      <a:pt x="51" y="15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7" name="Freeform 4814"/>
              <p:cNvSpPr>
                <a:spLocks/>
              </p:cNvSpPr>
              <p:nvPr/>
            </p:nvSpPr>
            <p:spPr bwMode="auto">
              <a:xfrm>
                <a:off x="12694" y="-13255"/>
                <a:ext cx="139" cy="136"/>
              </a:xfrm>
              <a:custGeom>
                <a:avLst/>
                <a:gdLst>
                  <a:gd name="T0" fmla="*/ 48 w 52"/>
                  <a:gd name="T1" fmla="*/ 39 h 51"/>
                  <a:gd name="T2" fmla="*/ 51 w 52"/>
                  <a:gd name="T3" fmla="*/ 21 h 51"/>
                  <a:gd name="T4" fmla="*/ 39 w 52"/>
                  <a:gd name="T5" fmla="*/ 7 h 51"/>
                  <a:gd name="T6" fmla="*/ 7 w 52"/>
                  <a:gd name="T7" fmla="*/ 16 h 51"/>
                  <a:gd name="T8" fmla="*/ 16 w 52"/>
                  <a:gd name="T9" fmla="*/ 48 h 51"/>
                  <a:gd name="T10" fmla="*/ 28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2" y="34"/>
                      <a:pt x="52" y="27"/>
                      <a:pt x="51" y="21"/>
                    </a:cubicBezTo>
                    <a:cubicBezTo>
                      <a:pt x="49" y="15"/>
                      <a:pt x="45" y="10"/>
                      <a:pt x="39" y="7"/>
                    </a:cubicBezTo>
                    <a:cubicBezTo>
                      <a:pt x="28" y="0"/>
                      <a:pt x="13" y="5"/>
                      <a:pt x="7" y="16"/>
                    </a:cubicBezTo>
                    <a:cubicBezTo>
                      <a:pt x="0" y="27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8" name="Freeform 4815"/>
              <p:cNvSpPr>
                <a:spLocks/>
              </p:cNvSpPr>
              <p:nvPr/>
            </p:nvSpPr>
            <p:spPr bwMode="auto">
              <a:xfrm>
                <a:off x="12777" y="-13401"/>
                <a:ext cx="131" cy="136"/>
              </a:xfrm>
              <a:custGeom>
                <a:avLst/>
                <a:gdLst>
                  <a:gd name="T0" fmla="*/ 15 w 49"/>
                  <a:gd name="T1" fmla="*/ 49 h 51"/>
                  <a:gd name="T2" fmla="*/ 25 w 49"/>
                  <a:gd name="T3" fmla="*/ 51 h 51"/>
                  <a:gd name="T4" fmla="*/ 46 w 49"/>
                  <a:gd name="T5" fmla="*/ 38 h 51"/>
                  <a:gd name="T6" fmla="*/ 47 w 49"/>
                  <a:gd name="T7" fmla="*/ 19 h 51"/>
                  <a:gd name="T8" fmla="*/ 35 w 49"/>
                  <a:gd name="T9" fmla="*/ 6 h 51"/>
                  <a:gd name="T10" fmla="*/ 3 w 49"/>
                  <a:gd name="T11" fmla="*/ 17 h 51"/>
                  <a:gd name="T12" fmla="*/ 2 w 49"/>
                  <a:gd name="T13" fmla="*/ 35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5" y="13"/>
                      <a:pt x="41" y="9"/>
                      <a:pt x="35" y="6"/>
                    </a:cubicBezTo>
                    <a:cubicBezTo>
                      <a:pt x="24" y="0"/>
                      <a:pt x="9" y="6"/>
                      <a:pt x="3" y="17"/>
                    </a:cubicBezTo>
                    <a:cubicBezTo>
                      <a:pt x="1" y="23"/>
                      <a:pt x="0" y="29"/>
                      <a:pt x="2" y="35"/>
                    </a:cubicBezTo>
                    <a:cubicBezTo>
                      <a:pt x="4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9" name="Freeform 4816"/>
              <p:cNvSpPr>
                <a:spLocks/>
              </p:cNvSpPr>
              <p:nvPr/>
            </p:nvSpPr>
            <p:spPr bwMode="auto">
              <a:xfrm>
                <a:off x="12836" y="-13554"/>
                <a:ext cx="144" cy="137"/>
              </a:xfrm>
              <a:custGeom>
                <a:avLst/>
                <a:gdLst>
                  <a:gd name="T0" fmla="*/ 50 w 54"/>
                  <a:gd name="T1" fmla="*/ 36 h 51"/>
                  <a:gd name="T2" fmla="*/ 36 w 54"/>
                  <a:gd name="T3" fmla="*/ 5 h 51"/>
                  <a:gd name="T4" fmla="*/ 5 w 54"/>
                  <a:gd name="T5" fmla="*/ 18 h 51"/>
                  <a:gd name="T6" fmla="*/ 19 w 54"/>
                  <a:gd name="T7" fmla="*/ 49 h 51"/>
                  <a:gd name="T8" fmla="*/ 27 w 54"/>
                  <a:gd name="T9" fmla="*/ 51 h 51"/>
                  <a:gd name="T10" fmla="*/ 50 w 54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0" y="36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4"/>
                      <a:pt x="19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0" name="Freeform 4817"/>
              <p:cNvSpPr>
                <a:spLocks/>
              </p:cNvSpPr>
              <p:nvPr/>
            </p:nvSpPr>
            <p:spPr bwMode="auto">
              <a:xfrm>
                <a:off x="12897" y="-13711"/>
                <a:ext cx="133" cy="136"/>
              </a:xfrm>
              <a:custGeom>
                <a:avLst/>
                <a:gdLst>
                  <a:gd name="T0" fmla="*/ 18 w 50"/>
                  <a:gd name="T1" fmla="*/ 50 h 51"/>
                  <a:gd name="T2" fmla="*/ 25 w 50"/>
                  <a:gd name="T3" fmla="*/ 51 h 51"/>
                  <a:gd name="T4" fmla="*/ 48 w 50"/>
                  <a:gd name="T5" fmla="*/ 34 h 51"/>
                  <a:gd name="T6" fmla="*/ 46 w 50"/>
                  <a:gd name="T7" fmla="*/ 16 h 51"/>
                  <a:gd name="T8" fmla="*/ 32 w 50"/>
                  <a:gd name="T9" fmla="*/ 4 h 51"/>
                  <a:gd name="T10" fmla="*/ 2 w 50"/>
                  <a:gd name="T11" fmla="*/ 20 h 51"/>
                  <a:gd name="T12" fmla="*/ 4 w 50"/>
                  <a:gd name="T13" fmla="*/ 38 h 51"/>
                  <a:gd name="T14" fmla="*/ 18 w 50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8" y="50"/>
                    </a:moveTo>
                    <a:cubicBezTo>
                      <a:pt x="20" y="50"/>
                      <a:pt x="23" y="51"/>
                      <a:pt x="25" y="51"/>
                    </a:cubicBezTo>
                    <a:cubicBezTo>
                      <a:pt x="36" y="51"/>
                      <a:pt x="45" y="44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1" name="Freeform 4818"/>
              <p:cNvSpPr>
                <a:spLocks/>
              </p:cNvSpPr>
              <p:nvPr/>
            </p:nvSpPr>
            <p:spPr bwMode="auto">
              <a:xfrm>
                <a:off x="12942" y="-13871"/>
                <a:ext cx="136" cy="133"/>
              </a:xfrm>
              <a:custGeom>
                <a:avLst/>
                <a:gdLst>
                  <a:gd name="T0" fmla="*/ 1 w 51"/>
                  <a:gd name="T1" fmla="*/ 20 h 50"/>
                  <a:gd name="T2" fmla="*/ 4 w 51"/>
                  <a:gd name="T3" fmla="*/ 38 h 50"/>
                  <a:gd name="T4" fmla="*/ 19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1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7"/>
                      <a:pt x="19" y="49"/>
                    </a:cubicBezTo>
                    <a:cubicBezTo>
                      <a:pt x="21" y="49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" name="Freeform 4819"/>
              <p:cNvSpPr>
                <a:spLocks/>
              </p:cNvSpPr>
              <p:nvPr/>
            </p:nvSpPr>
            <p:spPr bwMode="auto">
              <a:xfrm>
                <a:off x="12972" y="-14039"/>
                <a:ext cx="136" cy="133"/>
              </a:xfrm>
              <a:custGeom>
                <a:avLst/>
                <a:gdLst>
                  <a:gd name="T0" fmla="*/ 3 w 51"/>
                  <a:gd name="T1" fmla="*/ 22 h 50"/>
                  <a:gd name="T2" fmla="*/ 22 w 51"/>
                  <a:gd name="T3" fmla="*/ 50 h 50"/>
                  <a:gd name="T4" fmla="*/ 26 w 51"/>
                  <a:gd name="T5" fmla="*/ 50 h 50"/>
                  <a:gd name="T6" fmla="*/ 50 w 51"/>
                  <a:gd name="T7" fmla="*/ 30 h 50"/>
                  <a:gd name="T8" fmla="*/ 46 w 51"/>
                  <a:gd name="T9" fmla="*/ 12 h 50"/>
                  <a:gd name="T10" fmla="*/ 30 w 51"/>
                  <a:gd name="T11" fmla="*/ 3 h 50"/>
                  <a:gd name="T12" fmla="*/ 3 w 51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2"/>
                    </a:move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0"/>
                    </a:cubicBezTo>
                    <a:cubicBezTo>
                      <a:pt x="51" y="24"/>
                      <a:pt x="49" y="17"/>
                      <a:pt x="46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" name="Freeform 4820"/>
              <p:cNvSpPr>
                <a:spLocks/>
              </p:cNvSpPr>
              <p:nvPr/>
            </p:nvSpPr>
            <p:spPr bwMode="auto">
              <a:xfrm>
                <a:off x="12996" y="-14207"/>
                <a:ext cx="133" cy="130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10 h 49"/>
                  <a:gd name="T8" fmla="*/ 27 w 50"/>
                  <a:gd name="T9" fmla="*/ 1 h 49"/>
                  <a:gd name="T10" fmla="*/ 1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8" y="49"/>
                      <a:pt x="48" y="40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7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" name="Freeform 4821"/>
              <p:cNvSpPr>
                <a:spLocks/>
              </p:cNvSpPr>
              <p:nvPr/>
            </p:nvSpPr>
            <p:spPr bwMode="auto">
              <a:xfrm>
                <a:off x="13009" y="-14378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3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" name="Freeform 4822"/>
              <p:cNvSpPr>
                <a:spLocks/>
              </p:cNvSpPr>
              <p:nvPr/>
            </p:nvSpPr>
            <p:spPr bwMode="auto">
              <a:xfrm>
                <a:off x="13004" y="-14554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5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5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4"/>
                      <a:pt x="42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6" name="Freeform 4823"/>
              <p:cNvSpPr>
                <a:spLocks/>
              </p:cNvSpPr>
              <p:nvPr/>
            </p:nvSpPr>
            <p:spPr bwMode="auto">
              <a:xfrm>
                <a:off x="12988" y="-14730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1 w 49"/>
                  <a:gd name="T3" fmla="*/ 28 h 49"/>
                  <a:gd name="T4" fmla="*/ 25 w 49"/>
                  <a:gd name="T5" fmla="*/ 49 h 49"/>
                  <a:gd name="T6" fmla="*/ 28 w 49"/>
                  <a:gd name="T7" fmla="*/ 49 h 49"/>
                  <a:gd name="T8" fmla="*/ 44 w 49"/>
                  <a:gd name="T9" fmla="*/ 40 h 49"/>
                  <a:gd name="T10" fmla="*/ 49 w 49"/>
                  <a:gd name="T11" fmla="*/ 22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7" name="Freeform 4824"/>
              <p:cNvSpPr>
                <a:spLocks/>
              </p:cNvSpPr>
              <p:nvPr/>
            </p:nvSpPr>
            <p:spPr bwMode="auto">
              <a:xfrm>
                <a:off x="12958" y="-14901"/>
                <a:ext cx="139" cy="133"/>
              </a:xfrm>
              <a:custGeom>
                <a:avLst/>
                <a:gdLst>
                  <a:gd name="T0" fmla="*/ 21 w 52"/>
                  <a:gd name="T1" fmla="*/ 2 h 50"/>
                  <a:gd name="T2" fmla="*/ 2 w 52"/>
                  <a:gd name="T3" fmla="*/ 30 h 50"/>
                  <a:gd name="T4" fmla="*/ 26 w 52"/>
                  <a:gd name="T5" fmla="*/ 50 h 50"/>
                  <a:gd name="T6" fmla="*/ 30 w 52"/>
                  <a:gd name="T7" fmla="*/ 49 h 50"/>
                  <a:gd name="T8" fmla="*/ 49 w 52"/>
                  <a:gd name="T9" fmla="*/ 21 h 50"/>
                  <a:gd name="T10" fmla="*/ 21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2"/>
                    </a:moveTo>
                    <a:cubicBezTo>
                      <a:pt x="8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49" y="21"/>
                    </a:cubicBezTo>
                    <a:cubicBezTo>
                      <a:pt x="47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8" name="Freeform 4825"/>
              <p:cNvSpPr>
                <a:spLocks/>
              </p:cNvSpPr>
              <p:nvPr/>
            </p:nvSpPr>
            <p:spPr bwMode="auto">
              <a:xfrm>
                <a:off x="12924" y="-15066"/>
                <a:ext cx="130" cy="133"/>
              </a:xfrm>
              <a:custGeom>
                <a:avLst/>
                <a:gdLst>
                  <a:gd name="T0" fmla="*/ 18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4 w 49"/>
                  <a:gd name="T7" fmla="*/ 50 h 50"/>
                  <a:gd name="T8" fmla="*/ 30 w 49"/>
                  <a:gd name="T9" fmla="*/ 49 h 50"/>
                  <a:gd name="T10" fmla="*/ 45 w 49"/>
                  <a:gd name="T11" fmla="*/ 38 h 50"/>
                  <a:gd name="T12" fmla="*/ 47 w 49"/>
                  <a:gd name="T13" fmla="*/ 20 h 50"/>
                  <a:gd name="T14" fmla="*/ 18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3"/>
                    </a:moveTo>
                    <a:cubicBezTo>
                      <a:pt x="12" y="4"/>
                      <a:pt x="7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2"/>
                      <a:pt x="14" y="50"/>
                      <a:pt x="24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37" y="47"/>
                      <a:pt x="42" y="43"/>
                      <a:pt x="45" y="38"/>
                    </a:cubicBezTo>
                    <a:cubicBezTo>
                      <a:pt x="48" y="32"/>
                      <a:pt x="49" y="26"/>
                      <a:pt x="47" y="20"/>
                    </a:cubicBezTo>
                    <a:cubicBezTo>
                      <a:pt x="44" y="7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9" name="Freeform 4826"/>
              <p:cNvSpPr>
                <a:spLocks/>
              </p:cNvSpPr>
              <p:nvPr/>
            </p:nvSpPr>
            <p:spPr bwMode="auto">
              <a:xfrm>
                <a:off x="12868" y="-15229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35 h 51"/>
                  <a:gd name="T4" fmla="*/ 27 w 51"/>
                  <a:gd name="T5" fmla="*/ 51 h 51"/>
                  <a:gd name="T6" fmla="*/ 34 w 51"/>
                  <a:gd name="T7" fmla="*/ 49 h 51"/>
                  <a:gd name="T8" fmla="*/ 48 w 51"/>
                  <a:gd name="T9" fmla="*/ 37 h 51"/>
                  <a:gd name="T10" fmla="*/ 49 w 51"/>
                  <a:gd name="T11" fmla="*/ 19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2"/>
                      <a:pt x="4" y="35"/>
                    </a:cubicBezTo>
                    <a:cubicBezTo>
                      <a:pt x="7" y="44"/>
                      <a:pt x="17" y="51"/>
                      <a:pt x="27" y="51"/>
                    </a:cubicBezTo>
                    <a:cubicBezTo>
                      <a:pt x="29" y="51"/>
                      <a:pt x="32" y="50"/>
                      <a:pt x="34" y="49"/>
                    </a:cubicBezTo>
                    <a:cubicBezTo>
                      <a:pt x="41" y="47"/>
                      <a:pt x="45" y="43"/>
                      <a:pt x="48" y="37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0" name="Freeform 4827"/>
              <p:cNvSpPr>
                <a:spLocks/>
              </p:cNvSpPr>
              <p:nvPr/>
            </p:nvSpPr>
            <p:spPr bwMode="auto">
              <a:xfrm>
                <a:off x="12806" y="-15384"/>
                <a:ext cx="144" cy="133"/>
              </a:xfrm>
              <a:custGeom>
                <a:avLst/>
                <a:gdLst>
                  <a:gd name="T0" fmla="*/ 18 w 54"/>
                  <a:gd name="T1" fmla="*/ 5 h 50"/>
                  <a:gd name="T2" fmla="*/ 5 w 54"/>
                  <a:gd name="T3" fmla="*/ 36 h 50"/>
                  <a:gd name="T4" fmla="*/ 27 w 54"/>
                  <a:gd name="T5" fmla="*/ 50 h 50"/>
                  <a:gd name="T6" fmla="*/ 37 w 54"/>
                  <a:gd name="T7" fmla="*/ 49 h 50"/>
                  <a:gd name="T8" fmla="*/ 49 w 54"/>
                  <a:gd name="T9" fmla="*/ 17 h 50"/>
                  <a:gd name="T10" fmla="*/ 18 w 54"/>
                  <a:gd name="T1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8" y="50"/>
                      <a:pt x="27" y="50"/>
                    </a:cubicBezTo>
                    <a:cubicBezTo>
                      <a:pt x="30" y="50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9" y="17"/>
                    </a:cubicBezTo>
                    <a:cubicBezTo>
                      <a:pt x="44" y="5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" name="Freeform 4828"/>
              <p:cNvSpPr>
                <a:spLocks/>
              </p:cNvSpPr>
              <p:nvPr/>
            </p:nvSpPr>
            <p:spPr bwMode="auto">
              <a:xfrm>
                <a:off x="12742" y="-15536"/>
                <a:ext cx="134" cy="136"/>
              </a:xfrm>
              <a:custGeom>
                <a:avLst/>
                <a:gdLst>
                  <a:gd name="T0" fmla="*/ 14 w 50"/>
                  <a:gd name="T1" fmla="*/ 6 h 51"/>
                  <a:gd name="T2" fmla="*/ 2 w 50"/>
                  <a:gd name="T3" fmla="*/ 20 h 51"/>
                  <a:gd name="T4" fmla="*/ 4 w 50"/>
                  <a:gd name="T5" fmla="*/ 38 h 51"/>
                  <a:gd name="T6" fmla="*/ 25 w 50"/>
                  <a:gd name="T7" fmla="*/ 51 h 51"/>
                  <a:gd name="T8" fmla="*/ 36 w 50"/>
                  <a:gd name="T9" fmla="*/ 49 h 51"/>
                  <a:gd name="T10" fmla="*/ 48 w 50"/>
                  <a:gd name="T11" fmla="*/ 35 h 51"/>
                  <a:gd name="T12" fmla="*/ 46 w 50"/>
                  <a:gd name="T13" fmla="*/ 17 h 51"/>
                  <a:gd name="T14" fmla="*/ 14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6" y="49"/>
                    </a:cubicBezTo>
                    <a:cubicBezTo>
                      <a:pt x="41" y="46"/>
                      <a:pt x="46" y="41"/>
                      <a:pt x="48" y="35"/>
                    </a:cubicBezTo>
                    <a:cubicBezTo>
                      <a:pt x="50" y="29"/>
                      <a:pt x="49" y="22"/>
                      <a:pt x="46" y="17"/>
                    </a:cubicBezTo>
                    <a:cubicBezTo>
                      <a:pt x="40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" name="Freeform 4829"/>
              <p:cNvSpPr>
                <a:spLocks/>
              </p:cNvSpPr>
              <p:nvPr/>
            </p:nvSpPr>
            <p:spPr bwMode="auto">
              <a:xfrm>
                <a:off x="12662" y="-15680"/>
                <a:ext cx="134" cy="136"/>
              </a:xfrm>
              <a:custGeom>
                <a:avLst/>
                <a:gdLst>
                  <a:gd name="T0" fmla="*/ 13 w 50"/>
                  <a:gd name="T1" fmla="*/ 7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3 h 51"/>
                  <a:gd name="T12" fmla="*/ 45 w 50"/>
                  <a:gd name="T13" fmla="*/ 15 h 51"/>
                  <a:gd name="T14" fmla="*/ 13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7"/>
                    </a:moveTo>
                    <a:cubicBezTo>
                      <a:pt x="7" y="10"/>
                      <a:pt x="3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3" y="44"/>
                      <a:pt x="46" y="39"/>
                      <a:pt x="48" y="33"/>
                    </a:cubicBezTo>
                    <a:cubicBezTo>
                      <a:pt x="50" y="27"/>
                      <a:pt x="49" y="21"/>
                      <a:pt x="45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3" name="Freeform 4830"/>
              <p:cNvSpPr>
                <a:spLocks/>
              </p:cNvSpPr>
              <p:nvPr/>
            </p:nvSpPr>
            <p:spPr bwMode="auto">
              <a:xfrm>
                <a:off x="12574" y="-15816"/>
                <a:ext cx="131" cy="133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4 w 49"/>
                  <a:gd name="T5" fmla="*/ 50 h 50"/>
                  <a:gd name="T6" fmla="*/ 38 w 49"/>
                  <a:gd name="T7" fmla="*/ 46 h 50"/>
                  <a:gd name="T8" fmla="*/ 48 w 49"/>
                  <a:gd name="T9" fmla="*/ 31 h 50"/>
                  <a:gd name="T10" fmla="*/ 44 w 49"/>
                  <a:gd name="T11" fmla="*/ 13 h 50"/>
                  <a:gd name="T12" fmla="*/ 11 w 49"/>
                  <a:gd name="T13" fmla="*/ 7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6"/>
                      <a:pt x="17" y="50"/>
                      <a:pt x="24" y="50"/>
                    </a:cubicBezTo>
                    <a:cubicBezTo>
                      <a:pt x="29" y="50"/>
                      <a:pt x="34" y="49"/>
                      <a:pt x="38" y="46"/>
                    </a:cubicBezTo>
                    <a:cubicBezTo>
                      <a:pt x="43" y="42"/>
                      <a:pt x="47" y="37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37" y="2"/>
                      <a:pt x="21" y="0"/>
                      <a:pt x="11" y="7"/>
                    </a:cubicBezTo>
                    <a:cubicBezTo>
                      <a:pt x="6" y="10"/>
                      <a:pt x="2" y="16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4" name="Freeform 4831"/>
              <p:cNvSpPr>
                <a:spLocks/>
              </p:cNvSpPr>
              <p:nvPr/>
            </p:nvSpPr>
            <p:spPr bwMode="auto">
              <a:xfrm>
                <a:off x="12476" y="-15947"/>
                <a:ext cx="130" cy="133"/>
              </a:xfrm>
              <a:custGeom>
                <a:avLst/>
                <a:gdLst>
                  <a:gd name="T0" fmla="*/ 10 w 49"/>
                  <a:gd name="T1" fmla="*/ 7 h 50"/>
                  <a:gd name="T2" fmla="*/ 1 w 49"/>
                  <a:gd name="T3" fmla="*/ 23 h 50"/>
                  <a:gd name="T4" fmla="*/ 6 w 49"/>
                  <a:gd name="T5" fmla="*/ 41 h 50"/>
                  <a:gd name="T6" fmla="*/ 25 w 49"/>
                  <a:gd name="T7" fmla="*/ 50 h 50"/>
                  <a:gd name="T8" fmla="*/ 39 w 49"/>
                  <a:gd name="T9" fmla="*/ 45 h 50"/>
                  <a:gd name="T10" fmla="*/ 48 w 49"/>
                  <a:gd name="T11" fmla="*/ 29 h 50"/>
                  <a:gd name="T12" fmla="*/ 43 w 49"/>
                  <a:gd name="T13" fmla="*/ 11 h 50"/>
                  <a:gd name="T14" fmla="*/ 10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8" y="35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5" y="1"/>
                      <a:pt x="20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5" name="Freeform 4832"/>
              <p:cNvSpPr>
                <a:spLocks/>
              </p:cNvSpPr>
              <p:nvPr/>
            </p:nvSpPr>
            <p:spPr bwMode="auto">
              <a:xfrm>
                <a:off x="12369" y="-16072"/>
                <a:ext cx="136" cy="133"/>
              </a:xfrm>
              <a:custGeom>
                <a:avLst/>
                <a:gdLst>
                  <a:gd name="T0" fmla="*/ 9 w 51"/>
                  <a:gd name="T1" fmla="*/ 9 h 50"/>
                  <a:gd name="T2" fmla="*/ 1 w 51"/>
                  <a:gd name="T3" fmla="*/ 25 h 50"/>
                  <a:gd name="T4" fmla="*/ 7 w 51"/>
                  <a:gd name="T5" fmla="*/ 43 h 50"/>
                  <a:gd name="T6" fmla="*/ 25 w 51"/>
                  <a:gd name="T7" fmla="*/ 50 h 50"/>
                  <a:gd name="T8" fmla="*/ 41 w 51"/>
                  <a:gd name="T9" fmla="*/ 44 h 50"/>
                  <a:gd name="T10" fmla="*/ 42 w 51"/>
                  <a:gd name="T11" fmla="*/ 10 h 50"/>
                  <a:gd name="T12" fmla="*/ 9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9"/>
                    </a:moveTo>
                    <a:cubicBezTo>
                      <a:pt x="4" y="13"/>
                      <a:pt x="1" y="19"/>
                      <a:pt x="1" y="25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1" y="48"/>
                      <a:pt x="18" y="50"/>
                      <a:pt x="25" y="50"/>
                    </a:cubicBezTo>
                    <a:cubicBezTo>
                      <a:pt x="31" y="50"/>
                      <a:pt x="36" y="48"/>
                      <a:pt x="41" y="44"/>
                    </a:cubicBezTo>
                    <a:cubicBezTo>
                      <a:pt x="50" y="35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6" name="Freeform 4833"/>
              <p:cNvSpPr>
                <a:spLocks/>
              </p:cNvSpPr>
              <p:nvPr/>
            </p:nvSpPr>
            <p:spPr bwMode="auto">
              <a:xfrm>
                <a:off x="12257" y="-16187"/>
                <a:ext cx="128" cy="133"/>
              </a:xfrm>
              <a:custGeom>
                <a:avLst/>
                <a:gdLst>
                  <a:gd name="T0" fmla="*/ 6 w 48"/>
                  <a:gd name="T1" fmla="*/ 9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2 h 50"/>
                  <a:gd name="T10" fmla="*/ 47 w 48"/>
                  <a:gd name="T11" fmla="*/ 25 h 50"/>
                  <a:gd name="T12" fmla="*/ 40 w 48"/>
                  <a:gd name="T13" fmla="*/ 9 h 50"/>
                  <a:gd name="T14" fmla="*/ 6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9"/>
                    </a:move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1" y="42"/>
                    </a:cubicBezTo>
                    <a:cubicBezTo>
                      <a:pt x="45" y="38"/>
                      <a:pt x="48" y="32"/>
                      <a:pt x="47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7" name="Freeform 4834"/>
              <p:cNvSpPr>
                <a:spLocks/>
              </p:cNvSpPr>
              <p:nvPr/>
            </p:nvSpPr>
            <p:spPr bwMode="auto">
              <a:xfrm>
                <a:off x="12126" y="-16299"/>
                <a:ext cx="142" cy="136"/>
              </a:xfrm>
              <a:custGeom>
                <a:avLst/>
                <a:gdLst>
                  <a:gd name="T0" fmla="*/ 27 w 53"/>
                  <a:gd name="T1" fmla="*/ 51 h 51"/>
                  <a:gd name="T2" fmla="*/ 45 w 53"/>
                  <a:gd name="T3" fmla="*/ 42 h 51"/>
                  <a:gd name="T4" fmla="*/ 42 w 53"/>
                  <a:gd name="T5" fmla="*/ 9 h 51"/>
                  <a:gd name="T6" fmla="*/ 8 w 53"/>
                  <a:gd name="T7" fmla="*/ 11 h 51"/>
                  <a:gd name="T8" fmla="*/ 11 w 53"/>
                  <a:gd name="T9" fmla="*/ 45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34" y="51"/>
                      <a:pt x="40" y="48"/>
                      <a:pt x="45" y="42"/>
                    </a:cubicBezTo>
                    <a:cubicBezTo>
                      <a:pt x="53" y="32"/>
                      <a:pt x="52" y="17"/>
                      <a:pt x="42" y="9"/>
                    </a:cubicBezTo>
                    <a:cubicBezTo>
                      <a:pt x="32" y="0"/>
                      <a:pt x="17" y="2"/>
                      <a:pt x="8" y="11"/>
                    </a:cubicBezTo>
                    <a:cubicBezTo>
                      <a:pt x="0" y="22"/>
                      <a:pt x="1" y="37"/>
                      <a:pt x="11" y="45"/>
                    </a:cubicBezTo>
                    <a:cubicBezTo>
                      <a:pt x="16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8" name="Freeform 4835"/>
              <p:cNvSpPr>
                <a:spLocks/>
              </p:cNvSpPr>
              <p:nvPr/>
            </p:nvSpPr>
            <p:spPr bwMode="auto">
              <a:xfrm>
                <a:off x="11996" y="-16401"/>
                <a:ext cx="138" cy="137"/>
              </a:xfrm>
              <a:custGeom>
                <a:avLst/>
                <a:gdLst>
                  <a:gd name="T0" fmla="*/ 13 w 52"/>
                  <a:gd name="T1" fmla="*/ 46 h 51"/>
                  <a:gd name="T2" fmla="*/ 27 w 52"/>
                  <a:gd name="T3" fmla="*/ 51 h 51"/>
                  <a:gd name="T4" fmla="*/ 46 w 52"/>
                  <a:gd name="T5" fmla="*/ 41 h 51"/>
                  <a:gd name="T6" fmla="*/ 51 w 52"/>
                  <a:gd name="T7" fmla="*/ 24 h 51"/>
                  <a:gd name="T8" fmla="*/ 41 w 52"/>
                  <a:gd name="T9" fmla="*/ 8 h 51"/>
                  <a:gd name="T10" fmla="*/ 8 w 52"/>
                  <a:gd name="T11" fmla="*/ 13 h 51"/>
                  <a:gd name="T12" fmla="*/ 13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7"/>
                      <a:pt x="46" y="12"/>
                      <a:pt x="41" y="8"/>
                    </a:cubicBez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2" y="39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9" name="Freeform 4836"/>
              <p:cNvSpPr>
                <a:spLocks/>
              </p:cNvSpPr>
              <p:nvPr/>
            </p:nvSpPr>
            <p:spPr bwMode="auto">
              <a:xfrm>
                <a:off x="11415" y="-16710"/>
                <a:ext cx="138" cy="136"/>
              </a:xfrm>
              <a:custGeom>
                <a:avLst/>
                <a:gdLst>
                  <a:gd name="T0" fmla="*/ 19 w 52"/>
                  <a:gd name="T1" fmla="*/ 49 h 51"/>
                  <a:gd name="T2" fmla="*/ 27 w 52"/>
                  <a:gd name="T3" fmla="*/ 51 h 51"/>
                  <a:gd name="T4" fmla="*/ 49 w 52"/>
                  <a:gd name="T5" fmla="*/ 35 h 51"/>
                  <a:gd name="T6" fmla="*/ 49 w 52"/>
                  <a:gd name="T7" fmla="*/ 17 h 51"/>
                  <a:gd name="T8" fmla="*/ 35 w 52"/>
                  <a:gd name="T9" fmla="*/ 5 h 51"/>
                  <a:gd name="T10" fmla="*/ 5 w 52"/>
                  <a:gd name="T11" fmla="*/ 19 h 51"/>
                  <a:gd name="T12" fmla="*/ 19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2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5" y="5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0" name="Freeform 4837"/>
              <p:cNvSpPr>
                <a:spLocks/>
              </p:cNvSpPr>
              <p:nvPr/>
            </p:nvSpPr>
            <p:spPr bwMode="auto">
              <a:xfrm>
                <a:off x="11257" y="-16761"/>
                <a:ext cx="136" cy="134"/>
              </a:xfrm>
              <a:custGeom>
                <a:avLst/>
                <a:gdLst>
                  <a:gd name="T0" fmla="*/ 20 w 51"/>
                  <a:gd name="T1" fmla="*/ 49 h 50"/>
                  <a:gd name="T2" fmla="*/ 26 w 51"/>
                  <a:gd name="T3" fmla="*/ 50 h 50"/>
                  <a:gd name="T4" fmla="*/ 49 w 51"/>
                  <a:gd name="T5" fmla="*/ 33 h 50"/>
                  <a:gd name="T6" fmla="*/ 47 w 51"/>
                  <a:gd name="T7" fmla="*/ 15 h 50"/>
                  <a:gd name="T8" fmla="*/ 33 w 51"/>
                  <a:gd name="T9" fmla="*/ 3 h 50"/>
                  <a:gd name="T10" fmla="*/ 3 w 51"/>
                  <a:gd name="T11" fmla="*/ 20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1" y="27"/>
                      <a:pt x="50" y="21"/>
                      <a:pt x="47" y="15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1" y="0"/>
                      <a:pt x="7" y="7"/>
                      <a:pt x="3" y="20"/>
                    </a:cubicBezTo>
                    <a:cubicBezTo>
                      <a:pt x="0" y="32"/>
                      <a:pt x="7" y="45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1" name="Freeform 4838"/>
              <p:cNvSpPr>
                <a:spLocks/>
              </p:cNvSpPr>
              <p:nvPr/>
            </p:nvSpPr>
            <p:spPr bwMode="auto">
              <a:xfrm>
                <a:off x="8647" y="-16187"/>
                <a:ext cx="136" cy="133"/>
              </a:xfrm>
              <a:custGeom>
                <a:avLst/>
                <a:gdLst>
                  <a:gd name="T0" fmla="*/ 9 w 51"/>
                  <a:gd name="T1" fmla="*/ 10 h 50"/>
                  <a:gd name="T2" fmla="*/ 10 w 51"/>
                  <a:gd name="T3" fmla="*/ 43 h 50"/>
                  <a:gd name="T4" fmla="*/ 26 w 51"/>
                  <a:gd name="T5" fmla="*/ 50 h 50"/>
                  <a:gd name="T6" fmla="*/ 44 w 51"/>
                  <a:gd name="T7" fmla="*/ 42 h 50"/>
                  <a:gd name="T8" fmla="*/ 50 w 51"/>
                  <a:gd name="T9" fmla="*/ 25 h 50"/>
                  <a:gd name="T10" fmla="*/ 43 w 51"/>
                  <a:gd name="T11" fmla="*/ 8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48" y="37"/>
                      <a:pt x="51" y="31"/>
                      <a:pt x="50" y="25"/>
                    </a:cubicBezTo>
                    <a:cubicBezTo>
                      <a:pt x="50" y="18"/>
                      <a:pt x="47" y="12"/>
                      <a:pt x="43" y="8"/>
                    </a:cubicBezTo>
                    <a:cubicBezTo>
                      <a:pt x="33" y="0"/>
                      <a:pt x="17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2" name="Freeform 4839"/>
              <p:cNvSpPr>
                <a:spLocks/>
              </p:cNvSpPr>
              <p:nvPr/>
            </p:nvSpPr>
            <p:spPr bwMode="auto">
              <a:xfrm>
                <a:off x="8546" y="-16064"/>
                <a:ext cx="130" cy="133"/>
              </a:xfrm>
              <a:custGeom>
                <a:avLst/>
                <a:gdLst>
                  <a:gd name="T0" fmla="*/ 6 w 49"/>
                  <a:gd name="T1" fmla="*/ 11 h 50"/>
                  <a:gd name="T2" fmla="*/ 1 w 49"/>
                  <a:gd name="T3" fmla="*/ 29 h 50"/>
                  <a:gd name="T4" fmla="*/ 9 w 49"/>
                  <a:gd name="T5" fmla="*/ 45 h 50"/>
                  <a:gd name="T6" fmla="*/ 25 w 49"/>
                  <a:gd name="T7" fmla="*/ 50 h 50"/>
                  <a:gd name="T8" fmla="*/ 43 w 49"/>
                  <a:gd name="T9" fmla="*/ 42 h 50"/>
                  <a:gd name="T10" fmla="*/ 48 w 49"/>
                  <a:gd name="T11" fmla="*/ 24 h 50"/>
                  <a:gd name="T12" fmla="*/ 40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3"/>
                      <a:pt x="1" y="29"/>
                    </a:cubicBezTo>
                    <a:cubicBezTo>
                      <a:pt x="1" y="35"/>
                      <a:pt x="5" y="41"/>
                      <a:pt x="9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2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3" name="Freeform 4840"/>
              <p:cNvSpPr>
                <a:spLocks/>
              </p:cNvSpPr>
              <p:nvPr/>
            </p:nvSpPr>
            <p:spPr bwMode="auto">
              <a:xfrm>
                <a:off x="8442" y="-15934"/>
                <a:ext cx="144" cy="136"/>
              </a:xfrm>
              <a:custGeom>
                <a:avLst/>
                <a:gdLst>
                  <a:gd name="T0" fmla="*/ 7 w 54"/>
                  <a:gd name="T1" fmla="*/ 13 h 51"/>
                  <a:gd name="T2" fmla="*/ 13 w 54"/>
                  <a:gd name="T3" fmla="*/ 46 h 51"/>
                  <a:gd name="T4" fmla="*/ 27 w 54"/>
                  <a:gd name="T5" fmla="*/ 51 h 51"/>
                  <a:gd name="T6" fmla="*/ 46 w 54"/>
                  <a:gd name="T7" fmla="*/ 41 h 51"/>
                  <a:gd name="T8" fmla="*/ 40 w 54"/>
                  <a:gd name="T9" fmla="*/ 7 h 51"/>
                  <a:gd name="T10" fmla="*/ 7 w 54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13"/>
                    </a:moveTo>
                    <a:cubicBezTo>
                      <a:pt x="0" y="24"/>
                      <a:pt x="2" y="39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4" y="51"/>
                      <a:pt x="42" y="47"/>
                      <a:pt x="46" y="41"/>
                    </a:cubicBezTo>
                    <a:cubicBezTo>
                      <a:pt x="54" y="30"/>
                      <a:pt x="51" y="15"/>
                      <a:pt x="40" y="7"/>
                    </a:cubicBezTo>
                    <a:cubicBezTo>
                      <a:pt x="30" y="0"/>
                      <a:pt x="14" y="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4" name="Freeform 4841"/>
              <p:cNvSpPr>
                <a:spLocks/>
              </p:cNvSpPr>
              <p:nvPr/>
            </p:nvSpPr>
            <p:spPr bwMode="auto">
              <a:xfrm>
                <a:off x="8356" y="-15798"/>
                <a:ext cx="139" cy="137"/>
              </a:xfrm>
              <a:custGeom>
                <a:avLst/>
                <a:gdLst>
                  <a:gd name="T0" fmla="*/ 12 w 52"/>
                  <a:gd name="T1" fmla="*/ 48 h 51"/>
                  <a:gd name="T2" fmla="*/ 25 w 52"/>
                  <a:gd name="T3" fmla="*/ 51 h 51"/>
                  <a:gd name="T4" fmla="*/ 45 w 52"/>
                  <a:gd name="T5" fmla="*/ 40 h 51"/>
                  <a:gd name="T6" fmla="*/ 37 w 52"/>
                  <a:gd name="T7" fmla="*/ 7 h 51"/>
                  <a:gd name="T8" fmla="*/ 4 w 52"/>
                  <a:gd name="T9" fmla="*/ 15 h 51"/>
                  <a:gd name="T10" fmla="*/ 2 w 52"/>
                  <a:gd name="T11" fmla="*/ 33 h 51"/>
                  <a:gd name="T12" fmla="*/ 12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8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9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6"/>
                      <a:pt x="2" y="33"/>
                    </a:cubicBezTo>
                    <a:cubicBezTo>
                      <a:pt x="3" y="39"/>
                      <a:pt x="7" y="44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5" name="Freeform 4842"/>
              <p:cNvSpPr>
                <a:spLocks/>
              </p:cNvSpPr>
              <p:nvPr/>
            </p:nvSpPr>
            <p:spPr bwMode="auto">
              <a:xfrm>
                <a:off x="8268" y="-15653"/>
                <a:ext cx="139" cy="136"/>
              </a:xfrm>
              <a:custGeom>
                <a:avLst/>
                <a:gdLst>
                  <a:gd name="T0" fmla="*/ 16 w 52"/>
                  <a:gd name="T1" fmla="*/ 48 h 51"/>
                  <a:gd name="T2" fmla="*/ 27 w 52"/>
                  <a:gd name="T3" fmla="*/ 51 h 51"/>
                  <a:gd name="T4" fmla="*/ 48 w 52"/>
                  <a:gd name="T5" fmla="*/ 38 h 51"/>
                  <a:gd name="T6" fmla="*/ 50 w 52"/>
                  <a:gd name="T7" fmla="*/ 20 h 51"/>
                  <a:gd name="T8" fmla="*/ 38 w 52"/>
                  <a:gd name="T9" fmla="*/ 6 h 51"/>
                  <a:gd name="T10" fmla="*/ 6 w 52"/>
                  <a:gd name="T11" fmla="*/ 16 h 51"/>
                  <a:gd name="T12" fmla="*/ 16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1" y="33"/>
                      <a:pt x="52" y="26"/>
                      <a:pt x="50" y="20"/>
                    </a:cubicBezTo>
                    <a:cubicBezTo>
                      <a:pt x="48" y="14"/>
                      <a:pt x="44" y="9"/>
                      <a:pt x="38" y="6"/>
                    </a:cubicBezTo>
                    <a:cubicBezTo>
                      <a:pt x="27" y="0"/>
                      <a:pt x="12" y="4"/>
                      <a:pt x="6" y="16"/>
                    </a:cubicBezTo>
                    <a:cubicBezTo>
                      <a:pt x="0" y="27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6" name="Freeform 4843"/>
              <p:cNvSpPr>
                <a:spLocks/>
              </p:cNvSpPr>
              <p:nvPr/>
            </p:nvSpPr>
            <p:spPr bwMode="auto">
              <a:xfrm>
                <a:off x="8202" y="-15504"/>
                <a:ext cx="133" cy="136"/>
              </a:xfrm>
              <a:custGeom>
                <a:avLst/>
                <a:gdLst>
                  <a:gd name="T0" fmla="*/ 15 w 50"/>
                  <a:gd name="T1" fmla="*/ 48 h 51"/>
                  <a:gd name="T2" fmla="*/ 25 w 50"/>
                  <a:gd name="T3" fmla="*/ 51 h 51"/>
                  <a:gd name="T4" fmla="*/ 47 w 50"/>
                  <a:gd name="T5" fmla="*/ 37 h 51"/>
                  <a:gd name="T6" fmla="*/ 47 w 50"/>
                  <a:gd name="T7" fmla="*/ 18 h 51"/>
                  <a:gd name="T8" fmla="*/ 35 w 50"/>
                  <a:gd name="T9" fmla="*/ 5 h 51"/>
                  <a:gd name="T10" fmla="*/ 3 w 50"/>
                  <a:gd name="T11" fmla="*/ 17 h 51"/>
                  <a:gd name="T12" fmla="*/ 3 w 50"/>
                  <a:gd name="T13" fmla="*/ 35 h 51"/>
                  <a:gd name="T14" fmla="*/ 15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5" y="48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50" y="24"/>
                      <a:pt x="47" y="18"/>
                    </a:cubicBezTo>
                    <a:cubicBezTo>
                      <a:pt x="45" y="12"/>
                      <a:pt x="41" y="8"/>
                      <a:pt x="35" y="5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7" name="Freeform 4844"/>
              <p:cNvSpPr>
                <a:spLocks/>
              </p:cNvSpPr>
              <p:nvPr/>
            </p:nvSpPr>
            <p:spPr bwMode="auto">
              <a:xfrm>
                <a:off x="8140" y="-15352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2 w 51"/>
                  <a:gd name="T3" fmla="*/ 37 h 51"/>
                  <a:gd name="T4" fmla="*/ 16 w 51"/>
                  <a:gd name="T5" fmla="*/ 50 h 51"/>
                  <a:gd name="T6" fmla="*/ 24 w 51"/>
                  <a:gd name="T7" fmla="*/ 51 h 51"/>
                  <a:gd name="T8" fmla="*/ 46 w 51"/>
                  <a:gd name="T9" fmla="*/ 36 h 51"/>
                  <a:gd name="T10" fmla="*/ 33 w 51"/>
                  <a:gd name="T11" fmla="*/ 5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1"/>
                      <a:pt x="2" y="37"/>
                    </a:cubicBezTo>
                    <a:cubicBezTo>
                      <a:pt x="5" y="43"/>
                      <a:pt x="10" y="47"/>
                      <a:pt x="16" y="50"/>
                    </a:cubicBezTo>
                    <a:cubicBezTo>
                      <a:pt x="18" y="51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51" y="24"/>
                      <a:pt x="45" y="10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8" name="Freeform 4845"/>
              <p:cNvSpPr>
                <a:spLocks/>
              </p:cNvSpPr>
              <p:nvPr/>
            </p:nvSpPr>
            <p:spPr bwMode="auto">
              <a:xfrm>
                <a:off x="8079" y="-15192"/>
                <a:ext cx="139" cy="136"/>
              </a:xfrm>
              <a:custGeom>
                <a:avLst/>
                <a:gdLst>
                  <a:gd name="T0" fmla="*/ 34 w 52"/>
                  <a:gd name="T1" fmla="*/ 4 h 51"/>
                  <a:gd name="T2" fmla="*/ 4 w 52"/>
                  <a:gd name="T3" fmla="*/ 20 h 51"/>
                  <a:gd name="T4" fmla="*/ 20 w 52"/>
                  <a:gd name="T5" fmla="*/ 50 h 51"/>
                  <a:gd name="T6" fmla="*/ 27 w 52"/>
                  <a:gd name="T7" fmla="*/ 51 h 51"/>
                  <a:gd name="T8" fmla="*/ 50 w 52"/>
                  <a:gd name="T9" fmla="*/ 34 h 51"/>
                  <a:gd name="T10" fmla="*/ 48 w 52"/>
                  <a:gd name="T11" fmla="*/ 16 h 51"/>
                  <a:gd name="T12" fmla="*/ 34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4" y="4"/>
                    </a:move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20" y="50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2" y="28"/>
                      <a:pt x="51" y="21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9" name="Freeform 4846"/>
              <p:cNvSpPr>
                <a:spLocks/>
              </p:cNvSpPr>
              <p:nvPr/>
            </p:nvSpPr>
            <p:spPr bwMode="auto">
              <a:xfrm>
                <a:off x="7986" y="-14688"/>
                <a:ext cx="133" cy="131"/>
              </a:xfrm>
              <a:custGeom>
                <a:avLst/>
                <a:gdLst>
                  <a:gd name="T0" fmla="*/ 1 w 50"/>
                  <a:gd name="T1" fmla="*/ 23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27 w 50"/>
                  <a:gd name="T9" fmla="*/ 1 h 49"/>
                  <a:gd name="T10" fmla="*/ 1 w 50"/>
                  <a:gd name="T1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3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0" y="3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0" name="Freeform 4847"/>
              <p:cNvSpPr>
                <a:spLocks/>
              </p:cNvSpPr>
              <p:nvPr/>
            </p:nvSpPr>
            <p:spPr bwMode="auto">
              <a:xfrm>
                <a:off x="7975" y="-14511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25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2" y="0"/>
                      <a:pt x="1" y="11"/>
                      <a:pt x="1" y="23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1" name="Freeform 4848"/>
              <p:cNvSpPr>
                <a:spLocks/>
              </p:cNvSpPr>
              <p:nvPr/>
            </p:nvSpPr>
            <p:spPr bwMode="auto">
              <a:xfrm>
                <a:off x="7978" y="-1433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3 w 48"/>
                  <a:gd name="T5" fmla="*/ 0 h 48"/>
                  <a:gd name="T6" fmla="*/ 23 w 48"/>
                  <a:gd name="T7" fmla="*/ 0 h 48"/>
                  <a:gd name="T8" fmla="*/ 6 w 48"/>
                  <a:gd name="T9" fmla="*/ 8 h 48"/>
                  <a:gd name="T10" fmla="*/ 0 w 48"/>
                  <a:gd name="T11" fmla="*/ 25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8" y="48"/>
                      <a:pt x="48" y="37"/>
                      <a:pt x="48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2" name="Freeform 4849"/>
              <p:cNvSpPr>
                <a:spLocks/>
              </p:cNvSpPr>
              <p:nvPr/>
            </p:nvSpPr>
            <p:spPr bwMode="auto">
              <a:xfrm>
                <a:off x="7986" y="-14165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9 w 50"/>
                  <a:gd name="T5" fmla="*/ 23 h 49"/>
                  <a:gd name="T6" fmla="*/ 23 w 50"/>
                  <a:gd name="T7" fmla="*/ 2 h 49"/>
                  <a:gd name="T8" fmla="*/ 1 w 50"/>
                  <a:gd name="T9" fmla="*/ 28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ubicBezTo>
                      <a:pt x="10" y="3"/>
                      <a:pt x="0" y="15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3" name="Freeform 4850"/>
              <p:cNvSpPr>
                <a:spLocks/>
              </p:cNvSpPr>
              <p:nvPr/>
            </p:nvSpPr>
            <p:spPr bwMode="auto">
              <a:xfrm>
                <a:off x="8010" y="-13994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9 h 49"/>
                  <a:gd name="T6" fmla="*/ 24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4" y="3"/>
                      <a:pt x="9" y="6"/>
                      <a:pt x="5" y="11"/>
                    </a:cubicBezTo>
                    <a:cubicBezTo>
                      <a:pt x="1" y="17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4" name="Freeform 4851"/>
              <p:cNvSpPr>
                <a:spLocks/>
              </p:cNvSpPr>
              <p:nvPr/>
            </p:nvSpPr>
            <p:spPr bwMode="auto">
              <a:xfrm>
                <a:off x="8039" y="-13828"/>
                <a:ext cx="139" cy="133"/>
              </a:xfrm>
              <a:custGeom>
                <a:avLst/>
                <a:gdLst>
                  <a:gd name="T0" fmla="*/ 21 w 52"/>
                  <a:gd name="T1" fmla="*/ 3 h 50"/>
                  <a:gd name="T2" fmla="*/ 3 w 52"/>
                  <a:gd name="T3" fmla="*/ 31 h 50"/>
                  <a:gd name="T4" fmla="*/ 26 w 52"/>
                  <a:gd name="T5" fmla="*/ 50 h 50"/>
                  <a:gd name="T6" fmla="*/ 31 w 52"/>
                  <a:gd name="T7" fmla="*/ 49 h 50"/>
                  <a:gd name="T8" fmla="*/ 49 w 52"/>
                  <a:gd name="T9" fmla="*/ 21 h 50"/>
                  <a:gd name="T10" fmla="*/ 2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3"/>
                    </a:move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44" y="46"/>
                      <a:pt x="52" y="33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5" name="Freeform 4852"/>
              <p:cNvSpPr>
                <a:spLocks/>
              </p:cNvSpPr>
              <p:nvPr/>
            </p:nvSpPr>
            <p:spPr bwMode="auto">
              <a:xfrm>
                <a:off x="8132" y="-13508"/>
                <a:ext cx="144" cy="133"/>
              </a:xfrm>
              <a:custGeom>
                <a:avLst/>
                <a:gdLst>
                  <a:gd name="T0" fmla="*/ 5 w 54"/>
                  <a:gd name="T1" fmla="*/ 35 h 50"/>
                  <a:gd name="T2" fmla="*/ 27 w 54"/>
                  <a:gd name="T3" fmla="*/ 50 h 50"/>
                  <a:gd name="T4" fmla="*/ 35 w 54"/>
                  <a:gd name="T5" fmla="*/ 49 h 50"/>
                  <a:gd name="T6" fmla="*/ 50 w 54"/>
                  <a:gd name="T7" fmla="*/ 18 h 50"/>
                  <a:gd name="T8" fmla="*/ 19 w 54"/>
                  <a:gd name="T9" fmla="*/ 4 h 50"/>
                  <a:gd name="T10" fmla="*/ 5 w 54"/>
                  <a:gd name="T11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5" y="35"/>
                    </a:moveTo>
                    <a:cubicBezTo>
                      <a:pt x="8" y="44"/>
                      <a:pt x="17" y="50"/>
                      <a:pt x="27" y="50"/>
                    </a:cubicBezTo>
                    <a:cubicBezTo>
                      <a:pt x="30" y="50"/>
                      <a:pt x="33" y="50"/>
                      <a:pt x="35" y="49"/>
                    </a:cubicBezTo>
                    <a:cubicBezTo>
                      <a:pt x="48" y="44"/>
                      <a:pt x="54" y="31"/>
                      <a:pt x="50" y="18"/>
                    </a:cubicBezTo>
                    <a:cubicBezTo>
                      <a:pt x="45" y="6"/>
                      <a:pt x="31" y="0"/>
                      <a:pt x="19" y="4"/>
                    </a:cubicBezTo>
                    <a:cubicBezTo>
                      <a:pt x="7" y="8"/>
                      <a:pt x="0" y="22"/>
                      <a:pt x="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6" name="Freeform 4853"/>
              <p:cNvSpPr>
                <a:spLocks/>
              </p:cNvSpPr>
              <p:nvPr/>
            </p:nvSpPr>
            <p:spPr bwMode="auto">
              <a:xfrm>
                <a:off x="8196" y="-13356"/>
                <a:ext cx="144" cy="136"/>
              </a:xfrm>
              <a:custGeom>
                <a:avLst/>
                <a:gdLst>
                  <a:gd name="T0" fmla="*/ 17 w 54"/>
                  <a:gd name="T1" fmla="*/ 5 h 51"/>
                  <a:gd name="T2" fmla="*/ 5 w 54"/>
                  <a:gd name="T3" fmla="*/ 37 h 51"/>
                  <a:gd name="T4" fmla="*/ 27 w 54"/>
                  <a:gd name="T5" fmla="*/ 51 h 51"/>
                  <a:gd name="T6" fmla="*/ 36 w 54"/>
                  <a:gd name="T7" fmla="*/ 49 h 51"/>
                  <a:gd name="T8" fmla="*/ 49 w 54"/>
                  <a:gd name="T9" fmla="*/ 17 h 51"/>
                  <a:gd name="T10" fmla="*/ 17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5"/>
                    </a:moveTo>
                    <a:cubicBezTo>
                      <a:pt x="5" y="10"/>
                      <a:pt x="0" y="25"/>
                      <a:pt x="5" y="37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8" y="43"/>
                      <a:pt x="54" y="29"/>
                      <a:pt x="49" y="17"/>
                    </a:cubicBezTo>
                    <a:cubicBezTo>
                      <a:pt x="43" y="6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7" name="Freeform 4854"/>
              <p:cNvSpPr>
                <a:spLocks/>
              </p:cNvSpPr>
              <p:nvPr/>
            </p:nvSpPr>
            <p:spPr bwMode="auto">
              <a:xfrm>
                <a:off x="9010" y="-12342"/>
                <a:ext cx="130" cy="136"/>
              </a:xfrm>
              <a:custGeom>
                <a:avLst/>
                <a:gdLst>
                  <a:gd name="T0" fmla="*/ 0 w 49"/>
                  <a:gd name="T1" fmla="*/ 30 h 51"/>
                  <a:gd name="T2" fmla="*/ 10 w 49"/>
                  <a:gd name="T3" fmla="*/ 46 h 51"/>
                  <a:gd name="T4" fmla="*/ 24 w 49"/>
                  <a:gd name="T5" fmla="*/ 51 h 51"/>
                  <a:gd name="T6" fmla="*/ 43 w 49"/>
                  <a:gd name="T7" fmla="*/ 42 h 51"/>
                  <a:gd name="T8" fmla="*/ 48 w 49"/>
                  <a:gd name="T9" fmla="*/ 24 h 51"/>
                  <a:gd name="T10" fmla="*/ 39 w 49"/>
                  <a:gd name="T11" fmla="*/ 8 h 51"/>
                  <a:gd name="T12" fmla="*/ 5 w 49"/>
                  <a:gd name="T13" fmla="*/ 13 h 51"/>
                  <a:gd name="T14" fmla="*/ 0 w 49"/>
                  <a:gd name="T15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0" y="30"/>
                    </a:moveTo>
                    <a:cubicBezTo>
                      <a:pt x="1" y="37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1" y="18"/>
                      <a:pt x="0" y="24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8" name="Freeform 4855"/>
              <p:cNvSpPr>
                <a:spLocks/>
              </p:cNvSpPr>
              <p:nvPr/>
            </p:nvSpPr>
            <p:spPr bwMode="auto">
              <a:xfrm>
                <a:off x="9135" y="-12246"/>
                <a:ext cx="144" cy="133"/>
              </a:xfrm>
              <a:custGeom>
                <a:avLst/>
                <a:gdLst>
                  <a:gd name="T0" fmla="*/ 14 w 54"/>
                  <a:gd name="T1" fmla="*/ 46 h 50"/>
                  <a:gd name="T2" fmla="*/ 27 w 54"/>
                  <a:gd name="T3" fmla="*/ 50 h 50"/>
                  <a:gd name="T4" fmla="*/ 47 w 54"/>
                  <a:gd name="T5" fmla="*/ 40 h 50"/>
                  <a:gd name="T6" fmla="*/ 41 w 54"/>
                  <a:gd name="T7" fmla="*/ 7 h 50"/>
                  <a:gd name="T8" fmla="*/ 7 w 54"/>
                  <a:gd name="T9" fmla="*/ 13 h 50"/>
                  <a:gd name="T10" fmla="*/ 14 w 54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46"/>
                    </a:moveTo>
                    <a:cubicBezTo>
                      <a:pt x="18" y="49"/>
                      <a:pt x="23" y="50"/>
                      <a:pt x="27" y="50"/>
                    </a:cubicBezTo>
                    <a:cubicBezTo>
                      <a:pt x="35" y="50"/>
                      <a:pt x="43" y="46"/>
                      <a:pt x="47" y="40"/>
                    </a:cubicBezTo>
                    <a:cubicBezTo>
                      <a:pt x="54" y="29"/>
                      <a:pt x="51" y="14"/>
                      <a:pt x="41" y="7"/>
                    </a:cubicBez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3" y="39"/>
                      <a:pt x="1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9" name="Freeform 4856"/>
              <p:cNvSpPr>
                <a:spLocks/>
              </p:cNvSpPr>
              <p:nvPr/>
            </p:nvSpPr>
            <p:spPr bwMode="auto">
              <a:xfrm>
                <a:off x="9282" y="-12161"/>
                <a:ext cx="130" cy="136"/>
              </a:xfrm>
              <a:custGeom>
                <a:avLst/>
                <a:gdLst>
                  <a:gd name="T0" fmla="*/ 13 w 49"/>
                  <a:gd name="T1" fmla="*/ 47 h 51"/>
                  <a:gd name="T2" fmla="*/ 25 w 49"/>
                  <a:gd name="T3" fmla="*/ 51 h 51"/>
                  <a:gd name="T4" fmla="*/ 45 w 49"/>
                  <a:gd name="T5" fmla="*/ 39 h 51"/>
                  <a:gd name="T6" fmla="*/ 48 w 49"/>
                  <a:gd name="T7" fmla="*/ 21 h 51"/>
                  <a:gd name="T8" fmla="*/ 37 w 49"/>
                  <a:gd name="T9" fmla="*/ 6 h 51"/>
                  <a:gd name="T10" fmla="*/ 4 w 49"/>
                  <a:gd name="T11" fmla="*/ 15 h 51"/>
                  <a:gd name="T12" fmla="*/ 2 w 49"/>
                  <a:gd name="T13" fmla="*/ 33 h 51"/>
                  <a:gd name="T14" fmla="*/ 13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7"/>
                    </a:moveTo>
                    <a:cubicBezTo>
                      <a:pt x="16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9" y="33"/>
                      <a:pt x="49" y="27"/>
                      <a:pt x="48" y="21"/>
                    </a:cubicBezTo>
                    <a:cubicBezTo>
                      <a:pt x="46" y="15"/>
                      <a:pt x="42" y="9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0" name="Freeform 4857"/>
              <p:cNvSpPr>
                <a:spLocks/>
              </p:cNvSpPr>
              <p:nvPr/>
            </p:nvSpPr>
            <p:spPr bwMode="auto">
              <a:xfrm>
                <a:off x="9420" y="-12083"/>
                <a:ext cx="147" cy="136"/>
              </a:xfrm>
              <a:custGeom>
                <a:avLst/>
                <a:gdLst>
                  <a:gd name="T0" fmla="*/ 38 w 55"/>
                  <a:gd name="T1" fmla="*/ 5 h 51"/>
                  <a:gd name="T2" fmla="*/ 6 w 55"/>
                  <a:gd name="T3" fmla="*/ 16 h 51"/>
                  <a:gd name="T4" fmla="*/ 17 w 55"/>
                  <a:gd name="T5" fmla="*/ 48 h 51"/>
                  <a:gd name="T6" fmla="*/ 27 w 55"/>
                  <a:gd name="T7" fmla="*/ 51 h 51"/>
                  <a:gd name="T8" fmla="*/ 49 w 55"/>
                  <a:gd name="T9" fmla="*/ 37 h 51"/>
                  <a:gd name="T10" fmla="*/ 38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38" y="5"/>
                    </a:moveTo>
                    <a:cubicBezTo>
                      <a:pt x="26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ubicBezTo>
                      <a:pt x="55" y="26"/>
                      <a:pt x="50" y="11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1" name="Freeform 4858"/>
              <p:cNvSpPr>
                <a:spLocks/>
              </p:cNvSpPr>
              <p:nvPr/>
            </p:nvSpPr>
            <p:spPr bwMode="auto">
              <a:xfrm>
                <a:off x="9572" y="-12017"/>
                <a:ext cx="144" cy="136"/>
              </a:xfrm>
              <a:custGeom>
                <a:avLst/>
                <a:gdLst>
                  <a:gd name="T0" fmla="*/ 5 w 54"/>
                  <a:gd name="T1" fmla="*/ 18 h 51"/>
                  <a:gd name="T2" fmla="*/ 18 w 54"/>
                  <a:gd name="T3" fmla="*/ 49 h 51"/>
                  <a:gd name="T4" fmla="*/ 27 w 54"/>
                  <a:gd name="T5" fmla="*/ 51 h 51"/>
                  <a:gd name="T6" fmla="*/ 49 w 54"/>
                  <a:gd name="T7" fmla="*/ 37 h 51"/>
                  <a:gd name="T8" fmla="*/ 36 w 54"/>
                  <a:gd name="T9" fmla="*/ 5 h 51"/>
                  <a:gd name="T10" fmla="*/ 5 w 54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8"/>
                    </a:moveTo>
                    <a:cubicBezTo>
                      <a:pt x="0" y="30"/>
                      <a:pt x="6" y="44"/>
                      <a:pt x="18" y="49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2" name="Freeform 4859"/>
              <p:cNvSpPr>
                <a:spLocks/>
              </p:cNvSpPr>
              <p:nvPr/>
            </p:nvSpPr>
            <p:spPr bwMode="auto">
              <a:xfrm>
                <a:off x="9735" y="-11955"/>
                <a:ext cx="130" cy="133"/>
              </a:xfrm>
              <a:custGeom>
                <a:avLst/>
                <a:gdLst>
                  <a:gd name="T0" fmla="*/ 47 w 49"/>
                  <a:gd name="T1" fmla="*/ 34 h 50"/>
                  <a:gd name="T2" fmla="*/ 46 w 49"/>
                  <a:gd name="T3" fmla="*/ 16 h 50"/>
                  <a:gd name="T4" fmla="*/ 32 w 49"/>
                  <a:gd name="T5" fmla="*/ 4 h 50"/>
                  <a:gd name="T6" fmla="*/ 2 w 49"/>
                  <a:gd name="T7" fmla="*/ 19 h 50"/>
                  <a:gd name="T8" fmla="*/ 3 w 49"/>
                  <a:gd name="T9" fmla="*/ 37 h 50"/>
                  <a:gd name="T10" fmla="*/ 17 w 49"/>
                  <a:gd name="T11" fmla="*/ 49 h 50"/>
                  <a:gd name="T12" fmla="*/ 25 w 49"/>
                  <a:gd name="T13" fmla="*/ 50 h 50"/>
                  <a:gd name="T14" fmla="*/ 47 w 49"/>
                  <a:gd name="T1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7" y="34"/>
                    </a:move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9" y="6"/>
                      <a:pt x="32" y="4"/>
                    </a:cubicBezTo>
                    <a:cubicBezTo>
                      <a:pt x="20" y="0"/>
                      <a:pt x="6" y="6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3" name="Freeform 4860"/>
              <p:cNvSpPr>
                <a:spLocks/>
              </p:cNvSpPr>
              <p:nvPr/>
            </p:nvSpPr>
            <p:spPr bwMode="auto">
              <a:xfrm>
                <a:off x="9892" y="-11907"/>
                <a:ext cx="136" cy="136"/>
              </a:xfrm>
              <a:custGeom>
                <a:avLst/>
                <a:gdLst>
                  <a:gd name="T0" fmla="*/ 32 w 51"/>
                  <a:gd name="T1" fmla="*/ 4 h 51"/>
                  <a:gd name="T2" fmla="*/ 3 w 51"/>
                  <a:gd name="T3" fmla="*/ 20 h 51"/>
                  <a:gd name="T4" fmla="*/ 20 w 51"/>
                  <a:gd name="T5" fmla="*/ 50 h 51"/>
                  <a:gd name="T6" fmla="*/ 26 w 51"/>
                  <a:gd name="T7" fmla="*/ 51 h 51"/>
                  <a:gd name="T8" fmla="*/ 49 w 51"/>
                  <a:gd name="T9" fmla="*/ 33 h 51"/>
                  <a:gd name="T10" fmla="*/ 47 w 51"/>
                  <a:gd name="T11" fmla="*/ 15 h 51"/>
                  <a:gd name="T12" fmla="*/ 32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2" y="4"/>
                    </a:moveTo>
                    <a:cubicBezTo>
                      <a:pt x="20" y="0"/>
                      <a:pt x="6" y="8"/>
                      <a:pt x="3" y="20"/>
                    </a:cubicBezTo>
                    <a:cubicBezTo>
                      <a:pt x="0" y="33"/>
                      <a:pt x="7" y="46"/>
                      <a:pt x="20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3"/>
                      <a:pt x="49" y="33"/>
                    </a:cubicBezTo>
                    <a:cubicBezTo>
                      <a:pt x="51" y="27"/>
                      <a:pt x="50" y="20"/>
                      <a:pt x="47" y="15"/>
                    </a:cubicBezTo>
                    <a:cubicBezTo>
                      <a:pt x="44" y="9"/>
                      <a:pt x="39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4" name="Freeform 4861"/>
              <p:cNvSpPr>
                <a:spLocks/>
              </p:cNvSpPr>
              <p:nvPr/>
            </p:nvSpPr>
            <p:spPr bwMode="auto">
              <a:xfrm>
                <a:off x="10063" y="-11867"/>
                <a:ext cx="130" cy="133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19 w 49"/>
                  <a:gd name="T5" fmla="*/ 50 h 50"/>
                  <a:gd name="T6" fmla="*/ 24 w 49"/>
                  <a:gd name="T7" fmla="*/ 50 h 50"/>
                  <a:gd name="T8" fmla="*/ 48 w 49"/>
                  <a:gd name="T9" fmla="*/ 31 h 50"/>
                  <a:gd name="T10" fmla="*/ 44 w 49"/>
                  <a:gd name="T11" fmla="*/ 13 h 50"/>
                  <a:gd name="T12" fmla="*/ 29 w 49"/>
                  <a:gd name="T13" fmla="*/ 3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5" y="50"/>
                      <a:pt x="45" y="42"/>
                      <a:pt x="48" y="31"/>
                    </a:cubicBezTo>
                    <a:cubicBezTo>
                      <a:pt x="49" y="25"/>
                      <a:pt x="48" y="18"/>
                      <a:pt x="44" y="13"/>
                    </a:cubicBezTo>
                    <a:cubicBezTo>
                      <a:pt x="41" y="8"/>
                      <a:pt x="35" y="4"/>
                      <a:pt x="29" y="3"/>
                    </a:cubicBezTo>
                    <a:cubicBezTo>
                      <a:pt x="16" y="0"/>
                      <a:pt x="3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5" name="Freeform 4862"/>
              <p:cNvSpPr>
                <a:spLocks/>
              </p:cNvSpPr>
              <p:nvPr/>
            </p:nvSpPr>
            <p:spPr bwMode="auto">
              <a:xfrm>
                <a:off x="10231" y="-11838"/>
                <a:ext cx="133" cy="133"/>
              </a:xfrm>
              <a:custGeom>
                <a:avLst/>
                <a:gdLst>
                  <a:gd name="T0" fmla="*/ 28 w 50"/>
                  <a:gd name="T1" fmla="*/ 2 h 50"/>
                  <a:gd name="T2" fmla="*/ 1 w 50"/>
                  <a:gd name="T3" fmla="*/ 22 h 50"/>
                  <a:gd name="T4" fmla="*/ 6 w 50"/>
                  <a:gd name="T5" fmla="*/ 40 h 50"/>
                  <a:gd name="T6" fmla="*/ 22 w 50"/>
                  <a:gd name="T7" fmla="*/ 49 h 50"/>
                  <a:gd name="T8" fmla="*/ 25 w 50"/>
                  <a:gd name="T9" fmla="*/ 50 h 50"/>
                  <a:gd name="T10" fmla="*/ 49 w 50"/>
                  <a:gd name="T11" fmla="*/ 29 h 50"/>
                  <a:gd name="T12" fmla="*/ 28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8" y="2"/>
                    </a:moveTo>
                    <a:cubicBezTo>
                      <a:pt x="15" y="0"/>
                      <a:pt x="3" y="10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6" name="Freeform 4863"/>
              <p:cNvSpPr>
                <a:spLocks/>
              </p:cNvSpPr>
              <p:nvPr/>
            </p:nvSpPr>
            <p:spPr bwMode="auto">
              <a:xfrm>
                <a:off x="10407" y="-11817"/>
                <a:ext cx="130" cy="129"/>
              </a:xfrm>
              <a:custGeom>
                <a:avLst/>
                <a:gdLst>
                  <a:gd name="T0" fmla="*/ 0 w 49"/>
                  <a:gd name="T1" fmla="*/ 22 h 48"/>
                  <a:gd name="T2" fmla="*/ 6 w 49"/>
                  <a:gd name="T3" fmla="*/ 40 h 48"/>
                  <a:gd name="T4" fmla="*/ 22 w 49"/>
                  <a:gd name="T5" fmla="*/ 48 h 48"/>
                  <a:gd name="T6" fmla="*/ 24 w 49"/>
                  <a:gd name="T7" fmla="*/ 48 h 48"/>
                  <a:gd name="T8" fmla="*/ 48 w 49"/>
                  <a:gd name="T9" fmla="*/ 26 h 48"/>
                  <a:gd name="T10" fmla="*/ 26 w 49"/>
                  <a:gd name="T11" fmla="*/ 0 h 48"/>
                  <a:gd name="T12" fmla="*/ 0 w 49"/>
                  <a:gd name="T13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0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3" y="48"/>
                      <a:pt x="24" y="48"/>
                    </a:cubicBezTo>
                    <a:cubicBezTo>
                      <a:pt x="36" y="48"/>
                      <a:pt x="47" y="38"/>
                      <a:pt x="48" y="26"/>
                    </a:cubicBezTo>
                    <a:cubicBezTo>
                      <a:pt x="49" y="13"/>
                      <a:pt x="39" y="1"/>
                      <a:pt x="26" y="0"/>
                    </a:cubicBezTo>
                    <a:cubicBezTo>
                      <a:pt x="13" y="0"/>
                      <a:pt x="1" y="9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7" name="Freeform 4864"/>
              <p:cNvSpPr>
                <a:spLocks/>
              </p:cNvSpPr>
              <p:nvPr/>
            </p:nvSpPr>
            <p:spPr bwMode="auto">
              <a:xfrm>
                <a:off x="10756" y="-11817"/>
                <a:ext cx="131" cy="129"/>
              </a:xfrm>
              <a:custGeom>
                <a:avLst/>
                <a:gdLst>
                  <a:gd name="T0" fmla="*/ 24 w 49"/>
                  <a:gd name="T1" fmla="*/ 0 h 48"/>
                  <a:gd name="T2" fmla="*/ 1 w 49"/>
                  <a:gd name="T3" fmla="*/ 26 h 48"/>
                  <a:gd name="T4" fmla="*/ 25 w 49"/>
                  <a:gd name="T5" fmla="*/ 48 h 48"/>
                  <a:gd name="T6" fmla="*/ 26 w 49"/>
                  <a:gd name="T7" fmla="*/ 48 h 48"/>
                  <a:gd name="T8" fmla="*/ 43 w 49"/>
                  <a:gd name="T9" fmla="*/ 40 h 48"/>
                  <a:gd name="T10" fmla="*/ 49 w 49"/>
                  <a:gd name="T11" fmla="*/ 23 h 48"/>
                  <a:gd name="T12" fmla="*/ 25 w 49"/>
                  <a:gd name="T13" fmla="*/ 0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10" y="1"/>
                      <a:pt x="0" y="13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8" name="Freeform 4865"/>
              <p:cNvSpPr>
                <a:spLocks/>
              </p:cNvSpPr>
              <p:nvPr/>
            </p:nvSpPr>
            <p:spPr bwMode="auto">
              <a:xfrm>
                <a:off x="10927" y="-11838"/>
                <a:ext cx="136" cy="133"/>
              </a:xfrm>
              <a:custGeom>
                <a:avLst/>
                <a:gdLst>
                  <a:gd name="T0" fmla="*/ 28 w 51"/>
                  <a:gd name="T1" fmla="*/ 50 h 50"/>
                  <a:gd name="T2" fmla="*/ 49 w 51"/>
                  <a:gd name="T3" fmla="*/ 23 h 50"/>
                  <a:gd name="T4" fmla="*/ 22 w 51"/>
                  <a:gd name="T5" fmla="*/ 2 h 50"/>
                  <a:gd name="T6" fmla="*/ 2 w 51"/>
                  <a:gd name="T7" fmla="*/ 29 h 50"/>
                  <a:gd name="T8" fmla="*/ 25 w 51"/>
                  <a:gd name="T9" fmla="*/ 50 h 50"/>
                  <a:gd name="T10" fmla="*/ 28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8" y="50"/>
                    </a:moveTo>
                    <a:cubicBezTo>
                      <a:pt x="42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9" name="Freeform 4866"/>
              <p:cNvSpPr>
                <a:spLocks/>
              </p:cNvSpPr>
              <p:nvPr/>
            </p:nvSpPr>
            <p:spPr bwMode="auto">
              <a:xfrm>
                <a:off x="11095" y="-11867"/>
                <a:ext cx="138" cy="133"/>
              </a:xfrm>
              <a:custGeom>
                <a:avLst/>
                <a:gdLst>
                  <a:gd name="T0" fmla="*/ 30 w 52"/>
                  <a:gd name="T1" fmla="*/ 50 h 50"/>
                  <a:gd name="T2" fmla="*/ 49 w 52"/>
                  <a:gd name="T3" fmla="*/ 22 h 50"/>
                  <a:gd name="T4" fmla="*/ 21 w 52"/>
                  <a:gd name="T5" fmla="*/ 3 h 50"/>
                  <a:gd name="T6" fmla="*/ 2 w 52"/>
                  <a:gd name="T7" fmla="*/ 31 h 50"/>
                  <a:gd name="T8" fmla="*/ 26 w 52"/>
                  <a:gd name="T9" fmla="*/ 50 h 50"/>
                  <a:gd name="T10" fmla="*/ 30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0" y="50"/>
                    </a:moveTo>
                    <a:cubicBezTo>
                      <a:pt x="43" y="47"/>
                      <a:pt x="52" y="35"/>
                      <a:pt x="49" y="22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0" name="Freeform 4867"/>
              <p:cNvSpPr>
                <a:spLocks/>
              </p:cNvSpPr>
              <p:nvPr/>
            </p:nvSpPr>
            <p:spPr bwMode="auto">
              <a:xfrm>
                <a:off x="11257" y="-11905"/>
                <a:ext cx="142" cy="134"/>
              </a:xfrm>
              <a:custGeom>
                <a:avLst/>
                <a:gdLst>
                  <a:gd name="T0" fmla="*/ 26 w 53"/>
                  <a:gd name="T1" fmla="*/ 50 h 50"/>
                  <a:gd name="T2" fmla="*/ 33 w 53"/>
                  <a:gd name="T3" fmla="*/ 49 h 50"/>
                  <a:gd name="T4" fmla="*/ 50 w 53"/>
                  <a:gd name="T5" fmla="*/ 20 h 50"/>
                  <a:gd name="T6" fmla="*/ 20 w 53"/>
                  <a:gd name="T7" fmla="*/ 3 h 50"/>
                  <a:gd name="T8" fmla="*/ 3 w 53"/>
                  <a:gd name="T9" fmla="*/ 3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28" y="50"/>
                      <a:pt x="31" y="50"/>
                      <a:pt x="33" y="49"/>
                    </a:cubicBezTo>
                    <a:cubicBezTo>
                      <a:pt x="45" y="46"/>
                      <a:pt x="53" y="33"/>
                      <a:pt x="50" y="20"/>
                    </a:cubicBezTo>
                    <a:cubicBezTo>
                      <a:pt x="46" y="7"/>
                      <a:pt x="33" y="0"/>
                      <a:pt x="20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6" y="42"/>
                      <a:pt x="16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1" name="Freeform 4868"/>
              <p:cNvSpPr>
                <a:spLocks/>
              </p:cNvSpPr>
              <p:nvPr/>
            </p:nvSpPr>
            <p:spPr bwMode="auto">
              <a:xfrm>
                <a:off x="11417" y="-11955"/>
                <a:ext cx="136" cy="133"/>
              </a:xfrm>
              <a:custGeom>
                <a:avLst/>
                <a:gdLst>
                  <a:gd name="T0" fmla="*/ 48 w 51"/>
                  <a:gd name="T1" fmla="*/ 37 h 50"/>
                  <a:gd name="T2" fmla="*/ 49 w 51"/>
                  <a:gd name="T3" fmla="*/ 19 h 50"/>
                  <a:gd name="T4" fmla="*/ 19 w 51"/>
                  <a:gd name="T5" fmla="*/ 4 h 50"/>
                  <a:gd name="T6" fmla="*/ 4 w 51"/>
                  <a:gd name="T7" fmla="*/ 34 h 50"/>
                  <a:gd name="T8" fmla="*/ 27 w 51"/>
                  <a:gd name="T9" fmla="*/ 50 h 50"/>
                  <a:gd name="T10" fmla="*/ 34 w 51"/>
                  <a:gd name="T11" fmla="*/ 49 h 50"/>
                  <a:gd name="T12" fmla="*/ 48 w 51"/>
                  <a:gd name="T1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8" y="37"/>
                    </a:move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2" name="Freeform 4869"/>
              <p:cNvSpPr>
                <a:spLocks/>
              </p:cNvSpPr>
              <p:nvPr/>
            </p:nvSpPr>
            <p:spPr bwMode="auto">
              <a:xfrm>
                <a:off x="11580" y="-12014"/>
                <a:ext cx="131" cy="136"/>
              </a:xfrm>
              <a:custGeom>
                <a:avLst/>
                <a:gdLst>
                  <a:gd name="T0" fmla="*/ 33 w 49"/>
                  <a:gd name="T1" fmla="*/ 49 h 51"/>
                  <a:gd name="T2" fmla="*/ 46 w 49"/>
                  <a:gd name="T3" fmla="*/ 36 h 51"/>
                  <a:gd name="T4" fmla="*/ 46 w 49"/>
                  <a:gd name="T5" fmla="*/ 18 h 51"/>
                  <a:gd name="T6" fmla="*/ 15 w 49"/>
                  <a:gd name="T7" fmla="*/ 5 h 51"/>
                  <a:gd name="T8" fmla="*/ 2 w 49"/>
                  <a:gd name="T9" fmla="*/ 17 h 51"/>
                  <a:gd name="T10" fmla="*/ 2 w 49"/>
                  <a:gd name="T11" fmla="*/ 36 h 51"/>
                  <a:gd name="T12" fmla="*/ 24 w 49"/>
                  <a:gd name="T13" fmla="*/ 51 h 51"/>
                  <a:gd name="T14" fmla="*/ 33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3" y="49"/>
                    </a:moveTo>
                    <a:cubicBezTo>
                      <a:pt x="39" y="46"/>
                      <a:pt x="44" y="42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7"/>
                      <a:pt x="5" y="11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3" name="Freeform 4870"/>
              <p:cNvSpPr>
                <a:spLocks/>
              </p:cNvSpPr>
              <p:nvPr/>
            </p:nvSpPr>
            <p:spPr bwMode="auto">
              <a:xfrm>
                <a:off x="11868" y="-12161"/>
                <a:ext cx="146" cy="136"/>
              </a:xfrm>
              <a:custGeom>
                <a:avLst/>
                <a:gdLst>
                  <a:gd name="T0" fmla="*/ 28 w 55"/>
                  <a:gd name="T1" fmla="*/ 51 h 51"/>
                  <a:gd name="T2" fmla="*/ 39 w 55"/>
                  <a:gd name="T3" fmla="*/ 48 h 51"/>
                  <a:gd name="T4" fmla="*/ 48 w 55"/>
                  <a:gd name="T5" fmla="*/ 15 h 51"/>
                  <a:gd name="T6" fmla="*/ 16 w 55"/>
                  <a:gd name="T7" fmla="*/ 6 h 51"/>
                  <a:gd name="T8" fmla="*/ 7 w 55"/>
                  <a:gd name="T9" fmla="*/ 39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4" name="Freeform 4871"/>
              <p:cNvSpPr>
                <a:spLocks/>
              </p:cNvSpPr>
              <p:nvPr/>
            </p:nvSpPr>
            <p:spPr bwMode="auto">
              <a:xfrm>
                <a:off x="12009" y="-12246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40 w 54"/>
                  <a:gd name="T3" fmla="*/ 47 h 51"/>
                  <a:gd name="T4" fmla="*/ 47 w 54"/>
                  <a:gd name="T5" fmla="*/ 14 h 51"/>
                  <a:gd name="T6" fmla="*/ 14 w 54"/>
                  <a:gd name="T7" fmla="*/ 7 h 51"/>
                  <a:gd name="T8" fmla="*/ 7 w 54"/>
                  <a:gd name="T9" fmla="*/ 40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2" y="51"/>
                      <a:pt x="36" y="49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5" name="Freeform 4872"/>
              <p:cNvSpPr>
                <a:spLocks/>
              </p:cNvSpPr>
              <p:nvPr/>
            </p:nvSpPr>
            <p:spPr bwMode="auto">
              <a:xfrm>
                <a:off x="12142" y="-12340"/>
                <a:ext cx="144" cy="134"/>
              </a:xfrm>
              <a:custGeom>
                <a:avLst/>
                <a:gdLst>
                  <a:gd name="T0" fmla="*/ 47 w 54"/>
                  <a:gd name="T1" fmla="*/ 12 h 50"/>
                  <a:gd name="T2" fmla="*/ 13 w 54"/>
                  <a:gd name="T3" fmla="*/ 7 h 50"/>
                  <a:gd name="T4" fmla="*/ 8 w 54"/>
                  <a:gd name="T5" fmla="*/ 41 h 50"/>
                  <a:gd name="T6" fmla="*/ 27 w 54"/>
                  <a:gd name="T7" fmla="*/ 50 h 50"/>
                  <a:gd name="T8" fmla="*/ 42 w 54"/>
                  <a:gd name="T9" fmla="*/ 46 h 50"/>
                  <a:gd name="T10" fmla="*/ 47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7" y="12"/>
                    </a:moveTo>
                    <a:cubicBezTo>
                      <a:pt x="39" y="2"/>
                      <a:pt x="23" y="0"/>
                      <a:pt x="13" y="7"/>
                    </a:cubicBezTo>
                    <a:cubicBezTo>
                      <a:pt x="3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7" y="49"/>
                      <a:pt x="42" y="46"/>
                    </a:cubicBezTo>
                    <a:cubicBezTo>
                      <a:pt x="52" y="38"/>
                      <a:pt x="54" y="23"/>
                      <a:pt x="4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6" name="Freeform 4873"/>
              <p:cNvSpPr>
                <a:spLocks/>
              </p:cNvSpPr>
              <p:nvPr/>
            </p:nvSpPr>
            <p:spPr bwMode="auto">
              <a:xfrm>
                <a:off x="12273" y="-12441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2 w 53"/>
                  <a:gd name="T3" fmla="*/ 44 h 50"/>
                  <a:gd name="T4" fmla="*/ 44 w 53"/>
                  <a:gd name="T5" fmla="*/ 11 h 50"/>
                  <a:gd name="T6" fmla="*/ 11 w 53"/>
                  <a:gd name="T7" fmla="*/ 8 h 50"/>
                  <a:gd name="T8" fmla="*/ 8 w 53"/>
                  <a:gd name="T9" fmla="*/ 41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7" y="48"/>
                      <a:pt x="42" y="44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1"/>
                      <a:pt x="21" y="0"/>
                      <a:pt x="11" y="8"/>
                    </a:cubicBezTo>
                    <a:cubicBezTo>
                      <a:pt x="1" y="16"/>
                      <a:pt x="0" y="31"/>
                      <a:pt x="8" y="41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7" name="Freeform 4874"/>
              <p:cNvSpPr>
                <a:spLocks/>
              </p:cNvSpPr>
              <p:nvPr/>
            </p:nvSpPr>
            <p:spPr bwMode="auto">
              <a:xfrm>
                <a:off x="12401" y="-12550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7 w 48"/>
                  <a:gd name="T5" fmla="*/ 26 h 50"/>
                  <a:gd name="T6" fmla="*/ 41 w 48"/>
                  <a:gd name="T7" fmla="*/ 9 h 50"/>
                  <a:gd name="T8" fmla="*/ 7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7" y="33"/>
                      <a:pt x="47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8" name="Freeform 4875"/>
              <p:cNvSpPr>
                <a:spLocks/>
              </p:cNvSpPr>
              <p:nvPr/>
            </p:nvSpPr>
            <p:spPr bwMode="auto">
              <a:xfrm>
                <a:off x="12513" y="-12670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42 w 48"/>
                  <a:gd name="T3" fmla="*/ 43 h 51"/>
                  <a:gd name="T4" fmla="*/ 48 w 48"/>
                  <a:gd name="T5" fmla="*/ 26 h 51"/>
                  <a:gd name="T6" fmla="*/ 41 w 48"/>
                  <a:gd name="T7" fmla="*/ 9 h 51"/>
                  <a:gd name="T8" fmla="*/ 7 w 48"/>
                  <a:gd name="T9" fmla="*/ 10 h 51"/>
                  <a:gd name="T10" fmla="*/ 0 w 48"/>
                  <a:gd name="T11" fmla="*/ 28 h 51"/>
                  <a:gd name="T12" fmla="*/ 8 w 48"/>
                  <a:gd name="T13" fmla="*/ 44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1" y="51"/>
                      <a:pt x="37" y="48"/>
                      <a:pt x="42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3" y="48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9" name="Freeform 4876"/>
              <p:cNvSpPr>
                <a:spLocks/>
              </p:cNvSpPr>
              <p:nvPr/>
            </p:nvSpPr>
            <p:spPr bwMode="auto">
              <a:xfrm>
                <a:off x="12620" y="-12796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43 w 51"/>
                  <a:gd name="T3" fmla="*/ 42 h 51"/>
                  <a:gd name="T4" fmla="*/ 39 w 51"/>
                  <a:gd name="T5" fmla="*/ 8 h 51"/>
                  <a:gd name="T6" fmla="*/ 6 w 51"/>
                  <a:gd name="T7" fmla="*/ 12 h 51"/>
                  <a:gd name="T8" fmla="*/ 1 w 51"/>
                  <a:gd name="T9" fmla="*/ 29 h 51"/>
                  <a:gd name="T10" fmla="*/ 9 w 51"/>
                  <a:gd name="T11" fmla="*/ 46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1" y="51"/>
                      <a:pt x="38" y="48"/>
                      <a:pt x="43" y="42"/>
                    </a:cubicBezTo>
                    <a:cubicBezTo>
                      <a:pt x="51" y="32"/>
                      <a:pt x="50" y="17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6"/>
                      <a:pt x="4" y="41"/>
                      <a:pt x="9" y="46"/>
                    </a:cubicBezTo>
                    <a:cubicBezTo>
                      <a:pt x="13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0" name="Freeform 4877"/>
              <p:cNvSpPr>
                <a:spLocks/>
              </p:cNvSpPr>
              <p:nvPr/>
            </p:nvSpPr>
            <p:spPr bwMode="auto">
              <a:xfrm>
                <a:off x="12718" y="-12927"/>
                <a:ext cx="131" cy="137"/>
              </a:xfrm>
              <a:custGeom>
                <a:avLst/>
                <a:gdLst>
                  <a:gd name="T0" fmla="*/ 44 w 49"/>
                  <a:gd name="T1" fmla="*/ 41 h 51"/>
                  <a:gd name="T2" fmla="*/ 48 w 49"/>
                  <a:gd name="T3" fmla="*/ 23 h 51"/>
                  <a:gd name="T4" fmla="*/ 38 w 49"/>
                  <a:gd name="T5" fmla="*/ 7 h 51"/>
                  <a:gd name="T6" fmla="*/ 5 w 49"/>
                  <a:gd name="T7" fmla="*/ 13 h 51"/>
                  <a:gd name="T8" fmla="*/ 1 w 49"/>
                  <a:gd name="T9" fmla="*/ 31 h 51"/>
                  <a:gd name="T10" fmla="*/ 10 w 49"/>
                  <a:gd name="T11" fmla="*/ 46 h 51"/>
                  <a:gd name="T12" fmla="*/ 24 w 49"/>
                  <a:gd name="T13" fmla="*/ 51 h 51"/>
                  <a:gd name="T14" fmla="*/ 44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4" y="41"/>
                    </a:move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3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1" name="Freeform 4878"/>
              <p:cNvSpPr>
                <a:spLocks/>
              </p:cNvSpPr>
              <p:nvPr/>
            </p:nvSpPr>
            <p:spPr bwMode="auto">
              <a:xfrm>
                <a:off x="12801" y="-13065"/>
                <a:ext cx="144" cy="136"/>
              </a:xfrm>
              <a:custGeom>
                <a:avLst/>
                <a:gdLst>
                  <a:gd name="T0" fmla="*/ 15 w 54"/>
                  <a:gd name="T1" fmla="*/ 48 h 51"/>
                  <a:gd name="T2" fmla="*/ 27 w 54"/>
                  <a:gd name="T3" fmla="*/ 51 h 51"/>
                  <a:gd name="T4" fmla="*/ 47 w 54"/>
                  <a:gd name="T5" fmla="*/ 40 h 51"/>
                  <a:gd name="T6" fmla="*/ 40 w 54"/>
                  <a:gd name="T7" fmla="*/ 7 h 51"/>
                  <a:gd name="T8" fmla="*/ 7 w 54"/>
                  <a:gd name="T9" fmla="*/ 15 h 51"/>
                  <a:gd name="T10" fmla="*/ 15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8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3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2" name="Freeform 4879"/>
              <p:cNvSpPr>
                <a:spLocks/>
              </p:cNvSpPr>
              <p:nvPr/>
            </p:nvSpPr>
            <p:spPr bwMode="auto">
              <a:xfrm>
                <a:off x="12889" y="-13207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6 w 52"/>
                  <a:gd name="T3" fmla="*/ 6 h 51"/>
                  <a:gd name="T4" fmla="*/ 4 w 52"/>
                  <a:gd name="T5" fmla="*/ 15 h 51"/>
                  <a:gd name="T6" fmla="*/ 2 w 52"/>
                  <a:gd name="T7" fmla="*/ 34 h 51"/>
                  <a:gd name="T8" fmla="*/ 14 w 52"/>
                  <a:gd name="T9" fmla="*/ 48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8" y="12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3" name="Freeform 4880"/>
              <p:cNvSpPr>
                <a:spLocks/>
              </p:cNvSpPr>
              <p:nvPr/>
            </p:nvSpPr>
            <p:spPr bwMode="auto">
              <a:xfrm>
                <a:off x="12964" y="-13356"/>
                <a:ext cx="130" cy="136"/>
              </a:xfrm>
              <a:custGeom>
                <a:avLst/>
                <a:gdLst>
                  <a:gd name="T0" fmla="*/ 14 w 49"/>
                  <a:gd name="T1" fmla="*/ 49 h 51"/>
                  <a:gd name="T2" fmla="*/ 24 w 49"/>
                  <a:gd name="T3" fmla="*/ 51 h 51"/>
                  <a:gd name="T4" fmla="*/ 46 w 49"/>
                  <a:gd name="T5" fmla="*/ 37 h 51"/>
                  <a:gd name="T6" fmla="*/ 47 w 49"/>
                  <a:gd name="T7" fmla="*/ 19 h 51"/>
                  <a:gd name="T8" fmla="*/ 34 w 49"/>
                  <a:gd name="T9" fmla="*/ 5 h 51"/>
                  <a:gd name="T10" fmla="*/ 2 w 49"/>
                  <a:gd name="T11" fmla="*/ 17 h 51"/>
                  <a:gd name="T12" fmla="*/ 2 w 49"/>
                  <a:gd name="T13" fmla="*/ 35 h 51"/>
                  <a:gd name="T14" fmla="*/ 14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49"/>
                    </a:move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2" y="45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4" y="13"/>
                      <a:pt x="40" y="8"/>
                      <a:pt x="34" y="5"/>
                    </a:cubicBezTo>
                    <a:cubicBezTo>
                      <a:pt x="22" y="0"/>
                      <a:pt x="8" y="5"/>
                      <a:pt x="2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4" name="Freeform 4881"/>
              <p:cNvSpPr>
                <a:spLocks/>
              </p:cNvSpPr>
              <p:nvPr/>
            </p:nvSpPr>
            <p:spPr bwMode="auto">
              <a:xfrm>
                <a:off x="13020" y="-13511"/>
                <a:ext cx="138" cy="136"/>
              </a:xfrm>
              <a:custGeom>
                <a:avLst/>
                <a:gdLst>
                  <a:gd name="T0" fmla="*/ 49 w 52"/>
                  <a:gd name="T1" fmla="*/ 36 h 51"/>
                  <a:gd name="T2" fmla="*/ 49 w 52"/>
                  <a:gd name="T3" fmla="*/ 18 h 51"/>
                  <a:gd name="T4" fmla="*/ 36 w 52"/>
                  <a:gd name="T5" fmla="*/ 5 h 51"/>
                  <a:gd name="T6" fmla="*/ 5 w 52"/>
                  <a:gd name="T7" fmla="*/ 19 h 51"/>
                  <a:gd name="T8" fmla="*/ 18 w 52"/>
                  <a:gd name="T9" fmla="*/ 50 h 51"/>
                  <a:gd name="T10" fmla="*/ 27 w 52"/>
                  <a:gd name="T11" fmla="*/ 51 h 51"/>
                  <a:gd name="T12" fmla="*/ 49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6"/>
                    </a:moveTo>
                    <a:cubicBezTo>
                      <a:pt x="52" y="30"/>
                      <a:pt x="51" y="23"/>
                      <a:pt x="49" y="18"/>
                    </a:cubicBezTo>
                    <a:cubicBezTo>
                      <a:pt x="46" y="12"/>
                      <a:pt x="42" y="7"/>
                      <a:pt x="36" y="5"/>
                    </a:cubicBezTo>
                    <a:cubicBezTo>
                      <a:pt x="24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8" y="50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5" name="Freeform 4882"/>
              <p:cNvSpPr>
                <a:spLocks/>
              </p:cNvSpPr>
              <p:nvPr/>
            </p:nvSpPr>
            <p:spPr bwMode="auto">
              <a:xfrm>
                <a:off x="13076" y="-13668"/>
                <a:ext cx="136" cy="136"/>
              </a:xfrm>
              <a:custGeom>
                <a:avLst/>
                <a:gdLst>
                  <a:gd name="T0" fmla="*/ 49 w 51"/>
                  <a:gd name="T1" fmla="*/ 34 h 51"/>
                  <a:gd name="T2" fmla="*/ 47 w 51"/>
                  <a:gd name="T3" fmla="*/ 16 h 51"/>
                  <a:gd name="T4" fmla="*/ 33 w 51"/>
                  <a:gd name="T5" fmla="*/ 4 h 51"/>
                  <a:gd name="T6" fmla="*/ 3 w 51"/>
                  <a:gd name="T7" fmla="*/ 20 h 51"/>
                  <a:gd name="T8" fmla="*/ 19 w 51"/>
                  <a:gd name="T9" fmla="*/ 50 h 51"/>
                  <a:gd name="T10" fmla="*/ 26 w 51"/>
                  <a:gd name="T11" fmla="*/ 51 h 51"/>
                  <a:gd name="T12" fmla="*/ 49 w 51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4"/>
                    </a:moveTo>
                    <a:cubicBezTo>
                      <a:pt x="51" y="28"/>
                      <a:pt x="50" y="21"/>
                      <a:pt x="47" y="16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1" y="0"/>
                      <a:pt x="7" y="7"/>
                      <a:pt x="3" y="20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1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6" name="Freeform 4883"/>
              <p:cNvSpPr>
                <a:spLocks/>
              </p:cNvSpPr>
              <p:nvPr/>
            </p:nvSpPr>
            <p:spPr bwMode="auto">
              <a:xfrm>
                <a:off x="13124" y="-13828"/>
                <a:ext cx="130" cy="133"/>
              </a:xfrm>
              <a:custGeom>
                <a:avLst/>
                <a:gdLst>
                  <a:gd name="T0" fmla="*/ 48 w 49"/>
                  <a:gd name="T1" fmla="*/ 31 h 50"/>
                  <a:gd name="T2" fmla="*/ 45 w 49"/>
                  <a:gd name="T3" fmla="*/ 13 h 50"/>
                  <a:gd name="T4" fmla="*/ 30 w 49"/>
                  <a:gd name="T5" fmla="*/ 3 h 50"/>
                  <a:gd name="T6" fmla="*/ 2 w 49"/>
                  <a:gd name="T7" fmla="*/ 20 h 50"/>
                  <a:gd name="T8" fmla="*/ 4 w 49"/>
                  <a:gd name="T9" fmla="*/ 38 h 50"/>
                  <a:gd name="T10" fmla="*/ 19 w 49"/>
                  <a:gd name="T11" fmla="*/ 49 h 50"/>
                  <a:gd name="T12" fmla="*/ 25 w 49"/>
                  <a:gd name="T13" fmla="*/ 50 h 50"/>
                  <a:gd name="T14" fmla="*/ 48 w 49"/>
                  <a:gd name="T1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31"/>
                    </a:moveTo>
                    <a:cubicBezTo>
                      <a:pt x="49" y="25"/>
                      <a:pt x="48" y="19"/>
                      <a:pt x="45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7" name="Freeform 4884"/>
              <p:cNvSpPr>
                <a:spLocks/>
              </p:cNvSpPr>
              <p:nvPr/>
            </p:nvSpPr>
            <p:spPr bwMode="auto">
              <a:xfrm>
                <a:off x="13156" y="-13996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5 w 51"/>
                  <a:gd name="T3" fmla="*/ 50 h 50"/>
                  <a:gd name="T4" fmla="*/ 49 w 51"/>
                  <a:gd name="T5" fmla="*/ 30 h 50"/>
                  <a:gd name="T6" fmla="*/ 29 w 51"/>
                  <a:gd name="T7" fmla="*/ 3 h 50"/>
                  <a:gd name="T8" fmla="*/ 2 w 51"/>
                  <a:gd name="T9" fmla="*/ 22 h 50"/>
                  <a:gd name="T10" fmla="*/ 21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1" y="17"/>
                      <a:pt x="42" y="5"/>
                      <a:pt x="29" y="3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8" name="Freeform 4885"/>
              <p:cNvSpPr>
                <a:spLocks/>
              </p:cNvSpPr>
              <p:nvPr/>
            </p:nvSpPr>
            <p:spPr bwMode="auto">
              <a:xfrm>
                <a:off x="13180" y="-14165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5 w 49"/>
                  <a:gd name="T5" fmla="*/ 49 h 49"/>
                  <a:gd name="T6" fmla="*/ 49 w 49"/>
                  <a:gd name="T7" fmla="*/ 28 h 49"/>
                  <a:gd name="T8" fmla="*/ 43 w 49"/>
                  <a:gd name="T9" fmla="*/ 10 h 49"/>
                  <a:gd name="T10" fmla="*/ 27 w 49"/>
                  <a:gd name="T11" fmla="*/ 2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9" name="Freeform 4886"/>
              <p:cNvSpPr>
                <a:spLocks/>
              </p:cNvSpPr>
              <p:nvPr/>
            </p:nvSpPr>
            <p:spPr bwMode="auto">
              <a:xfrm>
                <a:off x="13193" y="-14335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0" name="Freeform 4887"/>
              <p:cNvSpPr>
                <a:spLocks/>
              </p:cNvSpPr>
              <p:nvPr/>
            </p:nvSpPr>
            <p:spPr bwMode="auto">
              <a:xfrm>
                <a:off x="13193" y="-14511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3 h 48"/>
                  <a:gd name="T4" fmla="*/ 24 w 49"/>
                  <a:gd name="T5" fmla="*/ 0 h 48"/>
                  <a:gd name="T6" fmla="*/ 24 w 49"/>
                  <a:gd name="T7" fmla="*/ 0 h 48"/>
                  <a:gd name="T8" fmla="*/ 0 w 49"/>
                  <a:gd name="T9" fmla="*/ 25 h 48"/>
                  <a:gd name="T10" fmla="*/ 24 w 49"/>
                  <a:gd name="T11" fmla="*/ 48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8" y="48"/>
                      <a:pt x="49" y="37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1" name="Freeform 4888"/>
              <p:cNvSpPr>
                <a:spLocks/>
              </p:cNvSpPr>
              <p:nvPr/>
            </p:nvSpPr>
            <p:spPr bwMode="auto">
              <a:xfrm>
                <a:off x="13180" y="-14688"/>
                <a:ext cx="130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0 h 49"/>
                  <a:gd name="T10" fmla="*/ 49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2" name="Freeform 4889"/>
              <p:cNvSpPr>
                <a:spLocks/>
              </p:cNvSpPr>
              <p:nvPr/>
            </p:nvSpPr>
            <p:spPr bwMode="auto">
              <a:xfrm>
                <a:off x="13158" y="-14861"/>
                <a:ext cx="134" cy="133"/>
              </a:xfrm>
              <a:custGeom>
                <a:avLst/>
                <a:gdLst>
                  <a:gd name="T0" fmla="*/ 21 w 50"/>
                  <a:gd name="T1" fmla="*/ 3 h 50"/>
                  <a:gd name="T2" fmla="*/ 5 w 50"/>
                  <a:gd name="T3" fmla="*/ 12 h 50"/>
                  <a:gd name="T4" fmla="*/ 1 w 50"/>
                  <a:gd name="T5" fmla="*/ 30 h 50"/>
                  <a:gd name="T6" fmla="*/ 25 w 50"/>
                  <a:gd name="T7" fmla="*/ 50 h 50"/>
                  <a:gd name="T8" fmla="*/ 28 w 50"/>
                  <a:gd name="T9" fmla="*/ 50 h 50"/>
                  <a:gd name="T10" fmla="*/ 48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15" y="4"/>
                      <a:pt x="9" y="7"/>
                      <a:pt x="5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3" name="Freeform 4890"/>
              <p:cNvSpPr>
                <a:spLocks/>
              </p:cNvSpPr>
              <p:nvPr/>
            </p:nvSpPr>
            <p:spPr bwMode="auto">
              <a:xfrm>
                <a:off x="13124" y="-15029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4 h 50"/>
                  <a:gd name="T4" fmla="*/ 2 w 51"/>
                  <a:gd name="T5" fmla="*/ 32 h 50"/>
                  <a:gd name="T6" fmla="*/ 25 w 51"/>
                  <a:gd name="T7" fmla="*/ 50 h 50"/>
                  <a:gd name="T8" fmla="*/ 30 w 51"/>
                  <a:gd name="T9" fmla="*/ 50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4" y="5"/>
                      <a:pt x="8" y="8"/>
                      <a:pt x="5" y="14"/>
                    </a:cubicBezTo>
                    <a:cubicBezTo>
                      <a:pt x="2" y="19"/>
                      <a:pt x="0" y="26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4" name="Freeform 4891"/>
              <p:cNvSpPr>
                <a:spLocks/>
              </p:cNvSpPr>
              <p:nvPr/>
            </p:nvSpPr>
            <p:spPr bwMode="auto">
              <a:xfrm>
                <a:off x="13076" y="-15192"/>
                <a:ext cx="138" cy="134"/>
              </a:xfrm>
              <a:custGeom>
                <a:avLst/>
                <a:gdLst>
                  <a:gd name="T0" fmla="*/ 20 w 52"/>
                  <a:gd name="T1" fmla="*/ 4 h 50"/>
                  <a:gd name="T2" fmla="*/ 4 w 52"/>
                  <a:gd name="T3" fmla="*/ 33 h 50"/>
                  <a:gd name="T4" fmla="*/ 27 w 52"/>
                  <a:gd name="T5" fmla="*/ 50 h 50"/>
                  <a:gd name="T6" fmla="*/ 34 w 52"/>
                  <a:gd name="T7" fmla="*/ 49 h 50"/>
                  <a:gd name="T8" fmla="*/ 48 w 52"/>
                  <a:gd name="T9" fmla="*/ 38 h 50"/>
                  <a:gd name="T10" fmla="*/ 50 w 52"/>
                  <a:gd name="T11" fmla="*/ 20 h 50"/>
                  <a:gd name="T12" fmla="*/ 20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4"/>
                    </a:moveTo>
                    <a:cubicBezTo>
                      <a:pt x="7" y="7"/>
                      <a:pt x="0" y="21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6" y="8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5" name="Freeform 4892"/>
              <p:cNvSpPr>
                <a:spLocks/>
              </p:cNvSpPr>
              <p:nvPr/>
            </p:nvSpPr>
            <p:spPr bwMode="auto">
              <a:xfrm>
                <a:off x="13028" y="-15352"/>
                <a:ext cx="130" cy="136"/>
              </a:xfrm>
              <a:custGeom>
                <a:avLst/>
                <a:gdLst>
                  <a:gd name="T0" fmla="*/ 16 w 49"/>
                  <a:gd name="T1" fmla="*/ 5 h 51"/>
                  <a:gd name="T2" fmla="*/ 3 w 49"/>
                  <a:gd name="T3" fmla="*/ 17 h 51"/>
                  <a:gd name="T4" fmla="*/ 2 w 49"/>
                  <a:gd name="T5" fmla="*/ 35 h 51"/>
                  <a:gd name="T6" fmla="*/ 25 w 49"/>
                  <a:gd name="T7" fmla="*/ 51 h 51"/>
                  <a:gd name="T8" fmla="*/ 33 w 49"/>
                  <a:gd name="T9" fmla="*/ 50 h 51"/>
                  <a:gd name="T10" fmla="*/ 46 w 49"/>
                  <a:gd name="T11" fmla="*/ 37 h 51"/>
                  <a:gd name="T12" fmla="*/ 47 w 49"/>
                  <a:gd name="T13" fmla="*/ 19 h 51"/>
                  <a:gd name="T14" fmla="*/ 16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"/>
                    </a:moveTo>
                    <a:cubicBezTo>
                      <a:pt x="10" y="7"/>
                      <a:pt x="6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7" y="51"/>
                      <a:pt x="30" y="51"/>
                      <a:pt x="33" y="50"/>
                    </a:cubicBezTo>
                    <a:cubicBezTo>
                      <a:pt x="39" y="47"/>
                      <a:pt x="44" y="43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3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6" name="Freeform 4893"/>
              <p:cNvSpPr>
                <a:spLocks/>
              </p:cNvSpPr>
              <p:nvPr/>
            </p:nvSpPr>
            <p:spPr bwMode="auto">
              <a:xfrm>
                <a:off x="12964" y="-15507"/>
                <a:ext cx="130" cy="136"/>
              </a:xfrm>
              <a:custGeom>
                <a:avLst/>
                <a:gdLst>
                  <a:gd name="T0" fmla="*/ 15 w 49"/>
                  <a:gd name="T1" fmla="*/ 6 h 51"/>
                  <a:gd name="T2" fmla="*/ 3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6 h 51"/>
                  <a:gd name="T12" fmla="*/ 47 w 49"/>
                  <a:gd name="T13" fmla="*/ 18 h 51"/>
                  <a:gd name="T14" fmla="*/ 15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6"/>
                    </a:moveTo>
                    <a:cubicBezTo>
                      <a:pt x="9" y="8"/>
                      <a:pt x="5" y="13"/>
                      <a:pt x="3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1" y="51"/>
                      <a:pt x="35" y="49"/>
                    </a:cubicBezTo>
                    <a:cubicBezTo>
                      <a:pt x="40" y="47"/>
                      <a:pt x="45" y="42"/>
                      <a:pt x="47" y="36"/>
                    </a:cubicBezTo>
                    <a:cubicBezTo>
                      <a:pt x="49" y="30"/>
                      <a:pt x="49" y="24"/>
                      <a:pt x="47" y="18"/>
                    </a:cubicBezTo>
                    <a:cubicBezTo>
                      <a:pt x="42" y="6"/>
                      <a:pt x="27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7" name="Freeform 4894"/>
              <p:cNvSpPr>
                <a:spLocks/>
              </p:cNvSpPr>
              <p:nvPr/>
            </p:nvSpPr>
            <p:spPr bwMode="auto">
              <a:xfrm>
                <a:off x="12892" y="-15653"/>
                <a:ext cx="130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5 w 49"/>
                  <a:gd name="T7" fmla="*/ 51 h 51"/>
                  <a:gd name="T8" fmla="*/ 36 w 49"/>
                  <a:gd name="T9" fmla="*/ 48 h 51"/>
                  <a:gd name="T10" fmla="*/ 47 w 49"/>
                  <a:gd name="T11" fmla="*/ 34 h 51"/>
                  <a:gd name="T12" fmla="*/ 46 w 49"/>
                  <a:gd name="T13" fmla="*/ 16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2"/>
                      <a:pt x="3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6" y="48"/>
                    </a:cubicBezTo>
                    <a:cubicBezTo>
                      <a:pt x="41" y="45"/>
                      <a:pt x="45" y="40"/>
                      <a:pt x="47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8" name="Freeform 4895"/>
              <p:cNvSpPr>
                <a:spLocks/>
              </p:cNvSpPr>
              <p:nvPr/>
            </p:nvSpPr>
            <p:spPr bwMode="auto">
              <a:xfrm>
                <a:off x="12809" y="-15798"/>
                <a:ext cx="139" cy="137"/>
              </a:xfrm>
              <a:custGeom>
                <a:avLst/>
                <a:gdLst>
                  <a:gd name="T0" fmla="*/ 13 w 52"/>
                  <a:gd name="T1" fmla="*/ 7 h 51"/>
                  <a:gd name="T2" fmla="*/ 2 w 52"/>
                  <a:gd name="T3" fmla="*/ 21 h 51"/>
                  <a:gd name="T4" fmla="*/ 5 w 52"/>
                  <a:gd name="T5" fmla="*/ 39 h 51"/>
                  <a:gd name="T6" fmla="*/ 25 w 52"/>
                  <a:gd name="T7" fmla="*/ 51 h 51"/>
                  <a:gd name="T8" fmla="*/ 37 w 52"/>
                  <a:gd name="T9" fmla="*/ 48 h 51"/>
                  <a:gd name="T10" fmla="*/ 45 w 52"/>
                  <a:gd name="T11" fmla="*/ 15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7" y="10"/>
                      <a:pt x="3" y="15"/>
                      <a:pt x="2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ubicBezTo>
                      <a:pt x="49" y="41"/>
                      <a:pt x="52" y="26"/>
                      <a:pt x="45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9" name="Freeform 4896"/>
              <p:cNvSpPr>
                <a:spLocks/>
              </p:cNvSpPr>
              <p:nvPr/>
            </p:nvSpPr>
            <p:spPr bwMode="auto">
              <a:xfrm>
                <a:off x="12718" y="-15934"/>
                <a:ext cx="134" cy="134"/>
              </a:xfrm>
              <a:custGeom>
                <a:avLst/>
                <a:gdLst>
                  <a:gd name="T0" fmla="*/ 2 w 50"/>
                  <a:gd name="T1" fmla="*/ 22 h 50"/>
                  <a:gd name="T2" fmla="*/ 6 w 50"/>
                  <a:gd name="T3" fmla="*/ 40 h 50"/>
                  <a:gd name="T4" fmla="*/ 25 w 50"/>
                  <a:gd name="T5" fmla="*/ 50 h 50"/>
                  <a:gd name="T6" fmla="*/ 39 w 50"/>
                  <a:gd name="T7" fmla="*/ 46 h 50"/>
                  <a:gd name="T8" fmla="*/ 49 w 50"/>
                  <a:gd name="T9" fmla="*/ 31 h 50"/>
                  <a:gd name="T10" fmla="*/ 45 w 50"/>
                  <a:gd name="T11" fmla="*/ 13 h 50"/>
                  <a:gd name="T12" fmla="*/ 12 w 50"/>
                  <a:gd name="T13" fmla="*/ 7 h 50"/>
                  <a:gd name="T14" fmla="*/ 2 w 50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3"/>
                      <a:pt x="47" y="37"/>
                      <a:pt x="49" y="31"/>
                    </a:cubicBezTo>
                    <a:cubicBezTo>
                      <a:pt x="50" y="25"/>
                      <a:pt x="48" y="18"/>
                      <a:pt x="45" y="13"/>
                    </a:cubicBezTo>
                    <a:cubicBezTo>
                      <a:pt x="37" y="3"/>
                      <a:pt x="22" y="0"/>
                      <a:pt x="12" y="7"/>
                    </a:cubicBezTo>
                    <a:cubicBezTo>
                      <a:pt x="6" y="11"/>
                      <a:pt x="3" y="16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0" name="Freeform 4897"/>
              <p:cNvSpPr>
                <a:spLocks/>
              </p:cNvSpPr>
              <p:nvPr/>
            </p:nvSpPr>
            <p:spPr bwMode="auto">
              <a:xfrm>
                <a:off x="12622" y="-16064"/>
                <a:ext cx="131" cy="133"/>
              </a:xfrm>
              <a:custGeom>
                <a:avLst/>
                <a:gdLst>
                  <a:gd name="T0" fmla="*/ 9 w 49"/>
                  <a:gd name="T1" fmla="*/ 8 h 50"/>
                  <a:gd name="T2" fmla="*/ 0 w 49"/>
                  <a:gd name="T3" fmla="*/ 24 h 50"/>
                  <a:gd name="T4" fmla="*/ 5 w 49"/>
                  <a:gd name="T5" fmla="*/ 41 h 50"/>
                  <a:gd name="T6" fmla="*/ 24 w 49"/>
                  <a:gd name="T7" fmla="*/ 50 h 50"/>
                  <a:gd name="T8" fmla="*/ 39 w 49"/>
                  <a:gd name="T9" fmla="*/ 45 h 50"/>
                  <a:gd name="T10" fmla="*/ 48 w 49"/>
                  <a:gd name="T11" fmla="*/ 29 h 50"/>
                  <a:gd name="T12" fmla="*/ 43 w 49"/>
                  <a:gd name="T13" fmla="*/ 12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7"/>
                      <a:pt x="0" y="24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1" name="Freeform 4898"/>
              <p:cNvSpPr>
                <a:spLocks/>
              </p:cNvSpPr>
              <p:nvPr/>
            </p:nvSpPr>
            <p:spPr bwMode="auto">
              <a:xfrm>
                <a:off x="12510" y="-16190"/>
                <a:ext cx="134" cy="136"/>
              </a:xfrm>
              <a:custGeom>
                <a:avLst/>
                <a:gdLst>
                  <a:gd name="T0" fmla="*/ 9 w 50"/>
                  <a:gd name="T1" fmla="*/ 43 h 51"/>
                  <a:gd name="T2" fmla="*/ 26 w 50"/>
                  <a:gd name="T3" fmla="*/ 51 h 51"/>
                  <a:gd name="T4" fmla="*/ 42 w 50"/>
                  <a:gd name="T5" fmla="*/ 44 h 51"/>
                  <a:gd name="T6" fmla="*/ 50 w 50"/>
                  <a:gd name="T7" fmla="*/ 28 h 51"/>
                  <a:gd name="T8" fmla="*/ 44 w 50"/>
                  <a:gd name="T9" fmla="*/ 11 h 51"/>
                  <a:gd name="T10" fmla="*/ 10 w 50"/>
                  <a:gd name="T11" fmla="*/ 9 h 51"/>
                  <a:gd name="T12" fmla="*/ 9 w 50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9" y="43"/>
                    </a:moveTo>
                    <a:cubicBezTo>
                      <a:pt x="13" y="48"/>
                      <a:pt x="20" y="51"/>
                      <a:pt x="26" y="51"/>
                    </a:cubicBezTo>
                    <a:cubicBezTo>
                      <a:pt x="32" y="51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0" y="22"/>
                      <a:pt x="48" y="15"/>
                      <a:pt x="44" y="11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2" name="Freeform 4899"/>
              <p:cNvSpPr>
                <a:spLocks/>
              </p:cNvSpPr>
              <p:nvPr/>
            </p:nvSpPr>
            <p:spPr bwMode="auto">
              <a:xfrm>
                <a:off x="12404" y="-16304"/>
                <a:ext cx="133" cy="130"/>
              </a:xfrm>
              <a:custGeom>
                <a:avLst/>
                <a:gdLst>
                  <a:gd name="T0" fmla="*/ 7 w 50"/>
                  <a:gd name="T1" fmla="*/ 43 h 49"/>
                  <a:gd name="T2" fmla="*/ 24 w 50"/>
                  <a:gd name="T3" fmla="*/ 49 h 49"/>
                  <a:gd name="T4" fmla="*/ 41 w 50"/>
                  <a:gd name="T5" fmla="*/ 42 h 49"/>
                  <a:gd name="T6" fmla="*/ 40 w 50"/>
                  <a:gd name="T7" fmla="*/ 8 h 49"/>
                  <a:gd name="T8" fmla="*/ 7 w 50"/>
                  <a:gd name="T9" fmla="*/ 9 h 49"/>
                  <a:gd name="T10" fmla="*/ 0 w 50"/>
                  <a:gd name="T11" fmla="*/ 26 h 49"/>
                  <a:gd name="T12" fmla="*/ 7 w 50"/>
                  <a:gd name="T13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7" y="43"/>
                    </a:moveTo>
                    <a:cubicBezTo>
                      <a:pt x="11" y="47"/>
                      <a:pt x="17" y="49"/>
                      <a:pt x="24" y="49"/>
                    </a:cubicBezTo>
                    <a:cubicBezTo>
                      <a:pt x="30" y="49"/>
                      <a:pt x="36" y="47"/>
                      <a:pt x="41" y="42"/>
                    </a:cubicBezTo>
                    <a:cubicBezTo>
                      <a:pt x="50" y="33"/>
                      <a:pt x="50" y="18"/>
                      <a:pt x="40" y="8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3" name="Freeform 4900"/>
              <p:cNvSpPr>
                <a:spLocks/>
              </p:cNvSpPr>
              <p:nvPr/>
            </p:nvSpPr>
            <p:spPr bwMode="auto">
              <a:xfrm>
                <a:off x="12281" y="-16417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0 w 51"/>
                  <a:gd name="T9" fmla="*/ 28 h 50"/>
                  <a:gd name="T10" fmla="*/ 9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4" name="Freeform 4901"/>
              <p:cNvSpPr>
                <a:spLocks/>
              </p:cNvSpPr>
              <p:nvPr/>
            </p:nvSpPr>
            <p:spPr bwMode="auto">
              <a:xfrm>
                <a:off x="12145" y="-16521"/>
                <a:ext cx="139" cy="136"/>
              </a:xfrm>
              <a:custGeom>
                <a:avLst/>
                <a:gdLst>
                  <a:gd name="T0" fmla="*/ 13 w 52"/>
                  <a:gd name="T1" fmla="*/ 46 h 51"/>
                  <a:gd name="T2" fmla="*/ 27 w 52"/>
                  <a:gd name="T3" fmla="*/ 51 h 51"/>
                  <a:gd name="T4" fmla="*/ 46 w 52"/>
                  <a:gd name="T5" fmla="*/ 41 h 51"/>
                  <a:gd name="T6" fmla="*/ 51 w 52"/>
                  <a:gd name="T7" fmla="*/ 23 h 51"/>
                  <a:gd name="T8" fmla="*/ 42 w 52"/>
                  <a:gd name="T9" fmla="*/ 8 h 51"/>
                  <a:gd name="T10" fmla="*/ 8 w 52"/>
                  <a:gd name="T11" fmla="*/ 12 h 51"/>
                  <a:gd name="T12" fmla="*/ 13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0" y="36"/>
                      <a:pt x="52" y="30"/>
                      <a:pt x="51" y="23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5" name="Freeform 4902"/>
              <p:cNvSpPr>
                <a:spLocks/>
              </p:cNvSpPr>
              <p:nvPr/>
            </p:nvSpPr>
            <p:spPr bwMode="auto">
              <a:xfrm>
                <a:off x="11732" y="-16779"/>
                <a:ext cx="131" cy="136"/>
              </a:xfrm>
              <a:custGeom>
                <a:avLst/>
                <a:gdLst>
                  <a:gd name="T0" fmla="*/ 14 w 49"/>
                  <a:gd name="T1" fmla="*/ 48 h 51"/>
                  <a:gd name="T2" fmla="*/ 25 w 49"/>
                  <a:gd name="T3" fmla="*/ 51 h 51"/>
                  <a:gd name="T4" fmla="*/ 46 w 49"/>
                  <a:gd name="T5" fmla="*/ 37 h 51"/>
                  <a:gd name="T6" fmla="*/ 47 w 49"/>
                  <a:gd name="T7" fmla="*/ 19 h 51"/>
                  <a:gd name="T8" fmla="*/ 35 w 49"/>
                  <a:gd name="T9" fmla="*/ 5 h 51"/>
                  <a:gd name="T10" fmla="*/ 3 w 49"/>
                  <a:gd name="T11" fmla="*/ 16 h 51"/>
                  <a:gd name="T12" fmla="*/ 2 w 49"/>
                  <a:gd name="T13" fmla="*/ 34 h 51"/>
                  <a:gd name="T14" fmla="*/ 14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5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6" name="Freeform 4903"/>
              <p:cNvSpPr>
                <a:spLocks/>
              </p:cNvSpPr>
              <p:nvPr/>
            </p:nvSpPr>
            <p:spPr bwMode="auto">
              <a:xfrm>
                <a:off x="11575" y="-16849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7" name="Freeform 4904"/>
              <p:cNvSpPr>
                <a:spLocks/>
              </p:cNvSpPr>
              <p:nvPr/>
            </p:nvSpPr>
            <p:spPr bwMode="auto">
              <a:xfrm>
                <a:off x="8044" y="-15624"/>
                <a:ext cx="139" cy="136"/>
              </a:xfrm>
              <a:custGeom>
                <a:avLst/>
                <a:gdLst>
                  <a:gd name="T0" fmla="*/ 17 w 52"/>
                  <a:gd name="T1" fmla="*/ 48 h 51"/>
                  <a:gd name="T2" fmla="*/ 28 w 52"/>
                  <a:gd name="T3" fmla="*/ 51 h 51"/>
                  <a:gd name="T4" fmla="*/ 49 w 52"/>
                  <a:gd name="T5" fmla="*/ 37 h 51"/>
                  <a:gd name="T6" fmla="*/ 50 w 52"/>
                  <a:gd name="T7" fmla="*/ 19 h 51"/>
                  <a:gd name="T8" fmla="*/ 38 w 52"/>
                  <a:gd name="T9" fmla="*/ 5 h 51"/>
                  <a:gd name="T10" fmla="*/ 6 w 52"/>
                  <a:gd name="T11" fmla="*/ 17 h 51"/>
                  <a:gd name="T12" fmla="*/ 17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2" y="31"/>
                      <a:pt x="52" y="25"/>
                      <a:pt x="50" y="19"/>
                    </a:cubicBezTo>
                    <a:cubicBezTo>
                      <a:pt x="48" y="13"/>
                      <a:pt x="44" y="8"/>
                      <a:pt x="38" y="5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8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8" name="Freeform 4905"/>
              <p:cNvSpPr>
                <a:spLocks/>
              </p:cNvSpPr>
              <p:nvPr/>
            </p:nvSpPr>
            <p:spPr bwMode="auto">
              <a:xfrm>
                <a:off x="7980" y="-15472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6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8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2" y="7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9" name="Freeform 4906"/>
              <p:cNvSpPr>
                <a:spLocks/>
              </p:cNvSpPr>
              <p:nvPr/>
            </p:nvSpPr>
            <p:spPr bwMode="auto">
              <a:xfrm>
                <a:off x="7930" y="-15315"/>
                <a:ext cx="136" cy="137"/>
              </a:xfrm>
              <a:custGeom>
                <a:avLst/>
                <a:gdLst>
                  <a:gd name="T0" fmla="*/ 17 w 51"/>
                  <a:gd name="T1" fmla="*/ 49 h 51"/>
                  <a:gd name="T2" fmla="*/ 24 w 51"/>
                  <a:gd name="T3" fmla="*/ 51 h 51"/>
                  <a:gd name="T4" fmla="*/ 47 w 51"/>
                  <a:gd name="T5" fmla="*/ 34 h 51"/>
                  <a:gd name="T6" fmla="*/ 32 w 51"/>
                  <a:gd name="T7" fmla="*/ 4 h 51"/>
                  <a:gd name="T8" fmla="*/ 2 w 51"/>
                  <a:gd name="T9" fmla="*/ 19 h 51"/>
                  <a:gd name="T10" fmla="*/ 3 w 51"/>
                  <a:gd name="T11" fmla="*/ 37 h 51"/>
                  <a:gd name="T12" fmla="*/ 17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9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2"/>
                      <a:pt x="44" y="8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0" name="Freeform 4907"/>
              <p:cNvSpPr>
                <a:spLocks/>
              </p:cNvSpPr>
              <p:nvPr/>
            </p:nvSpPr>
            <p:spPr bwMode="auto">
              <a:xfrm>
                <a:off x="7796" y="-14642"/>
                <a:ext cx="131" cy="128"/>
              </a:xfrm>
              <a:custGeom>
                <a:avLst/>
                <a:gdLst>
                  <a:gd name="T0" fmla="*/ 22 w 49"/>
                  <a:gd name="T1" fmla="*/ 48 h 48"/>
                  <a:gd name="T2" fmla="*/ 24 w 49"/>
                  <a:gd name="T3" fmla="*/ 48 h 48"/>
                  <a:gd name="T4" fmla="*/ 48 w 49"/>
                  <a:gd name="T5" fmla="*/ 26 h 48"/>
                  <a:gd name="T6" fmla="*/ 42 w 49"/>
                  <a:gd name="T7" fmla="*/ 9 h 48"/>
                  <a:gd name="T8" fmla="*/ 26 w 49"/>
                  <a:gd name="T9" fmla="*/ 1 h 48"/>
                  <a:gd name="T10" fmla="*/ 0 w 49"/>
                  <a:gd name="T11" fmla="*/ 22 h 48"/>
                  <a:gd name="T12" fmla="*/ 6 w 49"/>
                  <a:gd name="T13" fmla="*/ 40 h 48"/>
                  <a:gd name="T14" fmla="*/ 22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2" y="48"/>
                    </a:moveTo>
                    <a:cubicBezTo>
                      <a:pt x="23" y="48"/>
                      <a:pt x="24" y="48"/>
                      <a:pt x="24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9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5109"/>
            <p:cNvGrpSpPr>
              <a:grpSpLocks/>
            </p:cNvGrpSpPr>
            <p:nvPr/>
          </p:nvGrpSpPr>
          <p:grpSpPr bwMode="auto">
            <a:xfrm>
              <a:off x="7279" y="-17105"/>
              <a:ext cx="6602" cy="5982"/>
              <a:chOff x="7279" y="-17105"/>
              <a:chExt cx="6602" cy="5982"/>
            </a:xfrm>
            <a:grpFill/>
          </p:grpSpPr>
          <p:sp>
            <p:nvSpPr>
              <p:cNvPr id="3501" name="Freeform 4909"/>
              <p:cNvSpPr>
                <a:spLocks/>
              </p:cNvSpPr>
              <p:nvPr/>
            </p:nvSpPr>
            <p:spPr bwMode="auto">
              <a:xfrm>
                <a:off x="7788" y="-14466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2 w 48"/>
                  <a:gd name="T7" fmla="*/ 7 h 48"/>
                  <a:gd name="T8" fmla="*/ 24 w 48"/>
                  <a:gd name="T9" fmla="*/ 0 h 48"/>
                  <a:gd name="T10" fmla="*/ 0 w 48"/>
                  <a:gd name="T11" fmla="*/ 23 h 48"/>
                  <a:gd name="T12" fmla="*/ 7 w 48"/>
                  <a:gd name="T13" fmla="*/ 40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0"/>
                      <a:pt x="3" y="36"/>
                      <a:pt x="7" y="40"/>
                    </a:cubicBezTo>
                    <a:cubicBezTo>
                      <a:pt x="12" y="45"/>
                      <a:pt x="17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2" name="Freeform 4910"/>
              <p:cNvSpPr>
                <a:spLocks/>
              </p:cNvSpPr>
              <p:nvPr/>
            </p:nvSpPr>
            <p:spPr bwMode="auto">
              <a:xfrm>
                <a:off x="7791" y="-14290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3 h 48"/>
                  <a:gd name="T4" fmla="*/ 23 w 49"/>
                  <a:gd name="T5" fmla="*/ 0 h 48"/>
                  <a:gd name="T6" fmla="*/ 23 w 49"/>
                  <a:gd name="T7" fmla="*/ 0 h 48"/>
                  <a:gd name="T8" fmla="*/ 7 w 49"/>
                  <a:gd name="T9" fmla="*/ 8 h 48"/>
                  <a:gd name="T10" fmla="*/ 1 w 49"/>
                  <a:gd name="T11" fmla="*/ 25 h 48"/>
                  <a:gd name="T12" fmla="*/ 24 w 49"/>
                  <a:gd name="T13" fmla="*/ 48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3" name="Freeform 4911"/>
              <p:cNvSpPr>
                <a:spLocks/>
              </p:cNvSpPr>
              <p:nvPr/>
            </p:nvSpPr>
            <p:spPr bwMode="auto">
              <a:xfrm>
                <a:off x="7802" y="-14119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28 w 51"/>
                  <a:gd name="T3" fmla="*/ 48 h 49"/>
                  <a:gd name="T4" fmla="*/ 49 w 51"/>
                  <a:gd name="T5" fmla="*/ 22 h 49"/>
                  <a:gd name="T6" fmla="*/ 23 w 51"/>
                  <a:gd name="T7" fmla="*/ 1 h 49"/>
                  <a:gd name="T8" fmla="*/ 2 w 51"/>
                  <a:gd name="T9" fmla="*/ 27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7" y="49"/>
                      <a:pt x="28" y="48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ubicBezTo>
                      <a:pt x="10" y="2"/>
                      <a:pt x="0" y="14"/>
                      <a:pt x="2" y="27"/>
                    </a:cubicBezTo>
                    <a:cubicBezTo>
                      <a:pt x="3" y="39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4" name="Freeform 4912"/>
              <p:cNvSpPr>
                <a:spLocks/>
              </p:cNvSpPr>
              <p:nvPr/>
            </p:nvSpPr>
            <p:spPr bwMode="auto">
              <a:xfrm>
                <a:off x="7828" y="-13951"/>
                <a:ext cx="131" cy="131"/>
              </a:xfrm>
              <a:custGeom>
                <a:avLst/>
                <a:gdLst>
                  <a:gd name="T0" fmla="*/ 20 w 49"/>
                  <a:gd name="T1" fmla="*/ 2 h 49"/>
                  <a:gd name="T2" fmla="*/ 5 w 49"/>
                  <a:gd name="T3" fmla="*/ 12 h 49"/>
                  <a:gd name="T4" fmla="*/ 1 w 49"/>
                  <a:gd name="T5" fmla="*/ 29 h 49"/>
                  <a:gd name="T6" fmla="*/ 24 w 49"/>
                  <a:gd name="T7" fmla="*/ 49 h 49"/>
                  <a:gd name="T8" fmla="*/ 28 w 49"/>
                  <a:gd name="T9" fmla="*/ 49 h 49"/>
                  <a:gd name="T10" fmla="*/ 44 w 49"/>
                  <a:gd name="T11" fmla="*/ 39 h 49"/>
                  <a:gd name="T12" fmla="*/ 48 w 49"/>
                  <a:gd name="T13" fmla="*/ 22 h 49"/>
                  <a:gd name="T14" fmla="*/ 20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0" y="2"/>
                    </a:moveTo>
                    <a:cubicBezTo>
                      <a:pt x="14" y="3"/>
                      <a:pt x="9" y="6"/>
                      <a:pt x="5" y="12"/>
                    </a:cubicBezTo>
                    <a:cubicBezTo>
                      <a:pt x="1" y="17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5" name="Freeform 4913"/>
              <p:cNvSpPr>
                <a:spLocks/>
              </p:cNvSpPr>
              <p:nvPr/>
            </p:nvSpPr>
            <p:spPr bwMode="auto">
              <a:xfrm>
                <a:off x="7860" y="-13786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2 w 51"/>
                  <a:gd name="T5" fmla="*/ 31 h 50"/>
                  <a:gd name="T6" fmla="*/ 25 w 51"/>
                  <a:gd name="T7" fmla="*/ 50 h 50"/>
                  <a:gd name="T8" fmla="*/ 30 w 51"/>
                  <a:gd name="T9" fmla="*/ 49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6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6" name="Freeform 4914"/>
              <p:cNvSpPr>
                <a:spLocks/>
              </p:cNvSpPr>
              <p:nvPr/>
            </p:nvSpPr>
            <p:spPr bwMode="auto">
              <a:xfrm>
                <a:off x="8159" y="-13017"/>
                <a:ext cx="139" cy="136"/>
              </a:xfrm>
              <a:custGeom>
                <a:avLst/>
                <a:gdLst>
                  <a:gd name="T0" fmla="*/ 15 w 52"/>
                  <a:gd name="T1" fmla="*/ 6 h 51"/>
                  <a:gd name="T2" fmla="*/ 6 w 52"/>
                  <a:gd name="T3" fmla="*/ 39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3 h 51"/>
                  <a:gd name="T10" fmla="*/ 48 w 52"/>
                  <a:gd name="T11" fmla="*/ 15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4" y="13"/>
                      <a:pt x="0" y="27"/>
                      <a:pt x="6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5" y="44"/>
                      <a:pt x="48" y="39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2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7" name="Freeform 4915"/>
              <p:cNvSpPr>
                <a:spLocks/>
              </p:cNvSpPr>
              <p:nvPr/>
            </p:nvSpPr>
            <p:spPr bwMode="auto">
              <a:xfrm>
                <a:off x="8244" y="-12879"/>
                <a:ext cx="139" cy="137"/>
              </a:xfrm>
              <a:custGeom>
                <a:avLst/>
                <a:gdLst>
                  <a:gd name="T0" fmla="*/ 14 w 52"/>
                  <a:gd name="T1" fmla="*/ 7 h 51"/>
                  <a:gd name="T2" fmla="*/ 8 w 52"/>
                  <a:gd name="T3" fmla="*/ 40 h 51"/>
                  <a:gd name="T4" fmla="*/ 28 w 52"/>
                  <a:gd name="T5" fmla="*/ 51 h 51"/>
                  <a:gd name="T6" fmla="*/ 41 w 52"/>
                  <a:gd name="T7" fmla="*/ 47 h 51"/>
                  <a:gd name="T8" fmla="*/ 51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4"/>
                      <a:pt x="50" y="38"/>
                      <a:pt x="51" y="32"/>
                    </a:cubicBezTo>
                    <a:cubicBezTo>
                      <a:pt x="52" y="26"/>
                      <a:pt x="51" y="19"/>
                      <a:pt x="47" y="14"/>
                    </a:cubicBezTo>
                    <a:cubicBezTo>
                      <a:pt x="41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8" name="Freeform 4916"/>
              <p:cNvSpPr>
                <a:spLocks/>
              </p:cNvSpPr>
              <p:nvPr/>
            </p:nvSpPr>
            <p:spPr bwMode="auto">
              <a:xfrm>
                <a:off x="8559" y="-12492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3" y="0"/>
                      <a:pt x="17" y="0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9" name="Freeform 4917"/>
              <p:cNvSpPr>
                <a:spLocks/>
              </p:cNvSpPr>
              <p:nvPr/>
            </p:nvSpPr>
            <p:spPr bwMode="auto">
              <a:xfrm>
                <a:off x="8674" y="-12377"/>
                <a:ext cx="136" cy="134"/>
              </a:xfrm>
              <a:custGeom>
                <a:avLst/>
                <a:gdLst>
                  <a:gd name="T0" fmla="*/ 7 w 51"/>
                  <a:gd name="T1" fmla="*/ 9 h 50"/>
                  <a:gd name="T2" fmla="*/ 0 w 51"/>
                  <a:gd name="T3" fmla="*/ 26 h 50"/>
                  <a:gd name="T4" fmla="*/ 8 w 51"/>
                  <a:gd name="T5" fmla="*/ 43 h 50"/>
                  <a:gd name="T6" fmla="*/ 24 w 51"/>
                  <a:gd name="T7" fmla="*/ 50 h 50"/>
                  <a:gd name="T8" fmla="*/ 42 w 51"/>
                  <a:gd name="T9" fmla="*/ 42 h 50"/>
                  <a:gd name="T10" fmla="*/ 41 w 51"/>
                  <a:gd name="T11" fmla="*/ 8 h 50"/>
                  <a:gd name="T12" fmla="*/ 7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3"/>
                      <a:pt x="50" y="17"/>
                      <a:pt x="41" y="8"/>
                    </a:cubicBezTo>
                    <a:cubicBezTo>
                      <a:pt x="31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0" name="Freeform 4918"/>
              <p:cNvSpPr>
                <a:spLocks/>
              </p:cNvSpPr>
              <p:nvPr/>
            </p:nvSpPr>
            <p:spPr bwMode="auto">
              <a:xfrm>
                <a:off x="8796" y="-12270"/>
                <a:ext cx="131" cy="133"/>
              </a:xfrm>
              <a:custGeom>
                <a:avLst/>
                <a:gdLst>
                  <a:gd name="T0" fmla="*/ 6 w 49"/>
                  <a:gd name="T1" fmla="*/ 11 h 50"/>
                  <a:gd name="T2" fmla="*/ 0 w 49"/>
                  <a:gd name="T3" fmla="*/ 28 h 50"/>
                  <a:gd name="T4" fmla="*/ 9 w 49"/>
                  <a:gd name="T5" fmla="*/ 45 h 50"/>
                  <a:gd name="T6" fmla="*/ 24 w 49"/>
                  <a:gd name="T7" fmla="*/ 50 h 50"/>
                  <a:gd name="T8" fmla="*/ 42 w 49"/>
                  <a:gd name="T9" fmla="*/ 42 h 50"/>
                  <a:gd name="T10" fmla="*/ 48 w 49"/>
                  <a:gd name="T11" fmla="*/ 24 h 50"/>
                  <a:gd name="T12" fmla="*/ 40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0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7" y="18"/>
                      <a:pt x="44" y="12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1" name="Freeform 4919"/>
              <p:cNvSpPr>
                <a:spLocks/>
              </p:cNvSpPr>
              <p:nvPr/>
            </p:nvSpPr>
            <p:spPr bwMode="auto">
              <a:xfrm>
                <a:off x="8924" y="-12171"/>
                <a:ext cx="131" cy="136"/>
              </a:xfrm>
              <a:custGeom>
                <a:avLst/>
                <a:gdLst>
                  <a:gd name="T0" fmla="*/ 5 w 49"/>
                  <a:gd name="T1" fmla="*/ 13 h 51"/>
                  <a:gd name="T2" fmla="*/ 1 w 49"/>
                  <a:gd name="T3" fmla="*/ 30 h 51"/>
                  <a:gd name="T4" fmla="*/ 10 w 49"/>
                  <a:gd name="T5" fmla="*/ 46 h 51"/>
                  <a:gd name="T6" fmla="*/ 24 w 49"/>
                  <a:gd name="T7" fmla="*/ 51 h 51"/>
                  <a:gd name="T8" fmla="*/ 44 w 49"/>
                  <a:gd name="T9" fmla="*/ 41 h 51"/>
                  <a:gd name="T10" fmla="*/ 48 w 49"/>
                  <a:gd name="T11" fmla="*/ 23 h 51"/>
                  <a:gd name="T12" fmla="*/ 39 w 49"/>
                  <a:gd name="T13" fmla="*/ 8 h 51"/>
                  <a:gd name="T14" fmla="*/ 5 w 49"/>
                  <a:gd name="T1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5" y="13"/>
                    </a:move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29" y="0"/>
                      <a:pt x="13" y="3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2" name="Freeform 4920"/>
              <p:cNvSpPr>
                <a:spLocks/>
              </p:cNvSpPr>
              <p:nvPr/>
            </p:nvSpPr>
            <p:spPr bwMode="auto">
              <a:xfrm>
                <a:off x="9058" y="-12078"/>
                <a:ext cx="133" cy="136"/>
              </a:xfrm>
              <a:custGeom>
                <a:avLst/>
                <a:gdLst>
                  <a:gd name="T0" fmla="*/ 5 w 50"/>
                  <a:gd name="T1" fmla="*/ 14 h 51"/>
                  <a:gd name="T2" fmla="*/ 2 w 50"/>
                  <a:gd name="T3" fmla="*/ 32 h 51"/>
                  <a:gd name="T4" fmla="*/ 12 w 50"/>
                  <a:gd name="T5" fmla="*/ 47 h 51"/>
                  <a:gd name="T6" fmla="*/ 25 w 50"/>
                  <a:gd name="T7" fmla="*/ 51 h 51"/>
                  <a:gd name="T8" fmla="*/ 45 w 50"/>
                  <a:gd name="T9" fmla="*/ 40 h 51"/>
                  <a:gd name="T10" fmla="*/ 48 w 50"/>
                  <a:gd name="T11" fmla="*/ 22 h 51"/>
                  <a:gd name="T12" fmla="*/ 38 w 50"/>
                  <a:gd name="T13" fmla="*/ 7 h 51"/>
                  <a:gd name="T14" fmla="*/ 5 w 50"/>
                  <a:gd name="T15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5" y="14"/>
                    </a:moveTo>
                    <a:cubicBezTo>
                      <a:pt x="2" y="19"/>
                      <a:pt x="0" y="25"/>
                      <a:pt x="2" y="32"/>
                    </a:cubicBezTo>
                    <a:cubicBezTo>
                      <a:pt x="3" y="38"/>
                      <a:pt x="7" y="43"/>
                      <a:pt x="12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48" y="35"/>
                      <a:pt x="50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3" name="Freeform 4921"/>
              <p:cNvSpPr>
                <a:spLocks/>
              </p:cNvSpPr>
              <p:nvPr/>
            </p:nvSpPr>
            <p:spPr bwMode="auto">
              <a:xfrm>
                <a:off x="9191" y="-11993"/>
                <a:ext cx="147" cy="136"/>
              </a:xfrm>
              <a:custGeom>
                <a:avLst/>
                <a:gdLst>
                  <a:gd name="T0" fmla="*/ 7 w 55"/>
                  <a:gd name="T1" fmla="*/ 15 h 51"/>
                  <a:gd name="T2" fmla="*/ 16 w 55"/>
                  <a:gd name="T3" fmla="*/ 48 h 51"/>
                  <a:gd name="T4" fmla="*/ 28 w 55"/>
                  <a:gd name="T5" fmla="*/ 51 h 51"/>
                  <a:gd name="T6" fmla="*/ 48 w 55"/>
                  <a:gd name="T7" fmla="*/ 39 h 51"/>
                  <a:gd name="T8" fmla="*/ 40 w 55"/>
                  <a:gd name="T9" fmla="*/ 6 h 51"/>
                  <a:gd name="T10" fmla="*/ 7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5"/>
                    </a:moveTo>
                    <a:cubicBezTo>
                      <a:pt x="0" y="26"/>
                      <a:pt x="4" y="41"/>
                      <a:pt x="16" y="48"/>
                    </a:cubicBezTo>
                    <a:cubicBezTo>
                      <a:pt x="19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5" y="27"/>
                      <a:pt x="51" y="13"/>
                      <a:pt x="40" y="6"/>
                    </a:cubicBezTo>
                    <a:cubicBezTo>
                      <a:pt x="29" y="0"/>
                      <a:pt x="13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4" name="Freeform 4922"/>
              <p:cNvSpPr>
                <a:spLocks/>
              </p:cNvSpPr>
              <p:nvPr/>
            </p:nvSpPr>
            <p:spPr bwMode="auto">
              <a:xfrm>
                <a:off x="9338" y="-11915"/>
                <a:ext cx="146" cy="136"/>
              </a:xfrm>
              <a:custGeom>
                <a:avLst/>
                <a:gdLst>
                  <a:gd name="T0" fmla="*/ 38 w 55"/>
                  <a:gd name="T1" fmla="*/ 5 h 51"/>
                  <a:gd name="T2" fmla="*/ 6 w 55"/>
                  <a:gd name="T3" fmla="*/ 16 h 51"/>
                  <a:gd name="T4" fmla="*/ 17 w 55"/>
                  <a:gd name="T5" fmla="*/ 48 h 51"/>
                  <a:gd name="T6" fmla="*/ 27 w 55"/>
                  <a:gd name="T7" fmla="*/ 51 h 51"/>
                  <a:gd name="T8" fmla="*/ 49 w 55"/>
                  <a:gd name="T9" fmla="*/ 37 h 51"/>
                  <a:gd name="T10" fmla="*/ 38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38" y="5"/>
                    </a:moveTo>
                    <a:cubicBezTo>
                      <a:pt x="26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5" y="26"/>
                      <a:pt x="50" y="11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5" name="Freeform 4923"/>
              <p:cNvSpPr>
                <a:spLocks/>
              </p:cNvSpPr>
              <p:nvPr/>
            </p:nvSpPr>
            <p:spPr bwMode="auto">
              <a:xfrm>
                <a:off x="9495" y="-11849"/>
                <a:ext cx="133" cy="136"/>
              </a:xfrm>
              <a:custGeom>
                <a:avLst/>
                <a:gdLst>
                  <a:gd name="T0" fmla="*/ 3 w 50"/>
                  <a:gd name="T1" fmla="*/ 18 h 51"/>
                  <a:gd name="T2" fmla="*/ 3 w 50"/>
                  <a:gd name="T3" fmla="*/ 36 h 51"/>
                  <a:gd name="T4" fmla="*/ 16 w 50"/>
                  <a:gd name="T5" fmla="*/ 49 h 51"/>
                  <a:gd name="T6" fmla="*/ 25 w 50"/>
                  <a:gd name="T7" fmla="*/ 51 h 51"/>
                  <a:gd name="T8" fmla="*/ 47 w 50"/>
                  <a:gd name="T9" fmla="*/ 37 h 51"/>
                  <a:gd name="T10" fmla="*/ 47 w 50"/>
                  <a:gd name="T11" fmla="*/ 18 h 51"/>
                  <a:gd name="T12" fmla="*/ 34 w 50"/>
                  <a:gd name="T13" fmla="*/ 5 h 51"/>
                  <a:gd name="T14" fmla="*/ 3 w 50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1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3" y="46"/>
                      <a:pt x="47" y="37"/>
                    </a:cubicBezTo>
                    <a:cubicBezTo>
                      <a:pt x="49" y="31"/>
                      <a:pt x="50" y="24"/>
                      <a:pt x="47" y="18"/>
                    </a:cubicBezTo>
                    <a:cubicBezTo>
                      <a:pt x="45" y="12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6" name="Freeform 4924"/>
              <p:cNvSpPr>
                <a:spLocks/>
              </p:cNvSpPr>
              <p:nvPr/>
            </p:nvSpPr>
            <p:spPr bwMode="auto">
              <a:xfrm>
                <a:off x="9647" y="-11787"/>
                <a:ext cx="136" cy="136"/>
              </a:xfrm>
              <a:custGeom>
                <a:avLst/>
                <a:gdLst>
                  <a:gd name="T0" fmla="*/ 49 w 51"/>
                  <a:gd name="T1" fmla="*/ 35 h 51"/>
                  <a:gd name="T2" fmla="*/ 48 w 51"/>
                  <a:gd name="T3" fmla="*/ 16 h 51"/>
                  <a:gd name="T4" fmla="*/ 34 w 51"/>
                  <a:gd name="T5" fmla="*/ 4 h 51"/>
                  <a:gd name="T6" fmla="*/ 4 w 51"/>
                  <a:gd name="T7" fmla="*/ 19 h 51"/>
                  <a:gd name="T8" fmla="*/ 18 w 51"/>
                  <a:gd name="T9" fmla="*/ 49 h 51"/>
                  <a:gd name="T10" fmla="*/ 26 w 51"/>
                  <a:gd name="T11" fmla="*/ 51 h 51"/>
                  <a:gd name="T12" fmla="*/ 49 w 51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5"/>
                    </a:moveTo>
                    <a:cubicBezTo>
                      <a:pt x="51" y="29"/>
                      <a:pt x="51" y="22"/>
                      <a:pt x="48" y="16"/>
                    </a:cubicBezTo>
                    <a:cubicBezTo>
                      <a:pt x="45" y="11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ubicBezTo>
                      <a:pt x="21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7" name="Freeform 4925"/>
              <p:cNvSpPr>
                <a:spLocks/>
              </p:cNvSpPr>
              <p:nvPr/>
            </p:nvSpPr>
            <p:spPr bwMode="auto">
              <a:xfrm>
                <a:off x="9812" y="-11737"/>
                <a:ext cx="131" cy="137"/>
              </a:xfrm>
              <a:custGeom>
                <a:avLst/>
                <a:gdLst>
                  <a:gd name="T0" fmla="*/ 31 w 49"/>
                  <a:gd name="T1" fmla="*/ 4 h 51"/>
                  <a:gd name="T2" fmla="*/ 2 w 49"/>
                  <a:gd name="T3" fmla="*/ 20 h 51"/>
                  <a:gd name="T4" fmla="*/ 4 w 49"/>
                  <a:gd name="T5" fmla="*/ 38 h 51"/>
                  <a:gd name="T6" fmla="*/ 18 w 49"/>
                  <a:gd name="T7" fmla="*/ 50 h 51"/>
                  <a:gd name="T8" fmla="*/ 25 w 49"/>
                  <a:gd name="T9" fmla="*/ 51 h 51"/>
                  <a:gd name="T10" fmla="*/ 48 w 49"/>
                  <a:gd name="T11" fmla="*/ 33 h 51"/>
                  <a:gd name="T12" fmla="*/ 45 w 49"/>
                  <a:gd name="T13" fmla="*/ 15 h 51"/>
                  <a:gd name="T14" fmla="*/ 31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1" y="4"/>
                    </a:move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5" y="43"/>
                      <a:pt x="48" y="33"/>
                    </a:cubicBezTo>
                    <a:cubicBezTo>
                      <a:pt x="49" y="27"/>
                      <a:pt x="49" y="21"/>
                      <a:pt x="45" y="15"/>
                    </a:cubicBezTo>
                    <a:cubicBezTo>
                      <a:pt x="42" y="10"/>
                      <a:pt x="37" y="5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8" name="Freeform 4926"/>
              <p:cNvSpPr>
                <a:spLocks/>
              </p:cNvSpPr>
              <p:nvPr/>
            </p:nvSpPr>
            <p:spPr bwMode="auto">
              <a:xfrm>
                <a:off x="9972" y="-11694"/>
                <a:ext cx="139" cy="134"/>
              </a:xfrm>
              <a:custGeom>
                <a:avLst/>
                <a:gdLst>
                  <a:gd name="T0" fmla="*/ 3 w 52"/>
                  <a:gd name="T1" fmla="*/ 21 h 50"/>
                  <a:gd name="T2" fmla="*/ 21 w 52"/>
                  <a:gd name="T3" fmla="*/ 49 h 50"/>
                  <a:gd name="T4" fmla="*/ 26 w 52"/>
                  <a:gd name="T5" fmla="*/ 50 h 50"/>
                  <a:gd name="T6" fmla="*/ 50 w 52"/>
                  <a:gd name="T7" fmla="*/ 31 h 50"/>
                  <a:gd name="T8" fmla="*/ 32 w 52"/>
                  <a:gd name="T9" fmla="*/ 3 h 50"/>
                  <a:gd name="T10" fmla="*/ 3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1"/>
                    </a:moveTo>
                    <a:cubicBezTo>
                      <a:pt x="0" y="34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2"/>
                      <a:pt x="50" y="31"/>
                    </a:cubicBezTo>
                    <a:cubicBezTo>
                      <a:pt x="52" y="18"/>
                      <a:pt x="44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9" name="Freeform 4927"/>
              <p:cNvSpPr>
                <a:spLocks/>
              </p:cNvSpPr>
              <p:nvPr/>
            </p:nvSpPr>
            <p:spPr bwMode="auto">
              <a:xfrm>
                <a:off x="10145" y="-11662"/>
                <a:ext cx="131" cy="134"/>
              </a:xfrm>
              <a:custGeom>
                <a:avLst/>
                <a:gdLst>
                  <a:gd name="T0" fmla="*/ 28 w 49"/>
                  <a:gd name="T1" fmla="*/ 2 h 50"/>
                  <a:gd name="T2" fmla="*/ 1 w 49"/>
                  <a:gd name="T3" fmla="*/ 22 h 50"/>
                  <a:gd name="T4" fmla="*/ 5 w 49"/>
                  <a:gd name="T5" fmla="*/ 40 h 50"/>
                  <a:gd name="T6" fmla="*/ 21 w 49"/>
                  <a:gd name="T7" fmla="*/ 49 h 50"/>
                  <a:gd name="T8" fmla="*/ 25 w 49"/>
                  <a:gd name="T9" fmla="*/ 50 h 50"/>
                  <a:gd name="T10" fmla="*/ 48 w 49"/>
                  <a:gd name="T11" fmla="*/ 30 h 50"/>
                  <a:gd name="T12" fmla="*/ 44 w 49"/>
                  <a:gd name="T13" fmla="*/ 12 h 50"/>
                  <a:gd name="T14" fmla="*/ 28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0" name="Freeform 4928"/>
              <p:cNvSpPr>
                <a:spLocks/>
              </p:cNvSpPr>
              <p:nvPr/>
            </p:nvSpPr>
            <p:spPr bwMode="auto">
              <a:xfrm>
                <a:off x="10319" y="-11638"/>
                <a:ext cx="128" cy="131"/>
              </a:xfrm>
              <a:custGeom>
                <a:avLst/>
                <a:gdLst>
                  <a:gd name="T0" fmla="*/ 0 w 48"/>
                  <a:gd name="T1" fmla="*/ 22 h 49"/>
                  <a:gd name="T2" fmla="*/ 6 w 48"/>
                  <a:gd name="T3" fmla="*/ 40 h 49"/>
                  <a:gd name="T4" fmla="*/ 22 w 48"/>
                  <a:gd name="T5" fmla="*/ 49 h 49"/>
                  <a:gd name="T6" fmla="*/ 24 w 48"/>
                  <a:gd name="T7" fmla="*/ 49 h 49"/>
                  <a:gd name="T8" fmla="*/ 48 w 48"/>
                  <a:gd name="T9" fmla="*/ 27 h 49"/>
                  <a:gd name="T10" fmla="*/ 43 w 48"/>
                  <a:gd name="T11" fmla="*/ 10 h 49"/>
                  <a:gd name="T12" fmla="*/ 26 w 48"/>
                  <a:gd name="T13" fmla="*/ 1 h 49"/>
                  <a:gd name="T14" fmla="*/ 0 w 48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0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7" y="15"/>
                      <a:pt x="43" y="10"/>
                    </a:cubicBezTo>
                    <a:cubicBezTo>
                      <a:pt x="38" y="5"/>
                      <a:pt x="33" y="2"/>
                      <a:pt x="26" y="1"/>
                    </a:cubicBezTo>
                    <a:cubicBezTo>
                      <a:pt x="13" y="0"/>
                      <a:pt x="2" y="9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1" name="Freeform 4929"/>
              <p:cNvSpPr>
                <a:spLocks/>
              </p:cNvSpPr>
              <p:nvPr/>
            </p:nvSpPr>
            <p:spPr bwMode="auto">
              <a:xfrm>
                <a:off x="10495" y="-11624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41 w 48"/>
                  <a:gd name="T11" fmla="*/ 8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" name="Freeform 4930"/>
              <p:cNvSpPr>
                <a:spLocks/>
              </p:cNvSpPr>
              <p:nvPr/>
            </p:nvSpPr>
            <p:spPr bwMode="auto">
              <a:xfrm>
                <a:off x="10841" y="-11638"/>
                <a:ext cx="134" cy="131"/>
              </a:xfrm>
              <a:custGeom>
                <a:avLst/>
                <a:gdLst>
                  <a:gd name="T0" fmla="*/ 27 w 50"/>
                  <a:gd name="T1" fmla="*/ 49 h 49"/>
                  <a:gd name="T2" fmla="*/ 44 w 50"/>
                  <a:gd name="T3" fmla="*/ 40 h 49"/>
                  <a:gd name="T4" fmla="*/ 49 w 50"/>
                  <a:gd name="T5" fmla="*/ 23 h 49"/>
                  <a:gd name="T6" fmla="*/ 23 w 50"/>
                  <a:gd name="T7" fmla="*/ 1 h 49"/>
                  <a:gd name="T8" fmla="*/ 2 w 50"/>
                  <a:gd name="T9" fmla="*/ 27 h 49"/>
                  <a:gd name="T10" fmla="*/ 25 w 50"/>
                  <a:gd name="T11" fmla="*/ 49 h 49"/>
                  <a:gd name="T12" fmla="*/ 27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49"/>
                    </a:move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7" y="0"/>
                      <a:pt x="23" y="1"/>
                    </a:cubicBezTo>
                    <a:cubicBezTo>
                      <a:pt x="10" y="2"/>
                      <a:pt x="0" y="14"/>
                      <a:pt x="2" y="27"/>
                    </a:cubicBezTo>
                    <a:cubicBezTo>
                      <a:pt x="3" y="39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3" name="Freeform 4931"/>
              <p:cNvSpPr>
                <a:spLocks/>
              </p:cNvSpPr>
              <p:nvPr/>
            </p:nvSpPr>
            <p:spPr bwMode="auto">
              <a:xfrm>
                <a:off x="11012" y="-11662"/>
                <a:ext cx="133" cy="134"/>
              </a:xfrm>
              <a:custGeom>
                <a:avLst/>
                <a:gdLst>
                  <a:gd name="T0" fmla="*/ 29 w 50"/>
                  <a:gd name="T1" fmla="*/ 50 h 50"/>
                  <a:gd name="T2" fmla="*/ 45 w 50"/>
                  <a:gd name="T3" fmla="*/ 40 h 50"/>
                  <a:gd name="T4" fmla="*/ 49 w 50"/>
                  <a:gd name="T5" fmla="*/ 22 h 50"/>
                  <a:gd name="T6" fmla="*/ 22 w 50"/>
                  <a:gd name="T7" fmla="*/ 2 h 50"/>
                  <a:gd name="T8" fmla="*/ 2 w 50"/>
                  <a:gd name="T9" fmla="*/ 29 h 50"/>
                  <a:gd name="T10" fmla="*/ 25 w 50"/>
                  <a:gd name="T11" fmla="*/ 50 h 50"/>
                  <a:gd name="T12" fmla="*/ 29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50"/>
                    </a:moveTo>
                    <a:cubicBezTo>
                      <a:pt x="35" y="49"/>
                      <a:pt x="41" y="45"/>
                      <a:pt x="45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4" name="Freeform 4932"/>
              <p:cNvSpPr>
                <a:spLocks/>
              </p:cNvSpPr>
              <p:nvPr/>
            </p:nvSpPr>
            <p:spPr bwMode="auto">
              <a:xfrm>
                <a:off x="11177" y="-11694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1 w 51"/>
                  <a:gd name="T3" fmla="*/ 50 h 50"/>
                  <a:gd name="T4" fmla="*/ 46 w 51"/>
                  <a:gd name="T5" fmla="*/ 39 h 50"/>
                  <a:gd name="T6" fmla="*/ 50 w 51"/>
                  <a:gd name="T7" fmla="*/ 21 h 50"/>
                  <a:gd name="T8" fmla="*/ 21 w 51"/>
                  <a:gd name="T9" fmla="*/ 3 h 50"/>
                  <a:gd name="T10" fmla="*/ 3 w 51"/>
                  <a:gd name="T11" fmla="*/ 31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8" y="50"/>
                      <a:pt x="30" y="50"/>
                      <a:pt x="31" y="50"/>
                    </a:cubicBezTo>
                    <a:cubicBezTo>
                      <a:pt x="37" y="48"/>
                      <a:pt x="43" y="45"/>
                      <a:pt x="46" y="39"/>
                    </a:cubicBezTo>
                    <a:cubicBezTo>
                      <a:pt x="50" y="34"/>
                      <a:pt x="51" y="28"/>
                      <a:pt x="50" y="21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5" name="Freeform 4933"/>
              <p:cNvSpPr>
                <a:spLocks/>
              </p:cNvSpPr>
              <p:nvPr/>
            </p:nvSpPr>
            <p:spPr bwMode="auto">
              <a:xfrm>
                <a:off x="11340" y="-11737"/>
                <a:ext cx="141" cy="137"/>
              </a:xfrm>
              <a:custGeom>
                <a:avLst/>
                <a:gdLst>
                  <a:gd name="T0" fmla="*/ 27 w 53"/>
                  <a:gd name="T1" fmla="*/ 51 h 51"/>
                  <a:gd name="T2" fmla="*/ 33 w 53"/>
                  <a:gd name="T3" fmla="*/ 50 h 51"/>
                  <a:gd name="T4" fmla="*/ 50 w 53"/>
                  <a:gd name="T5" fmla="*/ 21 h 51"/>
                  <a:gd name="T6" fmla="*/ 20 w 53"/>
                  <a:gd name="T7" fmla="*/ 4 h 51"/>
                  <a:gd name="T8" fmla="*/ 4 w 53"/>
                  <a:gd name="T9" fmla="*/ 33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29" y="51"/>
                      <a:pt x="31" y="50"/>
                      <a:pt x="33" y="50"/>
                    </a:cubicBezTo>
                    <a:cubicBezTo>
                      <a:pt x="46" y="46"/>
                      <a:pt x="53" y="33"/>
                      <a:pt x="50" y="21"/>
                    </a:cubicBezTo>
                    <a:cubicBezTo>
                      <a:pt x="46" y="8"/>
                      <a:pt x="33" y="0"/>
                      <a:pt x="20" y="4"/>
                    </a:cubicBezTo>
                    <a:cubicBezTo>
                      <a:pt x="8" y="7"/>
                      <a:pt x="0" y="21"/>
                      <a:pt x="4" y="33"/>
                    </a:cubicBezTo>
                    <a:cubicBezTo>
                      <a:pt x="7" y="44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6" name="Freeform 4934"/>
              <p:cNvSpPr>
                <a:spLocks/>
              </p:cNvSpPr>
              <p:nvPr/>
            </p:nvSpPr>
            <p:spPr bwMode="auto">
              <a:xfrm>
                <a:off x="11505" y="-11787"/>
                <a:ext cx="136" cy="136"/>
              </a:xfrm>
              <a:custGeom>
                <a:avLst/>
                <a:gdLst>
                  <a:gd name="T0" fmla="*/ 47 w 51"/>
                  <a:gd name="T1" fmla="*/ 19 h 51"/>
                  <a:gd name="T2" fmla="*/ 17 w 51"/>
                  <a:gd name="T3" fmla="*/ 4 h 51"/>
                  <a:gd name="T4" fmla="*/ 3 w 51"/>
                  <a:gd name="T5" fmla="*/ 16 h 51"/>
                  <a:gd name="T6" fmla="*/ 2 w 51"/>
                  <a:gd name="T7" fmla="*/ 35 h 51"/>
                  <a:gd name="T8" fmla="*/ 25 w 51"/>
                  <a:gd name="T9" fmla="*/ 51 h 51"/>
                  <a:gd name="T10" fmla="*/ 32 w 51"/>
                  <a:gd name="T11" fmla="*/ 50 h 51"/>
                  <a:gd name="T12" fmla="*/ 47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7" y="19"/>
                    </a:moveTo>
                    <a:cubicBezTo>
                      <a:pt x="43" y="7"/>
                      <a:pt x="29" y="0"/>
                      <a:pt x="17" y="4"/>
                    </a:cubicBezTo>
                    <a:cubicBezTo>
                      <a:pt x="11" y="6"/>
                      <a:pt x="6" y="11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45" y="45"/>
                      <a:pt x="51" y="32"/>
                      <a:pt x="4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7" name="Freeform 4935"/>
              <p:cNvSpPr>
                <a:spLocks/>
              </p:cNvSpPr>
              <p:nvPr/>
            </p:nvSpPr>
            <p:spPr bwMode="auto">
              <a:xfrm>
                <a:off x="11660" y="-11846"/>
                <a:ext cx="139" cy="133"/>
              </a:xfrm>
              <a:custGeom>
                <a:avLst/>
                <a:gdLst>
                  <a:gd name="T0" fmla="*/ 34 w 52"/>
                  <a:gd name="T1" fmla="*/ 49 h 50"/>
                  <a:gd name="T2" fmla="*/ 47 w 52"/>
                  <a:gd name="T3" fmla="*/ 18 h 50"/>
                  <a:gd name="T4" fmla="*/ 16 w 52"/>
                  <a:gd name="T5" fmla="*/ 5 h 50"/>
                  <a:gd name="T6" fmla="*/ 3 w 52"/>
                  <a:gd name="T7" fmla="*/ 17 h 50"/>
                  <a:gd name="T8" fmla="*/ 3 w 52"/>
                  <a:gd name="T9" fmla="*/ 36 h 50"/>
                  <a:gd name="T10" fmla="*/ 25 w 52"/>
                  <a:gd name="T11" fmla="*/ 50 h 50"/>
                  <a:gd name="T12" fmla="*/ 34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49"/>
                    </a:moveTo>
                    <a:cubicBezTo>
                      <a:pt x="46" y="44"/>
                      <a:pt x="52" y="30"/>
                      <a:pt x="47" y="18"/>
                    </a:cubicBezTo>
                    <a:cubicBezTo>
                      <a:pt x="42" y="6"/>
                      <a:pt x="28" y="0"/>
                      <a:pt x="16" y="5"/>
                    </a:cubicBezTo>
                    <a:cubicBezTo>
                      <a:pt x="10" y="7"/>
                      <a:pt x="5" y="12"/>
                      <a:pt x="3" y="17"/>
                    </a:cubicBezTo>
                    <a:cubicBezTo>
                      <a:pt x="0" y="23"/>
                      <a:pt x="0" y="30"/>
                      <a:pt x="3" y="36"/>
                    </a:cubicBezTo>
                    <a:cubicBezTo>
                      <a:pt x="7" y="45"/>
                      <a:pt x="15" y="50"/>
                      <a:pt x="25" y="50"/>
                    </a:cubicBezTo>
                    <a:cubicBezTo>
                      <a:pt x="28" y="50"/>
                      <a:pt x="31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8" name="Freeform 4936"/>
              <p:cNvSpPr>
                <a:spLocks/>
              </p:cNvSpPr>
              <p:nvPr/>
            </p:nvSpPr>
            <p:spPr bwMode="auto">
              <a:xfrm>
                <a:off x="12097" y="-12078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8 w 50"/>
                  <a:gd name="T3" fmla="*/ 47 h 51"/>
                  <a:gd name="T4" fmla="*/ 48 w 50"/>
                  <a:gd name="T5" fmla="*/ 32 h 51"/>
                  <a:gd name="T6" fmla="*/ 45 w 50"/>
                  <a:gd name="T7" fmla="*/ 14 h 51"/>
                  <a:gd name="T8" fmla="*/ 12 w 50"/>
                  <a:gd name="T9" fmla="*/ 7 h 51"/>
                  <a:gd name="T10" fmla="*/ 2 w 50"/>
                  <a:gd name="T11" fmla="*/ 22 h 51"/>
                  <a:gd name="T12" fmla="*/ 5 w 50"/>
                  <a:gd name="T13" fmla="*/ 40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30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2"/>
                    </a:cubicBezTo>
                    <a:cubicBezTo>
                      <a:pt x="50" y="26"/>
                      <a:pt x="49" y="20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9" name="Freeform 4937"/>
              <p:cNvSpPr>
                <a:spLocks/>
              </p:cNvSpPr>
              <p:nvPr/>
            </p:nvSpPr>
            <p:spPr bwMode="auto">
              <a:xfrm>
                <a:off x="12228" y="-12171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41 w 54"/>
                  <a:gd name="T3" fmla="*/ 47 h 51"/>
                  <a:gd name="T4" fmla="*/ 46 w 54"/>
                  <a:gd name="T5" fmla="*/ 13 h 51"/>
                  <a:gd name="T6" fmla="*/ 13 w 54"/>
                  <a:gd name="T7" fmla="*/ 8 h 51"/>
                  <a:gd name="T8" fmla="*/ 7 w 54"/>
                  <a:gd name="T9" fmla="*/ 41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2" y="51"/>
                      <a:pt x="37" y="50"/>
                      <a:pt x="41" y="47"/>
                    </a:cubicBezTo>
                    <a:cubicBezTo>
                      <a:pt x="51" y="39"/>
                      <a:pt x="54" y="24"/>
                      <a:pt x="46" y="13"/>
                    </a:cubicBezTo>
                    <a:cubicBezTo>
                      <a:pt x="39" y="3"/>
                      <a:pt x="23" y="0"/>
                      <a:pt x="13" y="8"/>
                    </a:cubicBezTo>
                    <a:cubicBezTo>
                      <a:pt x="2" y="16"/>
                      <a:pt x="0" y="31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0" name="Freeform 4938"/>
              <p:cNvSpPr>
                <a:spLocks/>
              </p:cNvSpPr>
              <p:nvPr/>
            </p:nvSpPr>
            <p:spPr bwMode="auto">
              <a:xfrm>
                <a:off x="12356" y="-12270"/>
                <a:ext cx="144" cy="133"/>
              </a:xfrm>
              <a:custGeom>
                <a:avLst/>
                <a:gdLst>
                  <a:gd name="T0" fmla="*/ 46 w 54"/>
                  <a:gd name="T1" fmla="*/ 11 h 50"/>
                  <a:gd name="T2" fmla="*/ 12 w 54"/>
                  <a:gd name="T3" fmla="*/ 8 h 50"/>
                  <a:gd name="T4" fmla="*/ 9 w 54"/>
                  <a:gd name="T5" fmla="*/ 42 h 50"/>
                  <a:gd name="T6" fmla="*/ 27 w 54"/>
                  <a:gd name="T7" fmla="*/ 50 h 50"/>
                  <a:gd name="T8" fmla="*/ 42 w 54"/>
                  <a:gd name="T9" fmla="*/ 45 h 50"/>
                  <a:gd name="T10" fmla="*/ 46 w 54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6" y="11"/>
                    </a:move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ubicBezTo>
                      <a:pt x="52" y="37"/>
                      <a:pt x="54" y="22"/>
                      <a:pt x="4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1" name="Freeform 4939"/>
              <p:cNvSpPr>
                <a:spLocks/>
              </p:cNvSpPr>
              <p:nvPr/>
            </p:nvSpPr>
            <p:spPr bwMode="auto">
              <a:xfrm>
                <a:off x="12481" y="-12377"/>
                <a:ext cx="133" cy="134"/>
              </a:xfrm>
              <a:custGeom>
                <a:avLst/>
                <a:gdLst>
                  <a:gd name="T0" fmla="*/ 50 w 50"/>
                  <a:gd name="T1" fmla="*/ 27 h 50"/>
                  <a:gd name="T2" fmla="*/ 44 w 50"/>
                  <a:gd name="T3" fmla="*/ 10 h 50"/>
                  <a:gd name="T4" fmla="*/ 10 w 50"/>
                  <a:gd name="T5" fmla="*/ 8 h 50"/>
                  <a:gd name="T6" fmla="*/ 9 w 50"/>
                  <a:gd name="T7" fmla="*/ 42 h 50"/>
                  <a:gd name="T8" fmla="*/ 26 w 50"/>
                  <a:gd name="T9" fmla="*/ 50 h 50"/>
                  <a:gd name="T10" fmla="*/ 43 w 50"/>
                  <a:gd name="T11" fmla="*/ 44 h 50"/>
                  <a:gd name="T12" fmla="*/ 50 w 50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27"/>
                    </a:move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20" y="0"/>
                      <a:pt x="10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39"/>
                      <a:pt x="50" y="33"/>
                      <a:pt x="5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2" name="Freeform 4940"/>
              <p:cNvSpPr>
                <a:spLocks/>
              </p:cNvSpPr>
              <p:nvPr/>
            </p:nvSpPr>
            <p:spPr bwMode="auto">
              <a:xfrm>
                <a:off x="12598" y="-12492"/>
                <a:ext cx="134" cy="134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3" name="Freeform 4941"/>
              <p:cNvSpPr>
                <a:spLocks/>
              </p:cNvSpPr>
              <p:nvPr/>
            </p:nvSpPr>
            <p:spPr bwMode="auto">
              <a:xfrm>
                <a:off x="12708" y="-12614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8 w 53"/>
                  <a:gd name="T7" fmla="*/ 11 h 50"/>
                  <a:gd name="T8" fmla="*/ 11 w 53"/>
                  <a:gd name="T9" fmla="*/ 45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4" name="Freeform 4942"/>
              <p:cNvSpPr>
                <a:spLocks/>
              </p:cNvSpPr>
              <p:nvPr/>
            </p:nvSpPr>
            <p:spPr bwMode="auto">
              <a:xfrm>
                <a:off x="12809" y="-12742"/>
                <a:ext cx="144" cy="133"/>
              </a:xfrm>
              <a:custGeom>
                <a:avLst/>
                <a:gdLst>
                  <a:gd name="T0" fmla="*/ 12 w 54"/>
                  <a:gd name="T1" fmla="*/ 45 h 50"/>
                  <a:gd name="T2" fmla="*/ 27 w 54"/>
                  <a:gd name="T3" fmla="*/ 50 h 50"/>
                  <a:gd name="T4" fmla="*/ 46 w 54"/>
                  <a:gd name="T5" fmla="*/ 41 h 50"/>
                  <a:gd name="T6" fmla="*/ 41 w 54"/>
                  <a:gd name="T7" fmla="*/ 8 h 50"/>
                  <a:gd name="T8" fmla="*/ 8 w 54"/>
                  <a:gd name="T9" fmla="*/ 12 h 50"/>
                  <a:gd name="T10" fmla="*/ 12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2" y="45"/>
                    </a:moveTo>
                    <a:cubicBezTo>
                      <a:pt x="16" y="49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1" y="8"/>
                    </a:cubicBezTo>
                    <a:cubicBezTo>
                      <a:pt x="31" y="0"/>
                      <a:pt x="15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5" name="Freeform 4943"/>
              <p:cNvSpPr>
                <a:spLocks/>
              </p:cNvSpPr>
              <p:nvPr/>
            </p:nvSpPr>
            <p:spPr bwMode="auto">
              <a:xfrm>
                <a:off x="12902" y="-12879"/>
                <a:ext cx="144" cy="137"/>
              </a:xfrm>
              <a:custGeom>
                <a:avLst/>
                <a:gdLst>
                  <a:gd name="T0" fmla="*/ 47 w 54"/>
                  <a:gd name="T1" fmla="*/ 41 h 51"/>
                  <a:gd name="T2" fmla="*/ 41 w 54"/>
                  <a:gd name="T3" fmla="*/ 8 h 51"/>
                  <a:gd name="T4" fmla="*/ 8 w 54"/>
                  <a:gd name="T5" fmla="*/ 14 h 51"/>
                  <a:gd name="T6" fmla="*/ 14 w 54"/>
                  <a:gd name="T7" fmla="*/ 47 h 51"/>
                  <a:gd name="T8" fmla="*/ 27 w 54"/>
                  <a:gd name="T9" fmla="*/ 51 h 51"/>
                  <a:gd name="T10" fmla="*/ 47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1"/>
                    </a:moveTo>
                    <a:cubicBezTo>
                      <a:pt x="54" y="30"/>
                      <a:pt x="52" y="15"/>
                      <a:pt x="41" y="8"/>
                    </a:cubicBez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6" name="Freeform 4944"/>
              <p:cNvSpPr>
                <a:spLocks/>
              </p:cNvSpPr>
              <p:nvPr/>
            </p:nvSpPr>
            <p:spPr bwMode="auto">
              <a:xfrm>
                <a:off x="12996" y="-13017"/>
                <a:ext cx="138" cy="136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6 w 52"/>
                  <a:gd name="T5" fmla="*/ 39 h 51"/>
                  <a:gd name="T6" fmla="*/ 37 w 52"/>
                  <a:gd name="T7" fmla="*/ 7 h 51"/>
                  <a:gd name="T8" fmla="*/ 5 w 52"/>
                  <a:gd name="T9" fmla="*/ 15 h 51"/>
                  <a:gd name="T10" fmla="*/ 2 w 52"/>
                  <a:gd name="T11" fmla="*/ 33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52" y="28"/>
                      <a:pt x="49" y="13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7" name="Freeform 4945"/>
              <p:cNvSpPr>
                <a:spLocks/>
              </p:cNvSpPr>
              <p:nvPr/>
            </p:nvSpPr>
            <p:spPr bwMode="auto">
              <a:xfrm>
                <a:off x="13076" y="-13161"/>
                <a:ext cx="130" cy="136"/>
              </a:xfrm>
              <a:custGeom>
                <a:avLst/>
                <a:gdLst>
                  <a:gd name="T0" fmla="*/ 46 w 49"/>
                  <a:gd name="T1" fmla="*/ 38 h 51"/>
                  <a:gd name="T2" fmla="*/ 48 w 49"/>
                  <a:gd name="T3" fmla="*/ 20 h 51"/>
                  <a:gd name="T4" fmla="*/ 36 w 49"/>
                  <a:gd name="T5" fmla="*/ 6 h 51"/>
                  <a:gd name="T6" fmla="*/ 4 w 49"/>
                  <a:gd name="T7" fmla="*/ 16 h 51"/>
                  <a:gd name="T8" fmla="*/ 2 w 49"/>
                  <a:gd name="T9" fmla="*/ 34 h 51"/>
                  <a:gd name="T10" fmla="*/ 14 w 49"/>
                  <a:gd name="T11" fmla="*/ 48 h 51"/>
                  <a:gd name="T12" fmla="*/ 25 w 49"/>
                  <a:gd name="T13" fmla="*/ 51 h 51"/>
                  <a:gd name="T14" fmla="*/ 46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8"/>
                    </a:moveTo>
                    <a:cubicBezTo>
                      <a:pt x="49" y="32"/>
                      <a:pt x="49" y="26"/>
                      <a:pt x="48" y="20"/>
                    </a:cubicBezTo>
                    <a:cubicBezTo>
                      <a:pt x="46" y="13"/>
                      <a:pt x="41" y="8"/>
                      <a:pt x="36" y="6"/>
                    </a:cubicBezTo>
                    <a:cubicBezTo>
                      <a:pt x="24" y="0"/>
                      <a:pt x="9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8" name="Freeform 4946"/>
              <p:cNvSpPr>
                <a:spLocks/>
              </p:cNvSpPr>
              <p:nvPr/>
            </p:nvSpPr>
            <p:spPr bwMode="auto">
              <a:xfrm>
                <a:off x="13148" y="-13311"/>
                <a:ext cx="136" cy="134"/>
              </a:xfrm>
              <a:custGeom>
                <a:avLst/>
                <a:gdLst>
                  <a:gd name="T0" fmla="*/ 46 w 51"/>
                  <a:gd name="T1" fmla="*/ 36 h 50"/>
                  <a:gd name="T2" fmla="*/ 34 w 51"/>
                  <a:gd name="T3" fmla="*/ 5 h 50"/>
                  <a:gd name="T4" fmla="*/ 2 w 51"/>
                  <a:gd name="T5" fmla="*/ 17 h 50"/>
                  <a:gd name="T6" fmla="*/ 2 w 51"/>
                  <a:gd name="T7" fmla="*/ 35 h 50"/>
                  <a:gd name="T8" fmla="*/ 15 w 51"/>
                  <a:gd name="T9" fmla="*/ 48 h 50"/>
                  <a:gd name="T10" fmla="*/ 24 w 51"/>
                  <a:gd name="T11" fmla="*/ 50 h 50"/>
                  <a:gd name="T12" fmla="*/ 46 w 51"/>
                  <a:gd name="T13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6" y="36"/>
                    </a:moveTo>
                    <a:cubicBezTo>
                      <a:pt x="51" y="24"/>
                      <a:pt x="46" y="10"/>
                      <a:pt x="34" y="5"/>
                    </a:cubicBezTo>
                    <a:cubicBezTo>
                      <a:pt x="22" y="0"/>
                      <a:pt x="8" y="5"/>
                      <a:pt x="2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9" y="46"/>
                      <a:pt x="15" y="48"/>
                    </a:cubicBezTo>
                    <a:cubicBezTo>
                      <a:pt x="18" y="50"/>
                      <a:pt x="21" y="50"/>
                      <a:pt x="24" y="50"/>
                    </a:cubicBezTo>
                    <a:cubicBezTo>
                      <a:pt x="34" y="50"/>
                      <a:pt x="42" y="4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9" name="Freeform 4947"/>
              <p:cNvSpPr>
                <a:spLocks/>
              </p:cNvSpPr>
              <p:nvPr/>
            </p:nvSpPr>
            <p:spPr bwMode="auto">
              <a:xfrm>
                <a:off x="13204" y="-13466"/>
                <a:ext cx="136" cy="137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5 h 51"/>
                  <a:gd name="T6" fmla="*/ 48 w 51"/>
                  <a:gd name="T7" fmla="*/ 17 h 51"/>
                  <a:gd name="T8" fmla="*/ 35 w 51"/>
                  <a:gd name="T9" fmla="*/ 4 h 51"/>
                  <a:gd name="T10" fmla="*/ 4 w 51"/>
                  <a:gd name="T11" fmla="*/ 18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4"/>
                      <a:pt x="49" y="35"/>
                    </a:cubicBezTo>
                    <a:cubicBezTo>
                      <a:pt x="51" y="29"/>
                      <a:pt x="51" y="23"/>
                      <a:pt x="48" y="17"/>
                    </a:cubicBezTo>
                    <a:cubicBezTo>
                      <a:pt x="46" y="11"/>
                      <a:pt x="41" y="7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ubicBezTo>
                      <a:pt x="0" y="31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0" name="Freeform 4948"/>
              <p:cNvSpPr>
                <a:spLocks/>
              </p:cNvSpPr>
              <p:nvPr/>
            </p:nvSpPr>
            <p:spPr bwMode="auto">
              <a:xfrm>
                <a:off x="13262" y="-13626"/>
                <a:ext cx="131" cy="136"/>
              </a:xfrm>
              <a:custGeom>
                <a:avLst/>
                <a:gdLst>
                  <a:gd name="T0" fmla="*/ 31 w 49"/>
                  <a:gd name="T1" fmla="*/ 4 h 51"/>
                  <a:gd name="T2" fmla="*/ 2 w 49"/>
                  <a:gd name="T3" fmla="*/ 20 h 51"/>
                  <a:gd name="T4" fmla="*/ 3 w 49"/>
                  <a:gd name="T5" fmla="*/ 38 h 51"/>
                  <a:gd name="T6" fmla="*/ 17 w 49"/>
                  <a:gd name="T7" fmla="*/ 50 h 51"/>
                  <a:gd name="T8" fmla="*/ 24 w 49"/>
                  <a:gd name="T9" fmla="*/ 51 h 51"/>
                  <a:gd name="T10" fmla="*/ 47 w 49"/>
                  <a:gd name="T11" fmla="*/ 34 h 51"/>
                  <a:gd name="T12" fmla="*/ 46 w 49"/>
                  <a:gd name="T13" fmla="*/ 16 h 51"/>
                  <a:gd name="T14" fmla="*/ 31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1" y="4"/>
                    </a:move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1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8" y="21"/>
                      <a:pt x="46" y="16"/>
                    </a:cubicBezTo>
                    <a:cubicBezTo>
                      <a:pt x="43" y="10"/>
                      <a:pt x="38" y="6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1" name="Freeform 4949"/>
              <p:cNvSpPr>
                <a:spLocks/>
              </p:cNvSpPr>
              <p:nvPr/>
            </p:nvSpPr>
            <p:spPr bwMode="auto">
              <a:xfrm>
                <a:off x="13305" y="-13786"/>
                <a:ext cx="131" cy="134"/>
              </a:xfrm>
              <a:custGeom>
                <a:avLst/>
                <a:gdLst>
                  <a:gd name="T0" fmla="*/ 48 w 49"/>
                  <a:gd name="T1" fmla="*/ 31 h 50"/>
                  <a:gd name="T2" fmla="*/ 45 w 49"/>
                  <a:gd name="T3" fmla="*/ 13 h 50"/>
                  <a:gd name="T4" fmla="*/ 30 w 49"/>
                  <a:gd name="T5" fmla="*/ 3 h 50"/>
                  <a:gd name="T6" fmla="*/ 2 w 49"/>
                  <a:gd name="T7" fmla="*/ 20 h 50"/>
                  <a:gd name="T8" fmla="*/ 4 w 49"/>
                  <a:gd name="T9" fmla="*/ 38 h 50"/>
                  <a:gd name="T10" fmla="*/ 19 w 49"/>
                  <a:gd name="T11" fmla="*/ 49 h 50"/>
                  <a:gd name="T12" fmla="*/ 25 w 49"/>
                  <a:gd name="T13" fmla="*/ 50 h 50"/>
                  <a:gd name="T14" fmla="*/ 48 w 49"/>
                  <a:gd name="T15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31"/>
                    </a:moveTo>
                    <a:cubicBezTo>
                      <a:pt x="49" y="25"/>
                      <a:pt x="48" y="19"/>
                      <a:pt x="45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2" name="Freeform 4950"/>
              <p:cNvSpPr>
                <a:spLocks/>
              </p:cNvSpPr>
              <p:nvPr/>
            </p:nvSpPr>
            <p:spPr bwMode="auto">
              <a:xfrm>
                <a:off x="13337" y="-13951"/>
                <a:ext cx="136" cy="131"/>
              </a:xfrm>
              <a:custGeom>
                <a:avLst/>
                <a:gdLst>
                  <a:gd name="T0" fmla="*/ 49 w 51"/>
                  <a:gd name="T1" fmla="*/ 30 h 49"/>
                  <a:gd name="T2" fmla="*/ 30 w 51"/>
                  <a:gd name="T3" fmla="*/ 2 h 49"/>
                  <a:gd name="T4" fmla="*/ 2 w 51"/>
                  <a:gd name="T5" fmla="*/ 21 h 49"/>
                  <a:gd name="T6" fmla="*/ 21 w 51"/>
                  <a:gd name="T7" fmla="*/ 49 h 49"/>
                  <a:gd name="T8" fmla="*/ 26 w 51"/>
                  <a:gd name="T9" fmla="*/ 49 h 49"/>
                  <a:gd name="T10" fmla="*/ 49 w 51"/>
                  <a:gd name="T11" fmla="*/ 3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49" y="30"/>
                    </a:moveTo>
                    <a:cubicBezTo>
                      <a:pt x="51" y="17"/>
                      <a:pt x="43" y="4"/>
                      <a:pt x="30" y="2"/>
                    </a:cubicBezTo>
                    <a:cubicBezTo>
                      <a:pt x="16" y="0"/>
                      <a:pt x="4" y="8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3" name="Freeform 4951"/>
              <p:cNvSpPr>
                <a:spLocks/>
              </p:cNvSpPr>
              <p:nvPr/>
            </p:nvSpPr>
            <p:spPr bwMode="auto">
              <a:xfrm>
                <a:off x="13364" y="-14122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8 h 49"/>
                  <a:gd name="T8" fmla="*/ 43 w 49"/>
                  <a:gd name="T9" fmla="*/ 11 h 49"/>
                  <a:gd name="T10" fmla="*/ 27 w 49"/>
                  <a:gd name="T11" fmla="*/ 2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4" name="Freeform 4952"/>
              <p:cNvSpPr>
                <a:spLocks/>
              </p:cNvSpPr>
              <p:nvPr/>
            </p:nvSpPr>
            <p:spPr bwMode="auto">
              <a:xfrm>
                <a:off x="13377" y="-14290"/>
                <a:ext cx="131" cy="125"/>
              </a:xfrm>
              <a:custGeom>
                <a:avLst/>
                <a:gdLst>
                  <a:gd name="T0" fmla="*/ 23 w 49"/>
                  <a:gd name="T1" fmla="*/ 47 h 47"/>
                  <a:gd name="T2" fmla="*/ 25 w 49"/>
                  <a:gd name="T3" fmla="*/ 47 h 47"/>
                  <a:gd name="T4" fmla="*/ 48 w 49"/>
                  <a:gd name="T5" fmla="*/ 25 h 47"/>
                  <a:gd name="T6" fmla="*/ 42 w 49"/>
                  <a:gd name="T7" fmla="*/ 8 h 47"/>
                  <a:gd name="T8" fmla="*/ 26 w 49"/>
                  <a:gd name="T9" fmla="*/ 0 h 47"/>
                  <a:gd name="T10" fmla="*/ 25 w 49"/>
                  <a:gd name="T11" fmla="*/ 0 h 47"/>
                  <a:gd name="T12" fmla="*/ 1 w 49"/>
                  <a:gd name="T13" fmla="*/ 22 h 47"/>
                  <a:gd name="T14" fmla="*/ 7 w 49"/>
                  <a:gd name="T15" fmla="*/ 39 h 47"/>
                  <a:gd name="T16" fmla="*/ 23 w 49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7">
                    <a:moveTo>
                      <a:pt x="23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7" y="47"/>
                      <a:pt x="48" y="37"/>
                      <a:pt x="48" y="25"/>
                    </a:cubicBezTo>
                    <a:cubicBezTo>
                      <a:pt x="49" y="18"/>
                      <a:pt x="47" y="1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29"/>
                      <a:pt x="3" y="35"/>
                      <a:pt x="7" y="39"/>
                    </a:cubicBezTo>
                    <a:cubicBezTo>
                      <a:pt x="11" y="44"/>
                      <a:pt x="17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5" name="Freeform 4953"/>
              <p:cNvSpPr>
                <a:spLocks/>
              </p:cNvSpPr>
              <p:nvPr/>
            </p:nvSpPr>
            <p:spPr bwMode="auto">
              <a:xfrm>
                <a:off x="13382" y="-14466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0 w 48"/>
                  <a:gd name="T3" fmla="*/ 24 h 47"/>
                  <a:gd name="T4" fmla="*/ 24 w 48"/>
                  <a:gd name="T5" fmla="*/ 47 h 47"/>
                  <a:gd name="T6" fmla="*/ 24 w 48"/>
                  <a:gd name="T7" fmla="*/ 47 h 47"/>
                  <a:gd name="T8" fmla="*/ 47 w 48"/>
                  <a:gd name="T9" fmla="*/ 23 h 47"/>
                  <a:gd name="T10" fmla="*/ 23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6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6" name="Freeform 4954"/>
              <p:cNvSpPr>
                <a:spLocks/>
              </p:cNvSpPr>
              <p:nvPr/>
            </p:nvSpPr>
            <p:spPr bwMode="auto">
              <a:xfrm>
                <a:off x="13372" y="-14645"/>
                <a:ext cx="130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6 w 49"/>
                  <a:gd name="T7" fmla="*/ 49 h 49"/>
                  <a:gd name="T8" fmla="*/ 48 w 49"/>
                  <a:gd name="T9" fmla="*/ 23 h 49"/>
                  <a:gd name="T10" fmla="*/ 23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9" y="37"/>
                      <a:pt x="48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7" name="Freeform 4955"/>
              <p:cNvSpPr>
                <a:spLocks/>
              </p:cNvSpPr>
              <p:nvPr/>
            </p:nvSpPr>
            <p:spPr bwMode="auto">
              <a:xfrm>
                <a:off x="13353" y="-14818"/>
                <a:ext cx="131" cy="133"/>
              </a:xfrm>
              <a:custGeom>
                <a:avLst/>
                <a:gdLst>
                  <a:gd name="T0" fmla="*/ 22 w 49"/>
                  <a:gd name="T1" fmla="*/ 2 h 50"/>
                  <a:gd name="T2" fmla="*/ 6 w 49"/>
                  <a:gd name="T3" fmla="*/ 11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3 h 50"/>
                  <a:gd name="T14" fmla="*/ 22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8" name="Freeform 4956"/>
              <p:cNvSpPr>
                <a:spLocks/>
              </p:cNvSpPr>
              <p:nvPr/>
            </p:nvSpPr>
            <p:spPr bwMode="auto">
              <a:xfrm>
                <a:off x="13321" y="-14986"/>
                <a:ext cx="136" cy="133"/>
              </a:xfrm>
              <a:custGeom>
                <a:avLst/>
                <a:gdLst>
                  <a:gd name="T0" fmla="*/ 21 w 51"/>
                  <a:gd name="T1" fmla="*/ 2 h 50"/>
                  <a:gd name="T2" fmla="*/ 3 w 51"/>
                  <a:gd name="T3" fmla="*/ 30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9" y="5"/>
                      <a:pt x="0" y="17"/>
                      <a:pt x="3" y="30"/>
                    </a:cubicBezTo>
                    <a:cubicBezTo>
                      <a:pt x="5" y="41"/>
                      <a:pt x="15" y="50"/>
                      <a:pt x="26" y="50"/>
                    </a:cubicBezTo>
                    <a:cubicBezTo>
                      <a:pt x="28" y="50"/>
                      <a:pt x="29" y="49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4"/>
                      <a:pt x="51" y="27"/>
                      <a:pt x="49" y="21"/>
                    </a:cubicBezTo>
                    <a:cubicBezTo>
                      <a:pt x="47" y="8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9" name="Freeform 4957"/>
              <p:cNvSpPr>
                <a:spLocks/>
              </p:cNvSpPr>
              <p:nvPr/>
            </p:nvSpPr>
            <p:spPr bwMode="auto">
              <a:xfrm>
                <a:off x="13286" y="-15154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15 h 51"/>
                  <a:gd name="T4" fmla="*/ 1 w 51"/>
                  <a:gd name="T5" fmla="*/ 33 h 51"/>
                  <a:gd name="T6" fmla="*/ 25 w 51"/>
                  <a:gd name="T7" fmla="*/ 51 h 51"/>
                  <a:gd name="T8" fmla="*/ 31 w 51"/>
                  <a:gd name="T9" fmla="*/ 50 h 51"/>
                  <a:gd name="T10" fmla="*/ 48 w 51"/>
                  <a:gd name="T11" fmla="*/ 21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4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4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0" name="Freeform 4958"/>
              <p:cNvSpPr>
                <a:spLocks/>
              </p:cNvSpPr>
              <p:nvPr/>
            </p:nvSpPr>
            <p:spPr bwMode="auto">
              <a:xfrm>
                <a:off x="13233" y="-15315"/>
                <a:ext cx="136" cy="134"/>
              </a:xfrm>
              <a:custGeom>
                <a:avLst/>
                <a:gdLst>
                  <a:gd name="T0" fmla="*/ 19 w 51"/>
                  <a:gd name="T1" fmla="*/ 4 h 50"/>
                  <a:gd name="T2" fmla="*/ 4 w 51"/>
                  <a:gd name="T3" fmla="*/ 34 h 50"/>
                  <a:gd name="T4" fmla="*/ 27 w 51"/>
                  <a:gd name="T5" fmla="*/ 50 h 50"/>
                  <a:gd name="T6" fmla="*/ 34 w 51"/>
                  <a:gd name="T7" fmla="*/ 49 h 50"/>
                  <a:gd name="T8" fmla="*/ 48 w 51"/>
                  <a:gd name="T9" fmla="*/ 37 h 50"/>
                  <a:gd name="T10" fmla="*/ 49 w 51"/>
                  <a:gd name="T11" fmla="*/ 19 h 50"/>
                  <a:gd name="T12" fmla="*/ 19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1" name="Freeform 4959"/>
              <p:cNvSpPr>
                <a:spLocks/>
              </p:cNvSpPr>
              <p:nvPr/>
            </p:nvSpPr>
            <p:spPr bwMode="auto">
              <a:xfrm>
                <a:off x="13182" y="-15472"/>
                <a:ext cx="131" cy="136"/>
              </a:xfrm>
              <a:custGeom>
                <a:avLst/>
                <a:gdLst>
                  <a:gd name="T0" fmla="*/ 15 w 49"/>
                  <a:gd name="T1" fmla="*/ 4 h 51"/>
                  <a:gd name="T2" fmla="*/ 2 w 49"/>
                  <a:gd name="T3" fmla="*/ 17 h 51"/>
                  <a:gd name="T4" fmla="*/ 2 w 49"/>
                  <a:gd name="T5" fmla="*/ 35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6 h 51"/>
                  <a:gd name="T12" fmla="*/ 46 w 49"/>
                  <a:gd name="T13" fmla="*/ 18 h 51"/>
                  <a:gd name="T14" fmla="*/ 15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"/>
                    </a:moveTo>
                    <a:cubicBezTo>
                      <a:pt x="9" y="7"/>
                      <a:pt x="5" y="11"/>
                      <a:pt x="2" y="17"/>
                    </a:cubicBezTo>
                    <a:cubicBezTo>
                      <a:pt x="0" y="23"/>
                      <a:pt x="0" y="30"/>
                      <a:pt x="2" y="35"/>
                    </a:cubicBezTo>
                    <a:cubicBezTo>
                      <a:pt x="5" y="45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39" y="47"/>
                      <a:pt x="43" y="42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2" y="6"/>
                      <a:pt x="27" y="0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2" name="Freeform 4960"/>
              <p:cNvSpPr>
                <a:spLocks/>
              </p:cNvSpPr>
              <p:nvPr/>
            </p:nvSpPr>
            <p:spPr bwMode="auto">
              <a:xfrm>
                <a:off x="13108" y="-15624"/>
                <a:ext cx="138" cy="136"/>
              </a:xfrm>
              <a:custGeom>
                <a:avLst/>
                <a:gdLst>
                  <a:gd name="T0" fmla="*/ 17 w 52"/>
                  <a:gd name="T1" fmla="*/ 5 h 51"/>
                  <a:gd name="T2" fmla="*/ 6 w 52"/>
                  <a:gd name="T3" fmla="*/ 37 h 51"/>
                  <a:gd name="T4" fmla="*/ 27 w 52"/>
                  <a:gd name="T5" fmla="*/ 51 h 51"/>
                  <a:gd name="T6" fmla="*/ 37 w 52"/>
                  <a:gd name="T7" fmla="*/ 48 h 51"/>
                  <a:gd name="T8" fmla="*/ 50 w 52"/>
                  <a:gd name="T9" fmla="*/ 35 h 51"/>
                  <a:gd name="T10" fmla="*/ 49 w 52"/>
                  <a:gd name="T11" fmla="*/ 17 h 51"/>
                  <a:gd name="T12" fmla="*/ 17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8"/>
                    </a:cubicBezTo>
                    <a:cubicBezTo>
                      <a:pt x="43" y="46"/>
                      <a:pt x="47" y="41"/>
                      <a:pt x="50" y="35"/>
                    </a:cubicBezTo>
                    <a:cubicBezTo>
                      <a:pt x="52" y="29"/>
                      <a:pt x="52" y="22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3" name="Freeform 4961"/>
              <p:cNvSpPr>
                <a:spLocks/>
              </p:cNvSpPr>
              <p:nvPr/>
            </p:nvSpPr>
            <p:spPr bwMode="auto">
              <a:xfrm>
                <a:off x="13038" y="-15773"/>
                <a:ext cx="139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20 h 51"/>
                  <a:gd name="T4" fmla="*/ 4 w 52"/>
                  <a:gd name="T5" fmla="*/ 39 h 51"/>
                  <a:gd name="T6" fmla="*/ 25 w 52"/>
                  <a:gd name="T7" fmla="*/ 51 h 51"/>
                  <a:gd name="T8" fmla="*/ 36 w 52"/>
                  <a:gd name="T9" fmla="*/ 48 h 51"/>
                  <a:gd name="T10" fmla="*/ 46 w 52"/>
                  <a:gd name="T11" fmla="*/ 16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4" name="Freeform 4962"/>
              <p:cNvSpPr>
                <a:spLocks/>
              </p:cNvSpPr>
              <p:nvPr/>
            </p:nvSpPr>
            <p:spPr bwMode="auto">
              <a:xfrm>
                <a:off x="12956" y="-15915"/>
                <a:ext cx="133" cy="136"/>
              </a:xfrm>
              <a:custGeom>
                <a:avLst/>
                <a:gdLst>
                  <a:gd name="T0" fmla="*/ 12 w 50"/>
                  <a:gd name="T1" fmla="*/ 7 h 51"/>
                  <a:gd name="T2" fmla="*/ 2 w 50"/>
                  <a:gd name="T3" fmla="*/ 22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3 h 51"/>
                  <a:gd name="T12" fmla="*/ 45 w 50"/>
                  <a:gd name="T13" fmla="*/ 14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7" y="10"/>
                      <a:pt x="3" y="15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50" y="26"/>
                      <a:pt x="49" y="20"/>
                      <a:pt x="45" y="14"/>
                    </a:cubicBezTo>
                    <a:cubicBezTo>
                      <a:pt x="39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5" name="Freeform 4963"/>
              <p:cNvSpPr>
                <a:spLocks/>
              </p:cNvSpPr>
              <p:nvPr/>
            </p:nvSpPr>
            <p:spPr bwMode="auto">
              <a:xfrm>
                <a:off x="12860" y="-16051"/>
                <a:ext cx="144" cy="136"/>
              </a:xfrm>
              <a:custGeom>
                <a:avLst/>
                <a:gdLst>
                  <a:gd name="T0" fmla="*/ 7 w 54"/>
                  <a:gd name="T1" fmla="*/ 40 h 51"/>
                  <a:gd name="T2" fmla="*/ 27 w 54"/>
                  <a:gd name="T3" fmla="*/ 51 h 51"/>
                  <a:gd name="T4" fmla="*/ 41 w 54"/>
                  <a:gd name="T5" fmla="*/ 46 h 51"/>
                  <a:gd name="T6" fmla="*/ 46 w 54"/>
                  <a:gd name="T7" fmla="*/ 13 h 51"/>
                  <a:gd name="T8" fmla="*/ 13 w 54"/>
                  <a:gd name="T9" fmla="*/ 7 h 51"/>
                  <a:gd name="T10" fmla="*/ 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1" y="46"/>
                    </a:cubicBezTo>
                    <a:cubicBezTo>
                      <a:pt x="51" y="39"/>
                      <a:pt x="54" y="24"/>
                      <a:pt x="46" y="13"/>
                    </a:cubicBezTo>
                    <a:cubicBezTo>
                      <a:pt x="39" y="3"/>
                      <a:pt x="24" y="0"/>
                      <a:pt x="13" y="7"/>
                    </a:cubicBezTo>
                    <a:cubicBezTo>
                      <a:pt x="2" y="15"/>
                      <a:pt x="0" y="30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6" name="Freeform 4964"/>
              <p:cNvSpPr>
                <a:spLocks/>
              </p:cNvSpPr>
              <p:nvPr/>
            </p:nvSpPr>
            <p:spPr bwMode="auto">
              <a:xfrm>
                <a:off x="12766" y="-16182"/>
                <a:ext cx="131" cy="134"/>
              </a:xfrm>
              <a:custGeom>
                <a:avLst/>
                <a:gdLst>
                  <a:gd name="T0" fmla="*/ 10 w 49"/>
                  <a:gd name="T1" fmla="*/ 8 h 50"/>
                  <a:gd name="T2" fmla="*/ 1 w 49"/>
                  <a:gd name="T3" fmla="*/ 24 h 50"/>
                  <a:gd name="T4" fmla="*/ 6 w 49"/>
                  <a:gd name="T5" fmla="*/ 41 h 50"/>
                  <a:gd name="T6" fmla="*/ 25 w 49"/>
                  <a:gd name="T7" fmla="*/ 50 h 50"/>
                  <a:gd name="T8" fmla="*/ 40 w 49"/>
                  <a:gd name="T9" fmla="*/ 45 h 50"/>
                  <a:gd name="T10" fmla="*/ 48 w 49"/>
                  <a:gd name="T11" fmla="*/ 29 h 50"/>
                  <a:gd name="T12" fmla="*/ 43 w 49"/>
                  <a:gd name="T13" fmla="*/ 12 h 50"/>
                  <a:gd name="T14" fmla="*/ 10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40" y="45"/>
                    </a:cubicBezTo>
                    <a:cubicBezTo>
                      <a:pt x="45" y="41"/>
                      <a:pt x="48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7" name="Freeform 4965"/>
              <p:cNvSpPr>
                <a:spLocks/>
              </p:cNvSpPr>
              <p:nvPr/>
            </p:nvSpPr>
            <p:spPr bwMode="auto">
              <a:xfrm>
                <a:off x="12662" y="-16304"/>
                <a:ext cx="128" cy="133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40 w 48"/>
                  <a:gd name="T5" fmla="*/ 44 h 50"/>
                  <a:gd name="T6" fmla="*/ 48 w 48"/>
                  <a:gd name="T7" fmla="*/ 27 h 50"/>
                  <a:gd name="T8" fmla="*/ 42 w 48"/>
                  <a:gd name="T9" fmla="*/ 10 h 50"/>
                  <a:gd name="T10" fmla="*/ 8 w 48"/>
                  <a:gd name="T11" fmla="*/ 8 h 50"/>
                  <a:gd name="T12" fmla="*/ 0 w 48"/>
                  <a:gd name="T13" fmla="*/ 24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45" y="39"/>
                      <a:pt x="47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0"/>
                      <a:pt x="18" y="0"/>
                      <a:pt x="8" y="8"/>
                    </a:cubicBezTo>
                    <a:cubicBezTo>
                      <a:pt x="3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8" name="Freeform 4966"/>
              <p:cNvSpPr>
                <a:spLocks/>
              </p:cNvSpPr>
              <p:nvPr/>
            </p:nvSpPr>
            <p:spPr bwMode="auto">
              <a:xfrm>
                <a:off x="12542" y="-16422"/>
                <a:ext cx="142" cy="131"/>
              </a:xfrm>
              <a:custGeom>
                <a:avLst/>
                <a:gdLst>
                  <a:gd name="T0" fmla="*/ 27 w 53"/>
                  <a:gd name="T1" fmla="*/ 49 h 49"/>
                  <a:gd name="T2" fmla="*/ 43 w 53"/>
                  <a:gd name="T3" fmla="*/ 42 h 49"/>
                  <a:gd name="T4" fmla="*/ 43 w 53"/>
                  <a:gd name="T5" fmla="*/ 9 h 49"/>
                  <a:gd name="T6" fmla="*/ 10 w 53"/>
                  <a:gd name="T7" fmla="*/ 9 h 49"/>
                  <a:gd name="T8" fmla="*/ 10 w 53"/>
                  <a:gd name="T9" fmla="*/ 42 h 49"/>
                  <a:gd name="T10" fmla="*/ 27 w 53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9">
                    <a:moveTo>
                      <a:pt x="27" y="49"/>
                    </a:moveTo>
                    <a:cubicBezTo>
                      <a:pt x="33" y="49"/>
                      <a:pt x="39" y="47"/>
                      <a:pt x="43" y="42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10" y="42"/>
                    </a:cubicBezTo>
                    <a:cubicBezTo>
                      <a:pt x="14" y="47"/>
                      <a:pt x="20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9" name="Freeform 4967"/>
              <p:cNvSpPr>
                <a:spLocks/>
              </p:cNvSpPr>
              <p:nvPr/>
            </p:nvSpPr>
            <p:spPr bwMode="auto">
              <a:xfrm>
                <a:off x="9124" y="-17038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6 w 49"/>
                  <a:gd name="T3" fmla="*/ 48 h 51"/>
                  <a:gd name="T4" fmla="*/ 47 w 49"/>
                  <a:gd name="T5" fmla="*/ 34 h 51"/>
                  <a:gd name="T6" fmla="*/ 45 w 49"/>
                  <a:gd name="T7" fmla="*/ 15 h 51"/>
                  <a:gd name="T8" fmla="*/ 13 w 49"/>
                  <a:gd name="T9" fmla="*/ 6 h 51"/>
                  <a:gd name="T10" fmla="*/ 2 w 49"/>
                  <a:gd name="T11" fmla="*/ 20 h 51"/>
                  <a:gd name="T12" fmla="*/ 4 w 49"/>
                  <a:gd name="T13" fmla="*/ 38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9" y="51"/>
                      <a:pt x="32" y="50"/>
                      <a:pt x="36" y="48"/>
                    </a:cubicBezTo>
                    <a:cubicBezTo>
                      <a:pt x="42" y="45"/>
                      <a:pt x="46" y="40"/>
                      <a:pt x="47" y="34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9"/>
                      <a:pt x="3" y="14"/>
                      <a:pt x="2" y="20"/>
                    </a:cubicBezTo>
                    <a:cubicBezTo>
                      <a:pt x="0" y="26"/>
                      <a:pt x="0" y="33"/>
                      <a:pt x="4" y="38"/>
                    </a:cubicBezTo>
                    <a:cubicBezTo>
                      <a:pt x="8" y="46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0" name="Freeform 4968"/>
              <p:cNvSpPr>
                <a:spLocks/>
              </p:cNvSpPr>
              <p:nvPr/>
            </p:nvSpPr>
            <p:spPr bwMode="auto">
              <a:xfrm>
                <a:off x="8983" y="-16953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7 w 49"/>
                  <a:gd name="T3" fmla="*/ 47 h 51"/>
                  <a:gd name="T4" fmla="*/ 48 w 49"/>
                  <a:gd name="T5" fmla="*/ 32 h 51"/>
                  <a:gd name="T6" fmla="*/ 45 w 49"/>
                  <a:gd name="T7" fmla="*/ 14 h 51"/>
                  <a:gd name="T8" fmla="*/ 12 w 49"/>
                  <a:gd name="T9" fmla="*/ 6 h 51"/>
                  <a:gd name="T10" fmla="*/ 1 w 49"/>
                  <a:gd name="T11" fmla="*/ 21 h 51"/>
                  <a:gd name="T12" fmla="*/ 4 w 49"/>
                  <a:gd name="T13" fmla="*/ 39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9" y="51"/>
                      <a:pt x="33" y="49"/>
                      <a:pt x="37" y="47"/>
                    </a:cubicBezTo>
                    <a:cubicBezTo>
                      <a:pt x="43" y="43"/>
                      <a:pt x="46" y="38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38" y="3"/>
                      <a:pt x="23" y="0"/>
                      <a:pt x="12" y="6"/>
                    </a:cubicBezTo>
                    <a:cubicBezTo>
                      <a:pt x="6" y="10"/>
                      <a:pt x="3" y="15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9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1" name="Freeform 4969"/>
              <p:cNvSpPr>
                <a:spLocks/>
              </p:cNvSpPr>
              <p:nvPr/>
            </p:nvSpPr>
            <p:spPr bwMode="auto">
              <a:xfrm>
                <a:off x="7602" y="-1442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8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4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2" name="Freeform 4970"/>
              <p:cNvSpPr>
                <a:spLocks/>
              </p:cNvSpPr>
              <p:nvPr/>
            </p:nvSpPr>
            <p:spPr bwMode="auto">
              <a:xfrm>
                <a:off x="7607" y="-1424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3 w 48"/>
                  <a:gd name="T3" fmla="*/ 0 h 48"/>
                  <a:gd name="T4" fmla="*/ 0 w 48"/>
                  <a:gd name="T5" fmla="*/ 25 h 48"/>
                  <a:gd name="T6" fmla="*/ 24 w 48"/>
                  <a:gd name="T7" fmla="*/ 48 h 48"/>
                  <a:gd name="T8" fmla="*/ 26 w 48"/>
                  <a:gd name="T9" fmla="*/ 48 h 48"/>
                  <a:gd name="T10" fmla="*/ 42 w 48"/>
                  <a:gd name="T11" fmla="*/ 40 h 48"/>
                  <a:gd name="T12" fmla="*/ 48 w 48"/>
                  <a:gd name="T13" fmla="*/ 23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3" name="Freeform 4971"/>
              <p:cNvSpPr>
                <a:spLocks/>
              </p:cNvSpPr>
              <p:nvPr/>
            </p:nvSpPr>
            <p:spPr bwMode="auto">
              <a:xfrm>
                <a:off x="7621" y="-14077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8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2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4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" name="Freeform 4972"/>
              <p:cNvSpPr>
                <a:spLocks/>
              </p:cNvSpPr>
              <p:nvPr/>
            </p:nvSpPr>
            <p:spPr bwMode="auto">
              <a:xfrm>
                <a:off x="7642" y="-13908"/>
                <a:ext cx="136" cy="130"/>
              </a:xfrm>
              <a:custGeom>
                <a:avLst/>
                <a:gdLst>
                  <a:gd name="T0" fmla="*/ 22 w 51"/>
                  <a:gd name="T1" fmla="*/ 2 h 49"/>
                  <a:gd name="T2" fmla="*/ 3 w 51"/>
                  <a:gd name="T3" fmla="*/ 30 h 49"/>
                  <a:gd name="T4" fmla="*/ 26 w 51"/>
                  <a:gd name="T5" fmla="*/ 49 h 49"/>
                  <a:gd name="T6" fmla="*/ 30 w 51"/>
                  <a:gd name="T7" fmla="*/ 49 h 49"/>
                  <a:gd name="T8" fmla="*/ 46 w 51"/>
                  <a:gd name="T9" fmla="*/ 39 h 49"/>
                  <a:gd name="T10" fmla="*/ 50 w 51"/>
                  <a:gd name="T11" fmla="*/ 22 h 49"/>
                  <a:gd name="T12" fmla="*/ 22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7"/>
                      <a:pt x="3" y="30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9" y="49"/>
                      <a:pt x="30" y="49"/>
                    </a:cubicBezTo>
                    <a:cubicBezTo>
                      <a:pt x="36" y="48"/>
                      <a:pt x="42" y="45"/>
                      <a:pt x="46" y="39"/>
                    </a:cubicBezTo>
                    <a:cubicBezTo>
                      <a:pt x="49" y="34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5" name="Freeform 4973"/>
              <p:cNvSpPr>
                <a:spLocks/>
              </p:cNvSpPr>
              <p:nvPr/>
            </p:nvSpPr>
            <p:spPr bwMode="auto">
              <a:xfrm>
                <a:off x="7679" y="-13743"/>
                <a:ext cx="136" cy="133"/>
              </a:xfrm>
              <a:custGeom>
                <a:avLst/>
                <a:gdLst>
                  <a:gd name="T0" fmla="*/ 19 w 51"/>
                  <a:gd name="T1" fmla="*/ 3 h 50"/>
                  <a:gd name="T2" fmla="*/ 5 w 51"/>
                  <a:gd name="T3" fmla="*/ 13 h 50"/>
                  <a:gd name="T4" fmla="*/ 1 w 51"/>
                  <a:gd name="T5" fmla="*/ 31 h 50"/>
                  <a:gd name="T6" fmla="*/ 25 w 51"/>
                  <a:gd name="T7" fmla="*/ 50 h 50"/>
                  <a:gd name="T8" fmla="*/ 30 w 51"/>
                  <a:gd name="T9" fmla="*/ 49 h 50"/>
                  <a:gd name="T10" fmla="*/ 48 w 51"/>
                  <a:gd name="T11" fmla="*/ 21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43" y="46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6" name="Freeform 4974"/>
              <p:cNvSpPr>
                <a:spLocks/>
              </p:cNvSpPr>
              <p:nvPr/>
            </p:nvSpPr>
            <p:spPr bwMode="auto">
              <a:xfrm>
                <a:off x="7970" y="-12972"/>
                <a:ext cx="138" cy="136"/>
              </a:xfrm>
              <a:custGeom>
                <a:avLst/>
                <a:gdLst>
                  <a:gd name="T0" fmla="*/ 7 w 52"/>
                  <a:gd name="T1" fmla="*/ 39 h 51"/>
                  <a:gd name="T2" fmla="*/ 28 w 52"/>
                  <a:gd name="T3" fmla="*/ 51 h 51"/>
                  <a:gd name="T4" fmla="*/ 39 w 52"/>
                  <a:gd name="T5" fmla="*/ 48 h 51"/>
                  <a:gd name="T6" fmla="*/ 50 w 52"/>
                  <a:gd name="T7" fmla="*/ 34 h 51"/>
                  <a:gd name="T8" fmla="*/ 48 w 52"/>
                  <a:gd name="T9" fmla="*/ 16 h 51"/>
                  <a:gd name="T10" fmla="*/ 16 w 52"/>
                  <a:gd name="T11" fmla="*/ 6 h 51"/>
                  <a:gd name="T12" fmla="*/ 7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39"/>
                    </a:moveTo>
                    <a:cubicBezTo>
                      <a:pt x="11" y="47"/>
                      <a:pt x="19" y="51"/>
                      <a:pt x="28" y="51"/>
                    </a:cubicBezTo>
                    <a:cubicBezTo>
                      <a:pt x="32" y="51"/>
                      <a:pt x="35" y="50"/>
                      <a:pt x="39" y="48"/>
                    </a:cubicBezTo>
                    <a:cubicBezTo>
                      <a:pt x="45" y="45"/>
                      <a:pt x="49" y="40"/>
                      <a:pt x="50" y="34"/>
                    </a:cubicBezTo>
                    <a:cubicBezTo>
                      <a:pt x="52" y="28"/>
                      <a:pt x="52" y="22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ubicBezTo>
                      <a:pt x="4" y="13"/>
                      <a:pt x="0" y="27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7" name="Freeform 4975"/>
              <p:cNvSpPr>
                <a:spLocks/>
              </p:cNvSpPr>
              <p:nvPr/>
            </p:nvSpPr>
            <p:spPr bwMode="auto">
              <a:xfrm>
                <a:off x="8055" y="-12830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8 h 51"/>
                  <a:gd name="T8" fmla="*/ 50 w 52"/>
                  <a:gd name="T9" fmla="*/ 33 h 51"/>
                  <a:gd name="T10" fmla="*/ 47 w 52"/>
                  <a:gd name="T11" fmla="*/ 15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8"/>
                    </a:cubicBezTo>
                    <a:cubicBezTo>
                      <a:pt x="45" y="44"/>
                      <a:pt x="49" y="39"/>
                      <a:pt x="50" y="33"/>
                    </a:cubicBezTo>
                    <a:cubicBezTo>
                      <a:pt x="52" y="27"/>
                      <a:pt x="51" y="20"/>
                      <a:pt x="47" y="15"/>
                    </a:cubicBezTo>
                    <a:cubicBezTo>
                      <a:pt x="40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8" name="Freeform 4976"/>
              <p:cNvSpPr>
                <a:spLocks/>
              </p:cNvSpPr>
              <p:nvPr/>
            </p:nvSpPr>
            <p:spPr bwMode="auto">
              <a:xfrm>
                <a:off x="8151" y="-12692"/>
                <a:ext cx="139" cy="134"/>
              </a:xfrm>
              <a:custGeom>
                <a:avLst/>
                <a:gdLst>
                  <a:gd name="T0" fmla="*/ 2 w 52"/>
                  <a:gd name="T1" fmla="*/ 22 h 50"/>
                  <a:gd name="T2" fmla="*/ 6 w 52"/>
                  <a:gd name="T3" fmla="*/ 40 h 50"/>
                  <a:gd name="T4" fmla="*/ 25 w 52"/>
                  <a:gd name="T5" fmla="*/ 50 h 50"/>
                  <a:gd name="T6" fmla="*/ 39 w 52"/>
                  <a:gd name="T7" fmla="*/ 46 h 50"/>
                  <a:gd name="T8" fmla="*/ 45 w 52"/>
                  <a:gd name="T9" fmla="*/ 13 h 50"/>
                  <a:gd name="T10" fmla="*/ 11 w 52"/>
                  <a:gd name="T11" fmla="*/ 7 h 50"/>
                  <a:gd name="T12" fmla="*/ 2 w 52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6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5" y="13"/>
                    </a:cubicBezTo>
                    <a:cubicBezTo>
                      <a:pt x="37" y="2"/>
                      <a:pt x="22" y="0"/>
                      <a:pt x="11" y="7"/>
                    </a:cubicBezTo>
                    <a:cubicBezTo>
                      <a:pt x="6" y="10"/>
                      <a:pt x="3" y="16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9" name="Freeform 4977"/>
              <p:cNvSpPr>
                <a:spLocks/>
              </p:cNvSpPr>
              <p:nvPr/>
            </p:nvSpPr>
            <p:spPr bwMode="auto">
              <a:xfrm>
                <a:off x="8250" y="-12561"/>
                <a:ext cx="130" cy="133"/>
              </a:xfrm>
              <a:custGeom>
                <a:avLst/>
                <a:gdLst>
                  <a:gd name="T0" fmla="*/ 49 w 49"/>
                  <a:gd name="T1" fmla="*/ 29 h 50"/>
                  <a:gd name="T2" fmla="*/ 44 w 49"/>
                  <a:gd name="T3" fmla="*/ 12 h 50"/>
                  <a:gd name="T4" fmla="*/ 10 w 49"/>
                  <a:gd name="T5" fmla="*/ 8 h 50"/>
                  <a:gd name="T6" fmla="*/ 1 w 49"/>
                  <a:gd name="T7" fmla="*/ 23 h 50"/>
                  <a:gd name="T8" fmla="*/ 6 w 49"/>
                  <a:gd name="T9" fmla="*/ 41 h 50"/>
                  <a:gd name="T10" fmla="*/ 25 w 49"/>
                  <a:gd name="T11" fmla="*/ 50 h 50"/>
                  <a:gd name="T12" fmla="*/ 40 w 49"/>
                  <a:gd name="T13" fmla="*/ 45 h 50"/>
                  <a:gd name="T14" fmla="*/ 49 w 49"/>
                  <a:gd name="T15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9" y="29"/>
                    </a:moveTo>
                    <a:cubicBezTo>
                      <a:pt x="49" y="23"/>
                      <a:pt x="48" y="17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5" y="48"/>
                      <a:pt x="40" y="45"/>
                    </a:cubicBezTo>
                    <a:cubicBezTo>
                      <a:pt x="45" y="41"/>
                      <a:pt x="48" y="35"/>
                      <a:pt x="4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0" name="Freeform 4978"/>
              <p:cNvSpPr>
                <a:spLocks/>
              </p:cNvSpPr>
              <p:nvPr/>
            </p:nvSpPr>
            <p:spPr bwMode="auto">
              <a:xfrm>
                <a:off x="8356" y="-12436"/>
                <a:ext cx="131" cy="134"/>
              </a:xfrm>
              <a:custGeom>
                <a:avLst/>
                <a:gdLst>
                  <a:gd name="T0" fmla="*/ 9 w 49"/>
                  <a:gd name="T1" fmla="*/ 8 h 50"/>
                  <a:gd name="T2" fmla="*/ 0 w 49"/>
                  <a:gd name="T3" fmla="*/ 25 h 50"/>
                  <a:gd name="T4" fmla="*/ 6 w 49"/>
                  <a:gd name="T5" fmla="*/ 42 h 50"/>
                  <a:gd name="T6" fmla="*/ 24 w 49"/>
                  <a:gd name="T7" fmla="*/ 50 h 50"/>
                  <a:gd name="T8" fmla="*/ 40 w 49"/>
                  <a:gd name="T9" fmla="*/ 44 h 50"/>
                  <a:gd name="T10" fmla="*/ 48 w 49"/>
                  <a:gd name="T11" fmla="*/ 28 h 50"/>
                  <a:gd name="T12" fmla="*/ 42 w 49"/>
                  <a:gd name="T13" fmla="*/ 10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1" name="Freeform 4979"/>
              <p:cNvSpPr>
                <a:spLocks/>
              </p:cNvSpPr>
              <p:nvPr/>
            </p:nvSpPr>
            <p:spPr bwMode="auto">
              <a:xfrm>
                <a:off x="8463" y="-12316"/>
                <a:ext cx="139" cy="134"/>
              </a:xfrm>
              <a:custGeom>
                <a:avLst/>
                <a:gdLst>
                  <a:gd name="T0" fmla="*/ 9 w 52"/>
                  <a:gd name="T1" fmla="*/ 42 h 50"/>
                  <a:gd name="T2" fmla="*/ 26 w 52"/>
                  <a:gd name="T3" fmla="*/ 50 h 50"/>
                  <a:gd name="T4" fmla="*/ 43 w 52"/>
                  <a:gd name="T5" fmla="*/ 43 h 50"/>
                  <a:gd name="T6" fmla="*/ 43 w 52"/>
                  <a:gd name="T7" fmla="*/ 9 h 50"/>
                  <a:gd name="T8" fmla="*/ 9 w 52"/>
                  <a:gd name="T9" fmla="*/ 9 h 50"/>
                  <a:gd name="T10" fmla="*/ 9 w 52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9" y="42"/>
                    </a:move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8" y="47"/>
                      <a:pt x="43" y="43"/>
                    </a:cubicBez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9" y="0"/>
                      <a:pt x="9" y="9"/>
                    </a:cubicBezTo>
                    <a:cubicBezTo>
                      <a:pt x="0" y="18"/>
                      <a:pt x="0" y="33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2" name="Freeform 4980"/>
              <p:cNvSpPr>
                <a:spLocks/>
              </p:cNvSpPr>
              <p:nvPr/>
            </p:nvSpPr>
            <p:spPr bwMode="auto">
              <a:xfrm>
                <a:off x="8586" y="-12203"/>
                <a:ext cx="136" cy="133"/>
              </a:xfrm>
              <a:custGeom>
                <a:avLst/>
                <a:gdLst>
                  <a:gd name="T0" fmla="*/ 8 w 51"/>
                  <a:gd name="T1" fmla="*/ 43 h 50"/>
                  <a:gd name="T2" fmla="*/ 25 w 51"/>
                  <a:gd name="T3" fmla="*/ 50 h 50"/>
                  <a:gd name="T4" fmla="*/ 42 w 51"/>
                  <a:gd name="T5" fmla="*/ 42 h 50"/>
                  <a:gd name="T6" fmla="*/ 41 w 51"/>
                  <a:gd name="T7" fmla="*/ 8 h 50"/>
                  <a:gd name="T8" fmla="*/ 7 w 51"/>
                  <a:gd name="T9" fmla="*/ 10 h 50"/>
                  <a:gd name="T10" fmla="*/ 1 w 51"/>
                  <a:gd name="T11" fmla="*/ 27 h 50"/>
                  <a:gd name="T12" fmla="*/ 8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43"/>
                    </a:moveTo>
                    <a:cubicBezTo>
                      <a:pt x="13" y="47"/>
                      <a:pt x="19" y="50"/>
                      <a:pt x="25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1" y="8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3" y="14"/>
                      <a:pt x="0" y="21"/>
                      <a:pt x="1" y="27"/>
                    </a:cubicBezTo>
                    <a:cubicBezTo>
                      <a:pt x="1" y="33"/>
                      <a:pt x="4" y="39"/>
                      <a:pt x="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3" name="Freeform 4981"/>
              <p:cNvSpPr>
                <a:spLocks/>
              </p:cNvSpPr>
              <p:nvPr/>
            </p:nvSpPr>
            <p:spPr bwMode="auto">
              <a:xfrm>
                <a:off x="8703" y="-12099"/>
                <a:ext cx="144" cy="133"/>
              </a:xfrm>
              <a:custGeom>
                <a:avLst/>
                <a:gdLst>
                  <a:gd name="T0" fmla="*/ 42 w 54"/>
                  <a:gd name="T1" fmla="*/ 8 h 50"/>
                  <a:gd name="T2" fmla="*/ 9 w 54"/>
                  <a:gd name="T3" fmla="*/ 11 h 50"/>
                  <a:gd name="T4" fmla="*/ 12 w 54"/>
                  <a:gd name="T5" fmla="*/ 45 h 50"/>
                  <a:gd name="T6" fmla="*/ 27 w 54"/>
                  <a:gd name="T7" fmla="*/ 50 h 50"/>
                  <a:gd name="T8" fmla="*/ 46 w 54"/>
                  <a:gd name="T9" fmla="*/ 42 h 50"/>
                  <a:gd name="T10" fmla="*/ 4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8"/>
                    </a:moveTo>
                    <a:cubicBezTo>
                      <a:pt x="32" y="0"/>
                      <a:pt x="17" y="2"/>
                      <a:pt x="9" y="11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2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4" name="Freeform 4982"/>
              <p:cNvSpPr>
                <a:spLocks/>
              </p:cNvSpPr>
              <p:nvPr/>
            </p:nvSpPr>
            <p:spPr bwMode="auto">
              <a:xfrm>
                <a:off x="8839" y="-12001"/>
                <a:ext cx="131" cy="136"/>
              </a:xfrm>
              <a:custGeom>
                <a:avLst/>
                <a:gdLst>
                  <a:gd name="T0" fmla="*/ 6 w 49"/>
                  <a:gd name="T1" fmla="*/ 13 h 51"/>
                  <a:gd name="T2" fmla="*/ 1 w 49"/>
                  <a:gd name="T3" fmla="*/ 30 h 51"/>
                  <a:gd name="T4" fmla="*/ 11 w 49"/>
                  <a:gd name="T5" fmla="*/ 46 h 51"/>
                  <a:gd name="T6" fmla="*/ 25 w 49"/>
                  <a:gd name="T7" fmla="*/ 51 h 51"/>
                  <a:gd name="T8" fmla="*/ 44 w 49"/>
                  <a:gd name="T9" fmla="*/ 41 h 51"/>
                  <a:gd name="T10" fmla="*/ 48 w 49"/>
                  <a:gd name="T11" fmla="*/ 23 h 51"/>
                  <a:gd name="T12" fmla="*/ 39 w 49"/>
                  <a:gd name="T13" fmla="*/ 7 h 51"/>
                  <a:gd name="T14" fmla="*/ 6 w 49"/>
                  <a:gd name="T1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6" y="13"/>
                    </a:move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6" y="42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48" y="36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ubicBezTo>
                      <a:pt x="29" y="0"/>
                      <a:pt x="13" y="2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5" name="Freeform 4983"/>
              <p:cNvSpPr>
                <a:spLocks/>
              </p:cNvSpPr>
              <p:nvPr/>
            </p:nvSpPr>
            <p:spPr bwMode="auto">
              <a:xfrm>
                <a:off x="8970" y="-11910"/>
                <a:ext cx="144" cy="136"/>
              </a:xfrm>
              <a:custGeom>
                <a:avLst/>
                <a:gdLst>
                  <a:gd name="T0" fmla="*/ 7 w 54"/>
                  <a:gd name="T1" fmla="*/ 14 h 51"/>
                  <a:gd name="T2" fmla="*/ 14 w 54"/>
                  <a:gd name="T3" fmla="*/ 47 h 51"/>
                  <a:gd name="T4" fmla="*/ 27 w 54"/>
                  <a:gd name="T5" fmla="*/ 51 h 51"/>
                  <a:gd name="T6" fmla="*/ 47 w 54"/>
                  <a:gd name="T7" fmla="*/ 40 h 51"/>
                  <a:gd name="T8" fmla="*/ 40 w 54"/>
                  <a:gd name="T9" fmla="*/ 7 h 51"/>
                  <a:gd name="T10" fmla="*/ 7 w 54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14"/>
                    </a:move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6" name="Freeform 4984"/>
              <p:cNvSpPr>
                <a:spLocks/>
              </p:cNvSpPr>
              <p:nvPr/>
            </p:nvSpPr>
            <p:spPr bwMode="auto">
              <a:xfrm>
                <a:off x="9116" y="-11825"/>
                <a:ext cx="131" cy="137"/>
              </a:xfrm>
              <a:custGeom>
                <a:avLst/>
                <a:gdLst>
                  <a:gd name="T0" fmla="*/ 4 w 49"/>
                  <a:gd name="T1" fmla="*/ 15 h 51"/>
                  <a:gd name="T2" fmla="*/ 2 w 49"/>
                  <a:gd name="T3" fmla="*/ 33 h 51"/>
                  <a:gd name="T4" fmla="*/ 13 w 49"/>
                  <a:gd name="T5" fmla="*/ 47 h 51"/>
                  <a:gd name="T6" fmla="*/ 25 w 49"/>
                  <a:gd name="T7" fmla="*/ 51 h 51"/>
                  <a:gd name="T8" fmla="*/ 45 w 49"/>
                  <a:gd name="T9" fmla="*/ 39 h 51"/>
                  <a:gd name="T10" fmla="*/ 48 w 49"/>
                  <a:gd name="T11" fmla="*/ 20 h 51"/>
                  <a:gd name="T12" fmla="*/ 36 w 49"/>
                  <a:gd name="T13" fmla="*/ 6 h 51"/>
                  <a:gd name="T14" fmla="*/ 4 w 49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5"/>
                    </a:move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9" y="33"/>
                      <a:pt x="49" y="27"/>
                      <a:pt x="48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7" name="Freeform 4985"/>
              <p:cNvSpPr>
                <a:spLocks/>
              </p:cNvSpPr>
              <p:nvPr/>
            </p:nvSpPr>
            <p:spPr bwMode="auto">
              <a:xfrm>
                <a:off x="9263" y="-11750"/>
                <a:ext cx="139" cy="136"/>
              </a:xfrm>
              <a:custGeom>
                <a:avLst/>
                <a:gdLst>
                  <a:gd name="T0" fmla="*/ 3 w 52"/>
                  <a:gd name="T1" fmla="*/ 17 h 51"/>
                  <a:gd name="T2" fmla="*/ 2 w 52"/>
                  <a:gd name="T3" fmla="*/ 35 h 51"/>
                  <a:gd name="T4" fmla="*/ 14 w 52"/>
                  <a:gd name="T5" fmla="*/ 49 h 51"/>
                  <a:gd name="T6" fmla="*/ 24 w 52"/>
                  <a:gd name="T7" fmla="*/ 51 h 51"/>
                  <a:gd name="T8" fmla="*/ 46 w 52"/>
                  <a:gd name="T9" fmla="*/ 38 h 51"/>
                  <a:gd name="T10" fmla="*/ 35 w 52"/>
                  <a:gd name="T11" fmla="*/ 6 h 51"/>
                  <a:gd name="T12" fmla="*/ 3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7"/>
                    </a:move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1"/>
                      <a:pt x="21" y="51"/>
                      <a:pt x="24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8" name="Freeform 4986"/>
              <p:cNvSpPr>
                <a:spLocks/>
              </p:cNvSpPr>
              <p:nvPr/>
            </p:nvSpPr>
            <p:spPr bwMode="auto">
              <a:xfrm>
                <a:off x="9412" y="-11680"/>
                <a:ext cx="134" cy="136"/>
              </a:xfrm>
              <a:custGeom>
                <a:avLst/>
                <a:gdLst>
                  <a:gd name="T0" fmla="*/ 34 w 50"/>
                  <a:gd name="T1" fmla="*/ 5 h 51"/>
                  <a:gd name="T2" fmla="*/ 3 w 50"/>
                  <a:gd name="T3" fmla="*/ 18 h 51"/>
                  <a:gd name="T4" fmla="*/ 3 w 50"/>
                  <a:gd name="T5" fmla="*/ 36 h 51"/>
                  <a:gd name="T6" fmla="*/ 16 w 50"/>
                  <a:gd name="T7" fmla="*/ 49 h 51"/>
                  <a:gd name="T8" fmla="*/ 25 w 50"/>
                  <a:gd name="T9" fmla="*/ 51 h 51"/>
                  <a:gd name="T10" fmla="*/ 47 w 50"/>
                  <a:gd name="T11" fmla="*/ 37 h 51"/>
                  <a:gd name="T12" fmla="*/ 47 w 50"/>
                  <a:gd name="T13" fmla="*/ 18 h 51"/>
                  <a:gd name="T14" fmla="*/ 34 w 50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4" y="5"/>
                    </a:moveTo>
                    <a:cubicBezTo>
                      <a:pt x="23" y="0"/>
                      <a:pt x="8" y="6"/>
                      <a:pt x="3" y="18"/>
                    </a:cubicBezTo>
                    <a:cubicBezTo>
                      <a:pt x="1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7"/>
                    </a:cubicBezTo>
                    <a:cubicBezTo>
                      <a:pt x="49" y="31"/>
                      <a:pt x="50" y="24"/>
                      <a:pt x="47" y="18"/>
                    </a:cubicBezTo>
                    <a:cubicBezTo>
                      <a:pt x="45" y="13"/>
                      <a:pt x="40" y="8"/>
                      <a:pt x="3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9" name="Freeform 4987"/>
              <p:cNvSpPr>
                <a:spLocks/>
              </p:cNvSpPr>
              <p:nvPr/>
            </p:nvSpPr>
            <p:spPr bwMode="auto">
              <a:xfrm>
                <a:off x="9570" y="-11619"/>
                <a:ext cx="130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16 w 49"/>
                  <a:gd name="T5" fmla="*/ 49 h 51"/>
                  <a:gd name="T6" fmla="*/ 24 w 49"/>
                  <a:gd name="T7" fmla="*/ 51 h 51"/>
                  <a:gd name="T8" fmla="*/ 47 w 49"/>
                  <a:gd name="T9" fmla="*/ 35 h 51"/>
                  <a:gd name="T10" fmla="*/ 46 w 49"/>
                  <a:gd name="T11" fmla="*/ 17 h 51"/>
                  <a:gd name="T12" fmla="*/ 32 w 49"/>
                  <a:gd name="T13" fmla="*/ 5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49"/>
                    </a:cubicBezTo>
                    <a:cubicBezTo>
                      <a:pt x="19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3" y="11"/>
                      <a:pt x="38" y="7"/>
                      <a:pt x="32" y="5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0" name="Freeform 4988"/>
              <p:cNvSpPr>
                <a:spLocks/>
              </p:cNvSpPr>
              <p:nvPr/>
            </p:nvSpPr>
            <p:spPr bwMode="auto">
              <a:xfrm>
                <a:off x="9722" y="-11566"/>
                <a:ext cx="143" cy="134"/>
              </a:xfrm>
              <a:custGeom>
                <a:avLst/>
                <a:gdLst>
                  <a:gd name="T0" fmla="*/ 34 w 54"/>
                  <a:gd name="T1" fmla="*/ 4 h 50"/>
                  <a:gd name="T2" fmla="*/ 4 w 54"/>
                  <a:gd name="T3" fmla="*/ 20 h 50"/>
                  <a:gd name="T4" fmla="*/ 20 w 54"/>
                  <a:gd name="T5" fmla="*/ 49 h 50"/>
                  <a:gd name="T6" fmla="*/ 27 w 54"/>
                  <a:gd name="T7" fmla="*/ 50 h 50"/>
                  <a:gd name="T8" fmla="*/ 50 w 54"/>
                  <a:gd name="T9" fmla="*/ 33 h 50"/>
                  <a:gd name="T10" fmla="*/ 34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34" y="4"/>
                    </a:move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8" y="46"/>
                      <a:pt x="20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3"/>
                    </a:cubicBezTo>
                    <a:cubicBezTo>
                      <a:pt x="54" y="21"/>
                      <a:pt x="47" y="7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1" name="Freeform 4989"/>
              <p:cNvSpPr>
                <a:spLocks/>
              </p:cNvSpPr>
              <p:nvPr/>
            </p:nvSpPr>
            <p:spPr bwMode="auto">
              <a:xfrm>
                <a:off x="9887" y="-11523"/>
                <a:ext cx="136" cy="136"/>
              </a:xfrm>
              <a:custGeom>
                <a:avLst/>
                <a:gdLst>
                  <a:gd name="T0" fmla="*/ 32 w 51"/>
                  <a:gd name="T1" fmla="*/ 3 h 51"/>
                  <a:gd name="T2" fmla="*/ 3 w 51"/>
                  <a:gd name="T3" fmla="*/ 21 h 51"/>
                  <a:gd name="T4" fmla="*/ 21 w 51"/>
                  <a:gd name="T5" fmla="*/ 50 h 51"/>
                  <a:gd name="T6" fmla="*/ 27 w 51"/>
                  <a:gd name="T7" fmla="*/ 51 h 51"/>
                  <a:gd name="T8" fmla="*/ 50 w 51"/>
                  <a:gd name="T9" fmla="*/ 32 h 51"/>
                  <a:gd name="T10" fmla="*/ 47 w 51"/>
                  <a:gd name="T11" fmla="*/ 14 h 51"/>
                  <a:gd name="T12" fmla="*/ 32 w 51"/>
                  <a:gd name="T13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2" name="Freeform 4990"/>
              <p:cNvSpPr>
                <a:spLocks/>
              </p:cNvSpPr>
              <p:nvPr/>
            </p:nvSpPr>
            <p:spPr bwMode="auto">
              <a:xfrm>
                <a:off x="10060" y="-11486"/>
                <a:ext cx="131" cy="131"/>
              </a:xfrm>
              <a:custGeom>
                <a:avLst/>
                <a:gdLst>
                  <a:gd name="T0" fmla="*/ 1 w 49"/>
                  <a:gd name="T1" fmla="*/ 21 h 49"/>
                  <a:gd name="T2" fmla="*/ 5 w 49"/>
                  <a:gd name="T3" fmla="*/ 39 h 49"/>
                  <a:gd name="T4" fmla="*/ 20 w 49"/>
                  <a:gd name="T5" fmla="*/ 49 h 49"/>
                  <a:gd name="T6" fmla="*/ 24 w 49"/>
                  <a:gd name="T7" fmla="*/ 49 h 49"/>
                  <a:gd name="T8" fmla="*/ 48 w 49"/>
                  <a:gd name="T9" fmla="*/ 30 h 49"/>
                  <a:gd name="T10" fmla="*/ 44 w 49"/>
                  <a:gd name="T11" fmla="*/ 12 h 49"/>
                  <a:gd name="T12" fmla="*/ 29 w 49"/>
                  <a:gd name="T13" fmla="*/ 2 h 49"/>
                  <a:gd name="T14" fmla="*/ 1 w 49"/>
                  <a:gd name="T15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9" y="2"/>
                    </a:cubicBezTo>
                    <a:cubicBezTo>
                      <a:pt x="15" y="0"/>
                      <a:pt x="3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3" name="Freeform 4991"/>
              <p:cNvSpPr>
                <a:spLocks/>
              </p:cNvSpPr>
              <p:nvPr/>
            </p:nvSpPr>
            <p:spPr bwMode="auto">
              <a:xfrm>
                <a:off x="10228" y="-11462"/>
                <a:ext cx="136" cy="134"/>
              </a:xfrm>
              <a:custGeom>
                <a:avLst/>
                <a:gdLst>
                  <a:gd name="T0" fmla="*/ 28 w 51"/>
                  <a:gd name="T1" fmla="*/ 2 h 50"/>
                  <a:gd name="T2" fmla="*/ 2 w 51"/>
                  <a:gd name="T3" fmla="*/ 23 h 50"/>
                  <a:gd name="T4" fmla="*/ 23 w 51"/>
                  <a:gd name="T5" fmla="*/ 49 h 50"/>
                  <a:gd name="T6" fmla="*/ 25 w 51"/>
                  <a:gd name="T7" fmla="*/ 50 h 50"/>
                  <a:gd name="T8" fmla="*/ 49 w 51"/>
                  <a:gd name="T9" fmla="*/ 29 h 50"/>
                  <a:gd name="T10" fmla="*/ 28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8" y="2"/>
                    </a:move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9" y="48"/>
                      <a:pt x="23" y="49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37" y="50"/>
                      <a:pt x="48" y="41"/>
                      <a:pt x="49" y="29"/>
                    </a:cubicBezTo>
                    <a:cubicBezTo>
                      <a:pt x="51" y="15"/>
                      <a:pt x="41" y="4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4" name="Freeform 4992"/>
              <p:cNvSpPr>
                <a:spLocks/>
              </p:cNvSpPr>
              <p:nvPr/>
            </p:nvSpPr>
            <p:spPr bwMode="auto">
              <a:xfrm>
                <a:off x="10407" y="-1144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6 w 48"/>
                  <a:gd name="T5" fmla="*/ 40 h 48"/>
                  <a:gd name="T6" fmla="*/ 22 w 48"/>
                  <a:gd name="T7" fmla="*/ 48 h 48"/>
                  <a:gd name="T8" fmla="*/ 24 w 48"/>
                  <a:gd name="T9" fmla="*/ 48 h 48"/>
                  <a:gd name="T10" fmla="*/ 48 w 48"/>
                  <a:gd name="T11" fmla="*/ 26 h 48"/>
                  <a:gd name="T12" fmla="*/ 25 w 48"/>
                  <a:gd name="T13" fmla="*/ 1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6"/>
                    </a:cubicBezTo>
                    <a:cubicBezTo>
                      <a:pt x="48" y="13"/>
                      <a:pt x="38" y="1"/>
                      <a:pt x="25" y="1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5" name="Freeform 4993"/>
              <p:cNvSpPr>
                <a:spLocks/>
              </p:cNvSpPr>
              <p:nvPr/>
            </p:nvSpPr>
            <p:spPr bwMode="auto">
              <a:xfrm>
                <a:off x="10583" y="-11438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6" name="Freeform 4994"/>
              <p:cNvSpPr>
                <a:spLocks/>
              </p:cNvSpPr>
              <p:nvPr/>
            </p:nvSpPr>
            <p:spPr bwMode="auto">
              <a:xfrm>
                <a:off x="10929" y="-11459"/>
                <a:ext cx="134" cy="131"/>
              </a:xfrm>
              <a:custGeom>
                <a:avLst/>
                <a:gdLst>
                  <a:gd name="T0" fmla="*/ 27 w 50"/>
                  <a:gd name="T1" fmla="*/ 49 h 49"/>
                  <a:gd name="T2" fmla="*/ 48 w 50"/>
                  <a:gd name="T3" fmla="*/ 22 h 49"/>
                  <a:gd name="T4" fmla="*/ 22 w 50"/>
                  <a:gd name="T5" fmla="*/ 1 h 49"/>
                  <a:gd name="T6" fmla="*/ 6 w 50"/>
                  <a:gd name="T7" fmla="*/ 10 h 49"/>
                  <a:gd name="T8" fmla="*/ 1 w 50"/>
                  <a:gd name="T9" fmla="*/ 27 h 49"/>
                  <a:gd name="T10" fmla="*/ 25 w 50"/>
                  <a:gd name="T11" fmla="*/ 49 h 49"/>
                  <a:gd name="T12" fmla="*/ 27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49"/>
                    </a:moveTo>
                    <a:cubicBezTo>
                      <a:pt x="40" y="47"/>
                      <a:pt x="50" y="35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7" name="Freeform 4995"/>
              <p:cNvSpPr>
                <a:spLocks/>
              </p:cNvSpPr>
              <p:nvPr/>
            </p:nvSpPr>
            <p:spPr bwMode="auto">
              <a:xfrm>
                <a:off x="11097" y="-11486"/>
                <a:ext cx="134" cy="131"/>
              </a:xfrm>
              <a:custGeom>
                <a:avLst/>
                <a:gdLst>
                  <a:gd name="T0" fmla="*/ 29 w 50"/>
                  <a:gd name="T1" fmla="*/ 49 h 49"/>
                  <a:gd name="T2" fmla="*/ 45 w 50"/>
                  <a:gd name="T3" fmla="*/ 39 h 49"/>
                  <a:gd name="T4" fmla="*/ 49 w 50"/>
                  <a:gd name="T5" fmla="*/ 22 h 49"/>
                  <a:gd name="T6" fmla="*/ 21 w 50"/>
                  <a:gd name="T7" fmla="*/ 2 h 49"/>
                  <a:gd name="T8" fmla="*/ 2 w 50"/>
                  <a:gd name="T9" fmla="*/ 30 h 49"/>
                  <a:gd name="T10" fmla="*/ 25 w 50"/>
                  <a:gd name="T11" fmla="*/ 49 h 49"/>
                  <a:gd name="T12" fmla="*/ 29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9" y="49"/>
                    </a:moveTo>
                    <a:cubicBezTo>
                      <a:pt x="36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7"/>
                      <a:pt x="2" y="30"/>
                    </a:cubicBezTo>
                    <a:cubicBezTo>
                      <a:pt x="4" y="41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8" name="Freeform 4996"/>
              <p:cNvSpPr>
                <a:spLocks/>
              </p:cNvSpPr>
              <p:nvPr/>
            </p:nvSpPr>
            <p:spPr bwMode="auto">
              <a:xfrm>
                <a:off x="11265" y="-11520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30 w 49"/>
                  <a:gd name="T3" fmla="*/ 49 h 50"/>
                  <a:gd name="T4" fmla="*/ 45 w 49"/>
                  <a:gd name="T5" fmla="*/ 39 h 50"/>
                  <a:gd name="T6" fmla="*/ 48 w 49"/>
                  <a:gd name="T7" fmla="*/ 21 h 50"/>
                  <a:gd name="T8" fmla="*/ 19 w 49"/>
                  <a:gd name="T9" fmla="*/ 3 h 50"/>
                  <a:gd name="T10" fmla="*/ 5 w 49"/>
                  <a:gd name="T11" fmla="*/ 13 h 50"/>
                  <a:gd name="T12" fmla="*/ 1 w 49"/>
                  <a:gd name="T13" fmla="*/ 3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9" name="Freeform 4997"/>
              <p:cNvSpPr>
                <a:spLocks/>
              </p:cNvSpPr>
              <p:nvPr/>
            </p:nvSpPr>
            <p:spPr bwMode="auto">
              <a:xfrm>
                <a:off x="11428" y="-11566"/>
                <a:ext cx="136" cy="136"/>
              </a:xfrm>
              <a:custGeom>
                <a:avLst/>
                <a:gdLst>
                  <a:gd name="T0" fmla="*/ 25 w 51"/>
                  <a:gd name="T1" fmla="*/ 51 h 51"/>
                  <a:gd name="T2" fmla="*/ 31 w 51"/>
                  <a:gd name="T3" fmla="*/ 50 h 51"/>
                  <a:gd name="T4" fmla="*/ 48 w 51"/>
                  <a:gd name="T5" fmla="*/ 20 h 51"/>
                  <a:gd name="T6" fmla="*/ 18 w 51"/>
                  <a:gd name="T7" fmla="*/ 4 h 51"/>
                  <a:gd name="T8" fmla="*/ 4 w 51"/>
                  <a:gd name="T9" fmla="*/ 15 h 51"/>
                  <a:gd name="T10" fmla="*/ 2 w 51"/>
                  <a:gd name="T11" fmla="*/ 33 h 51"/>
                  <a:gd name="T12" fmla="*/ 25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cubicBezTo>
                      <a:pt x="27" y="51"/>
                      <a:pt x="29" y="50"/>
                      <a:pt x="31" y="50"/>
                    </a:cubicBezTo>
                    <a:cubicBezTo>
                      <a:pt x="44" y="46"/>
                      <a:pt x="51" y="33"/>
                      <a:pt x="48" y="20"/>
                    </a:cubicBezTo>
                    <a:cubicBezTo>
                      <a:pt x="44" y="8"/>
                      <a:pt x="31" y="0"/>
                      <a:pt x="18" y="4"/>
                    </a:cubicBez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0" name="Freeform 4998"/>
              <p:cNvSpPr>
                <a:spLocks/>
              </p:cNvSpPr>
              <p:nvPr/>
            </p:nvSpPr>
            <p:spPr bwMode="auto">
              <a:xfrm>
                <a:off x="11588" y="-11619"/>
                <a:ext cx="136" cy="136"/>
              </a:xfrm>
              <a:custGeom>
                <a:avLst/>
                <a:gdLst>
                  <a:gd name="T0" fmla="*/ 47 w 51"/>
                  <a:gd name="T1" fmla="*/ 19 h 51"/>
                  <a:gd name="T2" fmla="*/ 17 w 51"/>
                  <a:gd name="T3" fmla="*/ 5 h 51"/>
                  <a:gd name="T4" fmla="*/ 3 w 51"/>
                  <a:gd name="T5" fmla="*/ 17 h 51"/>
                  <a:gd name="T6" fmla="*/ 2 w 51"/>
                  <a:gd name="T7" fmla="*/ 35 h 51"/>
                  <a:gd name="T8" fmla="*/ 25 w 51"/>
                  <a:gd name="T9" fmla="*/ 51 h 51"/>
                  <a:gd name="T10" fmla="*/ 32 w 51"/>
                  <a:gd name="T11" fmla="*/ 50 h 51"/>
                  <a:gd name="T12" fmla="*/ 47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7" y="19"/>
                    </a:moveTo>
                    <a:cubicBezTo>
                      <a:pt x="43" y="7"/>
                      <a:pt x="29" y="0"/>
                      <a:pt x="17" y="5"/>
                    </a:cubicBezTo>
                    <a:cubicBezTo>
                      <a:pt x="11" y="7"/>
                      <a:pt x="6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5"/>
                      <a:pt x="14" y="51"/>
                      <a:pt x="25" y="51"/>
                    </a:cubicBezTo>
                    <a:cubicBezTo>
                      <a:pt x="27" y="51"/>
                      <a:pt x="30" y="51"/>
                      <a:pt x="32" y="50"/>
                    </a:cubicBezTo>
                    <a:cubicBezTo>
                      <a:pt x="45" y="45"/>
                      <a:pt x="51" y="32"/>
                      <a:pt x="4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1" name="Freeform 4999"/>
              <p:cNvSpPr>
                <a:spLocks/>
              </p:cNvSpPr>
              <p:nvPr/>
            </p:nvSpPr>
            <p:spPr bwMode="auto">
              <a:xfrm>
                <a:off x="11743" y="-11678"/>
                <a:ext cx="130" cy="134"/>
              </a:xfrm>
              <a:custGeom>
                <a:avLst/>
                <a:gdLst>
                  <a:gd name="T0" fmla="*/ 34 w 49"/>
                  <a:gd name="T1" fmla="*/ 49 h 50"/>
                  <a:gd name="T2" fmla="*/ 47 w 49"/>
                  <a:gd name="T3" fmla="*/ 36 h 50"/>
                  <a:gd name="T4" fmla="*/ 47 w 49"/>
                  <a:gd name="T5" fmla="*/ 17 h 50"/>
                  <a:gd name="T6" fmla="*/ 16 w 49"/>
                  <a:gd name="T7" fmla="*/ 5 h 50"/>
                  <a:gd name="T8" fmla="*/ 3 w 49"/>
                  <a:gd name="T9" fmla="*/ 17 h 50"/>
                  <a:gd name="T10" fmla="*/ 3 w 49"/>
                  <a:gd name="T11" fmla="*/ 36 h 50"/>
                  <a:gd name="T12" fmla="*/ 25 w 49"/>
                  <a:gd name="T13" fmla="*/ 50 h 50"/>
                  <a:gd name="T14" fmla="*/ 34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4" y="49"/>
                    </a:moveTo>
                    <a:cubicBezTo>
                      <a:pt x="40" y="46"/>
                      <a:pt x="44" y="42"/>
                      <a:pt x="47" y="36"/>
                    </a:cubicBezTo>
                    <a:cubicBezTo>
                      <a:pt x="49" y="30"/>
                      <a:pt x="49" y="23"/>
                      <a:pt x="47" y="17"/>
                    </a:cubicBezTo>
                    <a:cubicBezTo>
                      <a:pt x="42" y="6"/>
                      <a:pt x="27" y="0"/>
                      <a:pt x="16" y="5"/>
                    </a:cubicBezTo>
                    <a:cubicBezTo>
                      <a:pt x="10" y="7"/>
                      <a:pt x="5" y="12"/>
                      <a:pt x="3" y="17"/>
                    </a:cubicBezTo>
                    <a:cubicBezTo>
                      <a:pt x="0" y="23"/>
                      <a:pt x="0" y="30"/>
                      <a:pt x="3" y="36"/>
                    </a:cubicBezTo>
                    <a:cubicBezTo>
                      <a:pt x="6" y="45"/>
                      <a:pt x="15" y="50"/>
                      <a:pt x="25" y="50"/>
                    </a:cubicBezTo>
                    <a:cubicBezTo>
                      <a:pt x="28" y="50"/>
                      <a:pt x="31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2" name="Freeform 5000"/>
              <p:cNvSpPr>
                <a:spLocks/>
              </p:cNvSpPr>
              <p:nvPr/>
            </p:nvSpPr>
            <p:spPr bwMode="auto">
              <a:xfrm>
                <a:off x="11894" y="-11747"/>
                <a:ext cx="136" cy="136"/>
              </a:xfrm>
              <a:custGeom>
                <a:avLst/>
                <a:gdLst>
                  <a:gd name="T0" fmla="*/ 35 w 51"/>
                  <a:gd name="T1" fmla="*/ 48 h 51"/>
                  <a:gd name="T2" fmla="*/ 46 w 51"/>
                  <a:gd name="T3" fmla="*/ 16 h 51"/>
                  <a:gd name="T4" fmla="*/ 14 w 51"/>
                  <a:gd name="T5" fmla="*/ 5 h 51"/>
                  <a:gd name="T6" fmla="*/ 2 w 51"/>
                  <a:gd name="T7" fmla="*/ 19 h 51"/>
                  <a:gd name="T8" fmla="*/ 3 w 51"/>
                  <a:gd name="T9" fmla="*/ 37 h 51"/>
                  <a:gd name="T10" fmla="*/ 24 w 51"/>
                  <a:gd name="T11" fmla="*/ 51 h 51"/>
                  <a:gd name="T12" fmla="*/ 35 w 51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5" y="48"/>
                    </a:moveTo>
                    <a:cubicBezTo>
                      <a:pt x="46" y="43"/>
                      <a:pt x="51" y="28"/>
                      <a:pt x="46" y="16"/>
                    </a:cubicBezTo>
                    <a:cubicBezTo>
                      <a:pt x="40" y="5"/>
                      <a:pt x="25" y="0"/>
                      <a:pt x="14" y="5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3" name="Freeform 5001"/>
              <p:cNvSpPr>
                <a:spLocks/>
              </p:cNvSpPr>
              <p:nvPr/>
            </p:nvSpPr>
            <p:spPr bwMode="auto">
              <a:xfrm>
                <a:off x="12316" y="-12001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9 w 50"/>
                  <a:gd name="T3" fmla="*/ 46 h 51"/>
                  <a:gd name="T4" fmla="*/ 49 w 50"/>
                  <a:gd name="T5" fmla="*/ 31 h 51"/>
                  <a:gd name="T6" fmla="*/ 44 w 50"/>
                  <a:gd name="T7" fmla="*/ 13 h 51"/>
                  <a:gd name="T8" fmla="*/ 11 w 50"/>
                  <a:gd name="T9" fmla="*/ 7 h 51"/>
                  <a:gd name="T10" fmla="*/ 1 w 50"/>
                  <a:gd name="T11" fmla="*/ 23 h 51"/>
                  <a:gd name="T12" fmla="*/ 6 w 50"/>
                  <a:gd name="T13" fmla="*/ 41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3"/>
                      <a:pt x="47" y="37"/>
                      <a:pt x="49" y="31"/>
                    </a:cubicBezTo>
                    <a:cubicBezTo>
                      <a:pt x="50" y="25"/>
                      <a:pt x="48" y="18"/>
                      <a:pt x="44" y="13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3" y="17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4" name="Freeform 5002"/>
              <p:cNvSpPr>
                <a:spLocks/>
              </p:cNvSpPr>
              <p:nvPr/>
            </p:nvSpPr>
            <p:spPr bwMode="auto">
              <a:xfrm>
                <a:off x="12449" y="-12099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9 w 51"/>
                  <a:gd name="T3" fmla="*/ 46 h 51"/>
                  <a:gd name="T4" fmla="*/ 43 w 51"/>
                  <a:gd name="T5" fmla="*/ 12 h 51"/>
                  <a:gd name="T6" fmla="*/ 9 w 51"/>
                  <a:gd name="T7" fmla="*/ 8 h 51"/>
                  <a:gd name="T8" fmla="*/ 0 w 51"/>
                  <a:gd name="T9" fmla="*/ 24 h 51"/>
                  <a:gd name="T10" fmla="*/ 5 w 51"/>
                  <a:gd name="T11" fmla="*/ 42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9" y="51"/>
                      <a:pt x="35" y="49"/>
                      <a:pt x="39" y="46"/>
                    </a:cubicBez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7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5" name="Freeform 5003"/>
              <p:cNvSpPr>
                <a:spLocks/>
              </p:cNvSpPr>
              <p:nvPr/>
            </p:nvSpPr>
            <p:spPr bwMode="auto">
              <a:xfrm>
                <a:off x="12566" y="-12203"/>
                <a:ext cx="136" cy="133"/>
              </a:xfrm>
              <a:custGeom>
                <a:avLst/>
                <a:gdLst>
                  <a:gd name="T0" fmla="*/ 51 w 51"/>
                  <a:gd name="T1" fmla="*/ 28 h 50"/>
                  <a:gd name="T2" fmla="*/ 45 w 51"/>
                  <a:gd name="T3" fmla="*/ 10 h 50"/>
                  <a:gd name="T4" fmla="*/ 11 w 51"/>
                  <a:gd name="T5" fmla="*/ 8 h 50"/>
                  <a:gd name="T6" fmla="*/ 9 w 51"/>
                  <a:gd name="T7" fmla="*/ 42 h 50"/>
                  <a:gd name="T8" fmla="*/ 27 w 51"/>
                  <a:gd name="T9" fmla="*/ 50 h 50"/>
                  <a:gd name="T10" fmla="*/ 43 w 51"/>
                  <a:gd name="T11" fmla="*/ 44 h 50"/>
                  <a:gd name="T12" fmla="*/ 51 w 51"/>
                  <a:gd name="T1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1" y="28"/>
                    </a:move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47" y="40"/>
                      <a:pt x="50" y="34"/>
                      <a:pt x="5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6" name="Freeform 5004"/>
              <p:cNvSpPr>
                <a:spLocks/>
              </p:cNvSpPr>
              <p:nvPr/>
            </p:nvSpPr>
            <p:spPr bwMode="auto">
              <a:xfrm>
                <a:off x="12686" y="-12316"/>
                <a:ext cx="134" cy="134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7" name="Freeform 5005"/>
              <p:cNvSpPr>
                <a:spLocks/>
              </p:cNvSpPr>
              <p:nvPr/>
            </p:nvSpPr>
            <p:spPr bwMode="auto">
              <a:xfrm>
                <a:off x="12804" y="-12436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2 w 51"/>
                  <a:gd name="T3" fmla="*/ 42 h 50"/>
                  <a:gd name="T4" fmla="*/ 41 w 51"/>
                  <a:gd name="T5" fmla="*/ 9 h 50"/>
                  <a:gd name="T6" fmla="*/ 7 w 51"/>
                  <a:gd name="T7" fmla="*/ 10 h 50"/>
                  <a:gd name="T8" fmla="*/ 1 w 51"/>
                  <a:gd name="T9" fmla="*/ 28 h 50"/>
                  <a:gd name="T10" fmla="*/ 9 w 51"/>
                  <a:gd name="T11" fmla="*/ 44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8" name="Freeform 5006"/>
              <p:cNvSpPr>
                <a:spLocks/>
              </p:cNvSpPr>
              <p:nvPr/>
            </p:nvSpPr>
            <p:spPr bwMode="auto">
              <a:xfrm>
                <a:off x="12902" y="-12561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6 w 54"/>
                  <a:gd name="T3" fmla="*/ 42 h 50"/>
                  <a:gd name="T4" fmla="*/ 42 w 54"/>
                  <a:gd name="T5" fmla="*/ 8 h 50"/>
                  <a:gd name="T6" fmla="*/ 9 w 54"/>
                  <a:gd name="T7" fmla="*/ 11 h 50"/>
                  <a:gd name="T8" fmla="*/ 12 w 54"/>
                  <a:gd name="T9" fmla="*/ 45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5" y="50"/>
                      <a:pt x="41" y="47"/>
                      <a:pt x="46" y="42"/>
                    </a:cubicBezTo>
                    <a:cubicBezTo>
                      <a:pt x="54" y="31"/>
                      <a:pt x="53" y="16"/>
                      <a:pt x="42" y="8"/>
                    </a:cubicBezTo>
                    <a:cubicBezTo>
                      <a:pt x="32" y="0"/>
                      <a:pt x="17" y="2"/>
                      <a:pt x="9" y="11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2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9" name="Freeform 5007"/>
              <p:cNvSpPr>
                <a:spLocks/>
              </p:cNvSpPr>
              <p:nvPr/>
            </p:nvSpPr>
            <p:spPr bwMode="auto">
              <a:xfrm>
                <a:off x="13009" y="-12692"/>
                <a:ext cx="131" cy="134"/>
              </a:xfrm>
              <a:custGeom>
                <a:avLst/>
                <a:gdLst>
                  <a:gd name="T0" fmla="*/ 10 w 49"/>
                  <a:gd name="T1" fmla="*/ 46 h 50"/>
                  <a:gd name="T2" fmla="*/ 24 w 49"/>
                  <a:gd name="T3" fmla="*/ 50 h 50"/>
                  <a:gd name="T4" fmla="*/ 44 w 49"/>
                  <a:gd name="T5" fmla="*/ 41 h 50"/>
                  <a:gd name="T6" fmla="*/ 48 w 49"/>
                  <a:gd name="T7" fmla="*/ 23 h 50"/>
                  <a:gd name="T8" fmla="*/ 38 w 49"/>
                  <a:gd name="T9" fmla="*/ 7 h 50"/>
                  <a:gd name="T10" fmla="*/ 5 w 49"/>
                  <a:gd name="T11" fmla="*/ 13 h 50"/>
                  <a:gd name="T12" fmla="*/ 1 w 49"/>
                  <a:gd name="T13" fmla="*/ 30 h 50"/>
                  <a:gd name="T14" fmla="*/ 10 w 49"/>
                  <a:gd name="T15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46"/>
                    </a:moveTo>
                    <a:cubicBezTo>
                      <a:pt x="15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8" y="7"/>
                    </a:cubicBezTo>
                    <a:cubicBezTo>
                      <a:pt x="28" y="0"/>
                      <a:pt x="13" y="2"/>
                      <a:pt x="5" y="13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0" name="Freeform 5008"/>
              <p:cNvSpPr>
                <a:spLocks/>
              </p:cNvSpPr>
              <p:nvPr/>
            </p:nvSpPr>
            <p:spPr bwMode="auto">
              <a:xfrm>
                <a:off x="13094" y="-12828"/>
                <a:ext cx="144" cy="134"/>
              </a:xfrm>
              <a:custGeom>
                <a:avLst/>
                <a:gdLst>
                  <a:gd name="T0" fmla="*/ 47 w 54"/>
                  <a:gd name="T1" fmla="*/ 39 h 50"/>
                  <a:gd name="T2" fmla="*/ 40 w 54"/>
                  <a:gd name="T3" fmla="*/ 6 h 50"/>
                  <a:gd name="T4" fmla="*/ 7 w 54"/>
                  <a:gd name="T5" fmla="*/ 14 h 50"/>
                  <a:gd name="T6" fmla="*/ 14 w 54"/>
                  <a:gd name="T7" fmla="*/ 47 h 50"/>
                  <a:gd name="T8" fmla="*/ 27 w 54"/>
                  <a:gd name="T9" fmla="*/ 50 h 50"/>
                  <a:gd name="T10" fmla="*/ 47 w 54"/>
                  <a:gd name="T11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7" y="39"/>
                    </a:moveTo>
                    <a:cubicBezTo>
                      <a:pt x="54" y="28"/>
                      <a:pt x="51" y="14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39"/>
                      <a:pt x="14" y="47"/>
                    </a:cubicBez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3" y="46"/>
                      <a:pt x="4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1" name="Freeform 5009"/>
              <p:cNvSpPr>
                <a:spLocks/>
              </p:cNvSpPr>
              <p:nvPr/>
            </p:nvSpPr>
            <p:spPr bwMode="auto">
              <a:xfrm>
                <a:off x="13177" y="-12972"/>
                <a:ext cx="147" cy="136"/>
              </a:xfrm>
              <a:custGeom>
                <a:avLst/>
                <a:gdLst>
                  <a:gd name="T0" fmla="*/ 48 w 55"/>
                  <a:gd name="T1" fmla="*/ 39 h 51"/>
                  <a:gd name="T2" fmla="*/ 39 w 55"/>
                  <a:gd name="T3" fmla="*/ 7 h 51"/>
                  <a:gd name="T4" fmla="*/ 7 w 55"/>
                  <a:gd name="T5" fmla="*/ 16 h 51"/>
                  <a:gd name="T6" fmla="*/ 16 w 55"/>
                  <a:gd name="T7" fmla="*/ 48 h 51"/>
                  <a:gd name="T8" fmla="*/ 28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8"/>
                      <a:pt x="51" y="13"/>
                      <a:pt x="39" y="7"/>
                    </a:cubicBezTo>
                    <a:cubicBezTo>
                      <a:pt x="28" y="0"/>
                      <a:pt x="13" y="5"/>
                      <a:pt x="7" y="16"/>
                    </a:cubicBezTo>
                    <a:cubicBezTo>
                      <a:pt x="0" y="27"/>
                      <a:pt x="4" y="42"/>
                      <a:pt x="16" y="48"/>
                    </a:cubicBezTo>
                    <a:cubicBezTo>
                      <a:pt x="19" y="50"/>
                      <a:pt x="24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2" name="Freeform 5010"/>
              <p:cNvSpPr>
                <a:spLocks/>
              </p:cNvSpPr>
              <p:nvPr/>
            </p:nvSpPr>
            <p:spPr bwMode="auto">
              <a:xfrm>
                <a:off x="13262" y="-13116"/>
                <a:ext cx="139" cy="136"/>
              </a:xfrm>
              <a:custGeom>
                <a:avLst/>
                <a:gdLst>
                  <a:gd name="T0" fmla="*/ 14 w 52"/>
                  <a:gd name="T1" fmla="*/ 48 h 51"/>
                  <a:gd name="T2" fmla="*/ 24 w 52"/>
                  <a:gd name="T3" fmla="*/ 51 h 51"/>
                  <a:gd name="T4" fmla="*/ 46 w 52"/>
                  <a:gd name="T5" fmla="*/ 37 h 51"/>
                  <a:gd name="T6" fmla="*/ 35 w 52"/>
                  <a:gd name="T7" fmla="*/ 5 h 51"/>
                  <a:gd name="T8" fmla="*/ 3 w 52"/>
                  <a:gd name="T9" fmla="*/ 16 h 51"/>
                  <a:gd name="T10" fmla="*/ 2 w 52"/>
                  <a:gd name="T11" fmla="*/ 34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7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ubicBezTo>
                      <a:pt x="52" y="26"/>
                      <a:pt x="47" y="11"/>
                      <a:pt x="35" y="5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3" name="Freeform 5011"/>
              <p:cNvSpPr>
                <a:spLocks/>
              </p:cNvSpPr>
              <p:nvPr/>
            </p:nvSpPr>
            <p:spPr bwMode="auto">
              <a:xfrm>
                <a:off x="13324" y="-13268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4" y="24"/>
                      <a:pt x="49" y="10"/>
                      <a:pt x="37" y="5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4" name="Freeform 5012"/>
              <p:cNvSpPr>
                <a:spLocks/>
              </p:cNvSpPr>
              <p:nvPr/>
            </p:nvSpPr>
            <p:spPr bwMode="auto">
              <a:xfrm>
                <a:off x="13385" y="-13423"/>
                <a:ext cx="139" cy="136"/>
              </a:xfrm>
              <a:custGeom>
                <a:avLst/>
                <a:gdLst>
                  <a:gd name="T0" fmla="*/ 49 w 52"/>
                  <a:gd name="T1" fmla="*/ 35 h 51"/>
                  <a:gd name="T2" fmla="*/ 49 w 52"/>
                  <a:gd name="T3" fmla="*/ 17 h 51"/>
                  <a:gd name="T4" fmla="*/ 35 w 52"/>
                  <a:gd name="T5" fmla="*/ 4 h 51"/>
                  <a:gd name="T6" fmla="*/ 5 w 52"/>
                  <a:gd name="T7" fmla="*/ 19 h 51"/>
                  <a:gd name="T8" fmla="*/ 19 w 52"/>
                  <a:gd name="T9" fmla="*/ 49 h 51"/>
                  <a:gd name="T10" fmla="*/ 27 w 52"/>
                  <a:gd name="T11" fmla="*/ 51 h 51"/>
                  <a:gd name="T12" fmla="*/ 49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5"/>
                    </a:moveTo>
                    <a:cubicBezTo>
                      <a:pt x="52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5" y="4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9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5" name="Freeform 5013"/>
              <p:cNvSpPr>
                <a:spLocks/>
              </p:cNvSpPr>
              <p:nvPr/>
            </p:nvSpPr>
            <p:spPr bwMode="auto">
              <a:xfrm>
                <a:off x="13438" y="-13580"/>
                <a:ext cx="142" cy="133"/>
              </a:xfrm>
              <a:custGeom>
                <a:avLst/>
                <a:gdLst>
                  <a:gd name="T0" fmla="*/ 20 w 53"/>
                  <a:gd name="T1" fmla="*/ 49 h 50"/>
                  <a:gd name="T2" fmla="*/ 27 w 53"/>
                  <a:gd name="T3" fmla="*/ 50 h 50"/>
                  <a:gd name="T4" fmla="*/ 49 w 53"/>
                  <a:gd name="T5" fmla="*/ 33 h 50"/>
                  <a:gd name="T6" fmla="*/ 33 w 53"/>
                  <a:gd name="T7" fmla="*/ 3 h 50"/>
                  <a:gd name="T8" fmla="*/ 4 w 53"/>
                  <a:gd name="T9" fmla="*/ 19 h 50"/>
                  <a:gd name="T10" fmla="*/ 20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3" y="20"/>
                      <a:pt x="46" y="7"/>
                      <a:pt x="33" y="3"/>
                    </a:cubicBezTo>
                    <a:cubicBezTo>
                      <a:pt x="21" y="0"/>
                      <a:pt x="7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6" name="Freeform 5014"/>
              <p:cNvSpPr>
                <a:spLocks/>
              </p:cNvSpPr>
              <p:nvPr/>
            </p:nvSpPr>
            <p:spPr bwMode="auto">
              <a:xfrm>
                <a:off x="13486" y="-13743"/>
                <a:ext cx="134" cy="133"/>
              </a:xfrm>
              <a:custGeom>
                <a:avLst/>
                <a:gdLst>
                  <a:gd name="T0" fmla="*/ 2 w 50"/>
                  <a:gd name="T1" fmla="*/ 20 h 50"/>
                  <a:gd name="T2" fmla="*/ 4 w 50"/>
                  <a:gd name="T3" fmla="*/ 38 h 50"/>
                  <a:gd name="T4" fmla="*/ 19 w 50"/>
                  <a:gd name="T5" fmla="*/ 49 h 50"/>
                  <a:gd name="T6" fmla="*/ 25 w 50"/>
                  <a:gd name="T7" fmla="*/ 50 h 50"/>
                  <a:gd name="T8" fmla="*/ 48 w 50"/>
                  <a:gd name="T9" fmla="*/ 32 h 50"/>
                  <a:gd name="T10" fmla="*/ 45 w 50"/>
                  <a:gd name="T11" fmla="*/ 13 h 50"/>
                  <a:gd name="T12" fmla="*/ 30 w 50"/>
                  <a:gd name="T13" fmla="*/ 3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7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50" y="25"/>
                      <a:pt x="49" y="19"/>
                      <a:pt x="45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7" name="Freeform 5015"/>
              <p:cNvSpPr>
                <a:spLocks/>
              </p:cNvSpPr>
              <p:nvPr/>
            </p:nvSpPr>
            <p:spPr bwMode="auto">
              <a:xfrm>
                <a:off x="13521" y="-13908"/>
                <a:ext cx="131" cy="130"/>
              </a:xfrm>
              <a:custGeom>
                <a:avLst/>
                <a:gdLst>
                  <a:gd name="T0" fmla="*/ 5 w 49"/>
                  <a:gd name="T1" fmla="*/ 39 h 49"/>
                  <a:gd name="T2" fmla="*/ 20 w 49"/>
                  <a:gd name="T3" fmla="*/ 49 h 49"/>
                  <a:gd name="T4" fmla="*/ 25 w 49"/>
                  <a:gd name="T5" fmla="*/ 49 h 49"/>
                  <a:gd name="T6" fmla="*/ 48 w 49"/>
                  <a:gd name="T7" fmla="*/ 30 h 49"/>
                  <a:gd name="T8" fmla="*/ 44 w 49"/>
                  <a:gd name="T9" fmla="*/ 12 h 49"/>
                  <a:gd name="T10" fmla="*/ 29 w 49"/>
                  <a:gd name="T11" fmla="*/ 2 h 49"/>
                  <a:gd name="T12" fmla="*/ 1 w 49"/>
                  <a:gd name="T13" fmla="*/ 21 h 49"/>
                  <a:gd name="T14" fmla="*/ 5 w 49"/>
                  <a:gd name="T15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5" y="39"/>
                    </a:moveTo>
                    <a:cubicBezTo>
                      <a:pt x="9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3" y="8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8" name="Freeform 5016"/>
              <p:cNvSpPr>
                <a:spLocks/>
              </p:cNvSpPr>
              <p:nvPr/>
            </p:nvSpPr>
            <p:spPr bwMode="auto">
              <a:xfrm>
                <a:off x="13545" y="-14079"/>
                <a:ext cx="131" cy="133"/>
              </a:xfrm>
              <a:custGeom>
                <a:avLst/>
                <a:gdLst>
                  <a:gd name="T0" fmla="*/ 6 w 49"/>
                  <a:gd name="T1" fmla="*/ 40 h 50"/>
                  <a:gd name="T2" fmla="*/ 22 w 49"/>
                  <a:gd name="T3" fmla="*/ 49 h 50"/>
                  <a:gd name="T4" fmla="*/ 25 w 49"/>
                  <a:gd name="T5" fmla="*/ 50 h 50"/>
                  <a:gd name="T6" fmla="*/ 49 w 49"/>
                  <a:gd name="T7" fmla="*/ 29 h 50"/>
                  <a:gd name="T8" fmla="*/ 44 w 49"/>
                  <a:gd name="T9" fmla="*/ 11 h 50"/>
                  <a:gd name="T10" fmla="*/ 28 w 49"/>
                  <a:gd name="T11" fmla="*/ 2 h 50"/>
                  <a:gd name="T12" fmla="*/ 1 w 49"/>
                  <a:gd name="T13" fmla="*/ 23 h 50"/>
                  <a:gd name="T14" fmla="*/ 6 w 49"/>
                  <a:gd name="T1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40"/>
                    </a:moveTo>
                    <a:cubicBezTo>
                      <a:pt x="10" y="45"/>
                      <a:pt x="16" y="49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9" name="Freeform 5017"/>
              <p:cNvSpPr>
                <a:spLocks/>
              </p:cNvSpPr>
              <p:nvPr/>
            </p:nvSpPr>
            <p:spPr bwMode="auto">
              <a:xfrm>
                <a:off x="13561" y="-14247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26 w 49"/>
                  <a:gd name="T7" fmla="*/ 0 h 48"/>
                  <a:gd name="T8" fmla="*/ 25 w 49"/>
                  <a:gd name="T9" fmla="*/ 0 h 48"/>
                  <a:gd name="T10" fmla="*/ 1 w 49"/>
                  <a:gd name="T11" fmla="*/ 22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5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0" name="Freeform 5018"/>
              <p:cNvSpPr>
                <a:spLocks/>
              </p:cNvSpPr>
              <p:nvPr/>
            </p:nvSpPr>
            <p:spPr bwMode="auto">
              <a:xfrm>
                <a:off x="13569" y="-14423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1" name="Freeform 5019"/>
              <p:cNvSpPr>
                <a:spLocks/>
              </p:cNvSpPr>
              <p:nvPr/>
            </p:nvSpPr>
            <p:spPr bwMode="auto">
              <a:xfrm>
                <a:off x="13561" y="-14599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6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1"/>
                      <a:pt x="0" y="12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2" name="Freeform 5020"/>
              <p:cNvSpPr>
                <a:spLocks/>
              </p:cNvSpPr>
              <p:nvPr/>
            </p:nvSpPr>
            <p:spPr bwMode="auto">
              <a:xfrm>
                <a:off x="13548" y="-14776"/>
                <a:ext cx="130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1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2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3" name="Freeform 5021"/>
              <p:cNvSpPr>
                <a:spLocks/>
              </p:cNvSpPr>
              <p:nvPr/>
            </p:nvSpPr>
            <p:spPr bwMode="auto">
              <a:xfrm>
                <a:off x="13518" y="-14946"/>
                <a:ext cx="139" cy="133"/>
              </a:xfrm>
              <a:custGeom>
                <a:avLst/>
                <a:gdLst>
                  <a:gd name="T0" fmla="*/ 22 w 52"/>
                  <a:gd name="T1" fmla="*/ 2 h 50"/>
                  <a:gd name="T2" fmla="*/ 3 w 52"/>
                  <a:gd name="T3" fmla="*/ 30 h 50"/>
                  <a:gd name="T4" fmla="*/ 26 w 52"/>
                  <a:gd name="T5" fmla="*/ 50 h 50"/>
                  <a:gd name="T6" fmla="*/ 30 w 52"/>
                  <a:gd name="T7" fmla="*/ 50 h 50"/>
                  <a:gd name="T8" fmla="*/ 50 w 52"/>
                  <a:gd name="T9" fmla="*/ 22 h 50"/>
                  <a:gd name="T10" fmla="*/ 22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2"/>
                    </a:moveTo>
                    <a:cubicBezTo>
                      <a:pt x="9" y="5"/>
                      <a:pt x="0" y="17"/>
                      <a:pt x="3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4" name="Freeform 5022"/>
              <p:cNvSpPr>
                <a:spLocks/>
              </p:cNvSpPr>
              <p:nvPr/>
            </p:nvSpPr>
            <p:spPr bwMode="auto">
              <a:xfrm>
                <a:off x="13489" y="-15114"/>
                <a:ext cx="136" cy="133"/>
              </a:xfrm>
              <a:custGeom>
                <a:avLst/>
                <a:gdLst>
                  <a:gd name="T0" fmla="*/ 19 w 51"/>
                  <a:gd name="T1" fmla="*/ 3 h 50"/>
                  <a:gd name="T2" fmla="*/ 4 w 51"/>
                  <a:gd name="T3" fmla="*/ 14 h 50"/>
                  <a:gd name="T4" fmla="*/ 1 w 51"/>
                  <a:gd name="T5" fmla="*/ 32 h 50"/>
                  <a:gd name="T6" fmla="*/ 24 w 51"/>
                  <a:gd name="T7" fmla="*/ 50 h 50"/>
                  <a:gd name="T8" fmla="*/ 30 w 51"/>
                  <a:gd name="T9" fmla="*/ 50 h 50"/>
                  <a:gd name="T10" fmla="*/ 48 w 51"/>
                  <a:gd name="T11" fmla="*/ 21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3" y="5"/>
                      <a:pt x="8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3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42" y="47"/>
                      <a:pt x="51" y="34"/>
                      <a:pt x="48" y="21"/>
                    </a:cubicBezTo>
                    <a:cubicBezTo>
                      <a:pt x="45" y="9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5" name="Freeform 5023"/>
              <p:cNvSpPr>
                <a:spLocks/>
              </p:cNvSpPr>
              <p:nvPr/>
            </p:nvSpPr>
            <p:spPr bwMode="auto">
              <a:xfrm>
                <a:off x="13441" y="-15277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3 h 50"/>
                  <a:gd name="T4" fmla="*/ 26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8" y="50"/>
                      <a:pt x="31" y="50"/>
                      <a:pt x="33" y="49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2"/>
                      <a:pt x="51" y="26"/>
                      <a:pt x="49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6" name="Freeform 5024"/>
              <p:cNvSpPr>
                <a:spLocks/>
              </p:cNvSpPr>
              <p:nvPr/>
            </p:nvSpPr>
            <p:spPr bwMode="auto">
              <a:xfrm>
                <a:off x="13393" y="-15437"/>
                <a:ext cx="139" cy="136"/>
              </a:xfrm>
              <a:custGeom>
                <a:avLst/>
                <a:gdLst>
                  <a:gd name="T0" fmla="*/ 17 w 52"/>
                  <a:gd name="T1" fmla="*/ 4 h 51"/>
                  <a:gd name="T2" fmla="*/ 3 w 52"/>
                  <a:gd name="T3" fmla="*/ 16 h 51"/>
                  <a:gd name="T4" fmla="*/ 2 w 52"/>
                  <a:gd name="T5" fmla="*/ 35 h 51"/>
                  <a:gd name="T6" fmla="*/ 25 w 52"/>
                  <a:gd name="T7" fmla="*/ 51 h 51"/>
                  <a:gd name="T8" fmla="*/ 33 w 52"/>
                  <a:gd name="T9" fmla="*/ 49 h 51"/>
                  <a:gd name="T10" fmla="*/ 47 w 52"/>
                  <a:gd name="T11" fmla="*/ 19 h 51"/>
                  <a:gd name="T12" fmla="*/ 17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"/>
                    </a:moveTo>
                    <a:cubicBezTo>
                      <a:pt x="11" y="6"/>
                      <a:pt x="6" y="11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6" y="44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45" y="45"/>
                      <a:pt x="52" y="31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7" name="Freeform 5025"/>
              <p:cNvSpPr>
                <a:spLocks/>
              </p:cNvSpPr>
              <p:nvPr/>
            </p:nvSpPr>
            <p:spPr bwMode="auto">
              <a:xfrm>
                <a:off x="13326" y="-15595"/>
                <a:ext cx="139" cy="136"/>
              </a:xfrm>
              <a:custGeom>
                <a:avLst/>
                <a:gdLst>
                  <a:gd name="T0" fmla="*/ 18 w 52"/>
                  <a:gd name="T1" fmla="*/ 5 h 51"/>
                  <a:gd name="T2" fmla="*/ 5 w 52"/>
                  <a:gd name="T3" fmla="*/ 37 h 51"/>
                  <a:gd name="T4" fmla="*/ 27 w 52"/>
                  <a:gd name="T5" fmla="*/ 51 h 51"/>
                  <a:gd name="T6" fmla="*/ 36 w 52"/>
                  <a:gd name="T7" fmla="*/ 50 h 51"/>
                  <a:gd name="T8" fmla="*/ 49 w 52"/>
                  <a:gd name="T9" fmla="*/ 37 h 51"/>
                  <a:gd name="T10" fmla="*/ 49 w 52"/>
                  <a:gd name="T11" fmla="*/ 18 h 51"/>
                  <a:gd name="T12" fmla="*/ 18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"/>
                    </a:moveTo>
                    <a:cubicBezTo>
                      <a:pt x="6" y="10"/>
                      <a:pt x="0" y="24"/>
                      <a:pt x="5" y="37"/>
                    </a:cubicBezTo>
                    <a:cubicBezTo>
                      <a:pt x="9" y="46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2" y="47"/>
                      <a:pt x="47" y="42"/>
                      <a:pt x="49" y="37"/>
                    </a:cubicBezTo>
                    <a:cubicBezTo>
                      <a:pt x="52" y="31"/>
                      <a:pt x="52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8" name="Freeform 5026"/>
              <p:cNvSpPr>
                <a:spLocks/>
              </p:cNvSpPr>
              <p:nvPr/>
            </p:nvSpPr>
            <p:spPr bwMode="auto">
              <a:xfrm>
                <a:off x="13265" y="-15744"/>
                <a:ext cx="139" cy="136"/>
              </a:xfrm>
              <a:custGeom>
                <a:avLst/>
                <a:gdLst>
                  <a:gd name="T0" fmla="*/ 14 w 52"/>
                  <a:gd name="T1" fmla="*/ 5 h 51"/>
                  <a:gd name="T2" fmla="*/ 2 w 52"/>
                  <a:gd name="T3" fmla="*/ 19 h 51"/>
                  <a:gd name="T4" fmla="*/ 3 w 52"/>
                  <a:gd name="T5" fmla="*/ 37 h 51"/>
                  <a:gd name="T6" fmla="*/ 24 w 52"/>
                  <a:gd name="T7" fmla="*/ 51 h 51"/>
                  <a:gd name="T8" fmla="*/ 35 w 52"/>
                  <a:gd name="T9" fmla="*/ 48 h 51"/>
                  <a:gd name="T10" fmla="*/ 46 w 52"/>
                  <a:gd name="T11" fmla="*/ 17 h 51"/>
                  <a:gd name="T12" fmla="*/ 14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5"/>
                    </a:move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7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8"/>
                    </a:cubicBezTo>
                    <a:cubicBezTo>
                      <a:pt x="47" y="43"/>
                      <a:pt x="52" y="28"/>
                      <a:pt x="46" y="17"/>
                    </a:cubicBezTo>
                    <a:cubicBezTo>
                      <a:pt x="40" y="5"/>
                      <a:pt x="25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9" name="Freeform 5027"/>
              <p:cNvSpPr>
                <a:spLocks/>
              </p:cNvSpPr>
              <p:nvPr/>
            </p:nvSpPr>
            <p:spPr bwMode="auto">
              <a:xfrm>
                <a:off x="13180" y="-15891"/>
                <a:ext cx="138" cy="136"/>
              </a:xfrm>
              <a:custGeom>
                <a:avLst/>
                <a:gdLst>
                  <a:gd name="T0" fmla="*/ 16 w 52"/>
                  <a:gd name="T1" fmla="*/ 6 h 51"/>
                  <a:gd name="T2" fmla="*/ 7 w 52"/>
                  <a:gd name="T3" fmla="*/ 39 h 51"/>
                  <a:gd name="T4" fmla="*/ 28 w 52"/>
                  <a:gd name="T5" fmla="*/ 51 h 51"/>
                  <a:gd name="T6" fmla="*/ 39 w 52"/>
                  <a:gd name="T7" fmla="*/ 48 h 51"/>
                  <a:gd name="T8" fmla="*/ 51 w 52"/>
                  <a:gd name="T9" fmla="*/ 34 h 51"/>
                  <a:gd name="T10" fmla="*/ 48 w 52"/>
                  <a:gd name="T11" fmla="*/ 15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5" y="12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45" y="45"/>
                      <a:pt x="49" y="40"/>
                      <a:pt x="51" y="34"/>
                    </a:cubicBezTo>
                    <a:cubicBezTo>
                      <a:pt x="52" y="28"/>
                      <a:pt x="52" y="21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0" name="Freeform 5028"/>
              <p:cNvSpPr>
                <a:spLocks/>
              </p:cNvSpPr>
              <p:nvPr/>
            </p:nvSpPr>
            <p:spPr bwMode="auto">
              <a:xfrm>
                <a:off x="13097" y="-16032"/>
                <a:ext cx="144" cy="136"/>
              </a:xfrm>
              <a:custGeom>
                <a:avLst/>
                <a:gdLst>
                  <a:gd name="T0" fmla="*/ 7 w 54"/>
                  <a:gd name="T1" fmla="*/ 40 h 51"/>
                  <a:gd name="T2" fmla="*/ 27 w 54"/>
                  <a:gd name="T3" fmla="*/ 51 h 51"/>
                  <a:gd name="T4" fmla="*/ 40 w 54"/>
                  <a:gd name="T5" fmla="*/ 47 h 51"/>
                  <a:gd name="T6" fmla="*/ 47 w 54"/>
                  <a:gd name="T7" fmla="*/ 14 h 51"/>
                  <a:gd name="T8" fmla="*/ 14 w 54"/>
                  <a:gd name="T9" fmla="*/ 7 h 51"/>
                  <a:gd name="T10" fmla="*/ 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40"/>
                    </a:move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4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1" name="Freeform 5029"/>
              <p:cNvSpPr>
                <a:spLocks/>
              </p:cNvSpPr>
              <p:nvPr/>
            </p:nvSpPr>
            <p:spPr bwMode="auto">
              <a:xfrm>
                <a:off x="13004" y="-16168"/>
                <a:ext cx="146" cy="136"/>
              </a:xfrm>
              <a:custGeom>
                <a:avLst/>
                <a:gdLst>
                  <a:gd name="T0" fmla="*/ 14 w 55"/>
                  <a:gd name="T1" fmla="*/ 7 h 51"/>
                  <a:gd name="T2" fmla="*/ 8 w 55"/>
                  <a:gd name="T3" fmla="*/ 41 h 51"/>
                  <a:gd name="T4" fmla="*/ 28 w 55"/>
                  <a:gd name="T5" fmla="*/ 51 h 51"/>
                  <a:gd name="T6" fmla="*/ 41 w 55"/>
                  <a:gd name="T7" fmla="*/ 46 h 51"/>
                  <a:gd name="T8" fmla="*/ 47 w 55"/>
                  <a:gd name="T9" fmla="*/ 13 h 51"/>
                  <a:gd name="T10" fmla="*/ 14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4" y="7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20" y="51"/>
                      <a:pt x="28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9"/>
                      <a:pt x="55" y="24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2" name="Freeform 5030"/>
              <p:cNvSpPr>
                <a:spLocks/>
              </p:cNvSpPr>
              <p:nvPr/>
            </p:nvSpPr>
            <p:spPr bwMode="auto">
              <a:xfrm>
                <a:off x="12913" y="-16299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6 w 49"/>
                  <a:gd name="T5" fmla="*/ 42 h 51"/>
                  <a:gd name="T6" fmla="*/ 24 w 49"/>
                  <a:gd name="T7" fmla="*/ 51 h 51"/>
                  <a:gd name="T8" fmla="*/ 39 w 49"/>
                  <a:gd name="T9" fmla="*/ 46 h 51"/>
                  <a:gd name="T10" fmla="*/ 48 w 49"/>
                  <a:gd name="T11" fmla="*/ 30 h 51"/>
                  <a:gd name="T12" fmla="*/ 43 w 49"/>
                  <a:gd name="T13" fmla="*/ 12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1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3" name="Freeform 5031"/>
              <p:cNvSpPr>
                <a:spLocks/>
              </p:cNvSpPr>
              <p:nvPr/>
            </p:nvSpPr>
            <p:spPr bwMode="auto">
              <a:xfrm>
                <a:off x="12806" y="-16422"/>
                <a:ext cx="131" cy="134"/>
              </a:xfrm>
              <a:custGeom>
                <a:avLst/>
                <a:gdLst>
                  <a:gd name="T0" fmla="*/ 7 w 49"/>
                  <a:gd name="T1" fmla="*/ 42 h 50"/>
                  <a:gd name="T2" fmla="*/ 25 w 49"/>
                  <a:gd name="T3" fmla="*/ 50 h 50"/>
                  <a:gd name="T4" fmla="*/ 40 w 49"/>
                  <a:gd name="T5" fmla="*/ 44 h 50"/>
                  <a:gd name="T6" fmla="*/ 48 w 49"/>
                  <a:gd name="T7" fmla="*/ 27 h 50"/>
                  <a:gd name="T8" fmla="*/ 43 w 49"/>
                  <a:gd name="T9" fmla="*/ 10 h 50"/>
                  <a:gd name="T10" fmla="*/ 9 w 49"/>
                  <a:gd name="T11" fmla="*/ 8 h 50"/>
                  <a:gd name="T12" fmla="*/ 1 w 49"/>
                  <a:gd name="T13" fmla="*/ 25 h 50"/>
                  <a:gd name="T14" fmla="*/ 7 w 49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7" y="42"/>
                    </a:move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4" name="Freeform 5032"/>
              <p:cNvSpPr>
                <a:spLocks/>
              </p:cNvSpPr>
              <p:nvPr/>
            </p:nvSpPr>
            <p:spPr bwMode="auto">
              <a:xfrm>
                <a:off x="12697" y="-16542"/>
                <a:ext cx="133" cy="133"/>
              </a:xfrm>
              <a:custGeom>
                <a:avLst/>
                <a:gdLst>
                  <a:gd name="T0" fmla="*/ 23 w 50"/>
                  <a:gd name="T1" fmla="*/ 50 h 50"/>
                  <a:gd name="T2" fmla="*/ 40 w 50"/>
                  <a:gd name="T3" fmla="*/ 43 h 50"/>
                  <a:gd name="T4" fmla="*/ 40 w 50"/>
                  <a:gd name="T5" fmla="*/ 10 h 50"/>
                  <a:gd name="T6" fmla="*/ 7 w 50"/>
                  <a:gd name="T7" fmla="*/ 9 h 50"/>
                  <a:gd name="T8" fmla="*/ 0 w 50"/>
                  <a:gd name="T9" fmla="*/ 26 h 50"/>
                  <a:gd name="T10" fmla="*/ 6 w 50"/>
                  <a:gd name="T11" fmla="*/ 43 h 50"/>
                  <a:gd name="T12" fmla="*/ 23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50"/>
                    </a:moveTo>
                    <a:cubicBezTo>
                      <a:pt x="30" y="50"/>
                      <a:pt x="36" y="48"/>
                      <a:pt x="40" y="43"/>
                    </a:cubicBezTo>
                    <a:cubicBezTo>
                      <a:pt x="50" y="34"/>
                      <a:pt x="50" y="19"/>
                      <a:pt x="40" y="10"/>
                    </a:cubicBezTo>
                    <a:cubicBezTo>
                      <a:pt x="31" y="1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6" y="43"/>
                    </a:cubicBezTo>
                    <a:cubicBezTo>
                      <a:pt x="11" y="48"/>
                      <a:pt x="17" y="50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5" name="Freeform 5033"/>
              <p:cNvSpPr>
                <a:spLocks/>
              </p:cNvSpPr>
              <p:nvPr/>
            </p:nvSpPr>
            <p:spPr bwMode="auto">
              <a:xfrm>
                <a:off x="8831" y="-17078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8 w 49"/>
                  <a:gd name="T3" fmla="*/ 47 h 51"/>
                  <a:gd name="T4" fmla="*/ 48 w 49"/>
                  <a:gd name="T5" fmla="*/ 32 h 51"/>
                  <a:gd name="T6" fmla="*/ 45 w 49"/>
                  <a:gd name="T7" fmla="*/ 14 h 51"/>
                  <a:gd name="T8" fmla="*/ 11 w 49"/>
                  <a:gd name="T9" fmla="*/ 7 h 51"/>
                  <a:gd name="T10" fmla="*/ 1 w 49"/>
                  <a:gd name="T11" fmla="*/ 22 h 51"/>
                  <a:gd name="T12" fmla="*/ 5 w 49"/>
                  <a:gd name="T13" fmla="*/ 40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38" y="3"/>
                      <a:pt x="22" y="0"/>
                      <a:pt x="11" y="7"/>
                    </a:cubicBezTo>
                    <a:cubicBezTo>
                      <a:pt x="6" y="11"/>
                      <a:pt x="3" y="16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6" name="Freeform 5034"/>
              <p:cNvSpPr>
                <a:spLocks/>
              </p:cNvSpPr>
              <p:nvPr/>
            </p:nvSpPr>
            <p:spPr bwMode="auto">
              <a:xfrm>
                <a:off x="8690" y="-16982"/>
                <a:ext cx="138" cy="133"/>
              </a:xfrm>
              <a:custGeom>
                <a:avLst/>
                <a:gdLst>
                  <a:gd name="T0" fmla="*/ 27 w 52"/>
                  <a:gd name="T1" fmla="*/ 50 h 50"/>
                  <a:gd name="T2" fmla="*/ 41 w 52"/>
                  <a:gd name="T3" fmla="*/ 46 h 50"/>
                  <a:gd name="T4" fmla="*/ 51 w 52"/>
                  <a:gd name="T5" fmla="*/ 30 h 50"/>
                  <a:gd name="T6" fmla="*/ 46 w 52"/>
                  <a:gd name="T7" fmla="*/ 12 h 50"/>
                  <a:gd name="T8" fmla="*/ 13 w 52"/>
                  <a:gd name="T9" fmla="*/ 7 h 50"/>
                  <a:gd name="T10" fmla="*/ 8 w 52"/>
                  <a:gd name="T11" fmla="*/ 41 h 50"/>
                  <a:gd name="T12" fmla="*/ 27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50"/>
                    </a:move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1" y="30"/>
                    </a:cubicBezTo>
                    <a:cubicBezTo>
                      <a:pt x="52" y="24"/>
                      <a:pt x="50" y="18"/>
                      <a:pt x="46" y="12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2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7" name="Freeform 5035"/>
              <p:cNvSpPr>
                <a:spLocks/>
              </p:cNvSpPr>
              <p:nvPr/>
            </p:nvSpPr>
            <p:spPr bwMode="auto">
              <a:xfrm>
                <a:off x="8567" y="-16881"/>
                <a:ext cx="131" cy="134"/>
              </a:xfrm>
              <a:custGeom>
                <a:avLst/>
                <a:gdLst>
                  <a:gd name="T0" fmla="*/ 10 w 49"/>
                  <a:gd name="T1" fmla="*/ 8 h 50"/>
                  <a:gd name="T2" fmla="*/ 1 w 49"/>
                  <a:gd name="T3" fmla="*/ 24 h 50"/>
                  <a:gd name="T4" fmla="*/ 6 w 49"/>
                  <a:gd name="T5" fmla="*/ 42 h 50"/>
                  <a:gd name="T6" fmla="*/ 25 w 49"/>
                  <a:gd name="T7" fmla="*/ 50 h 50"/>
                  <a:gd name="T8" fmla="*/ 40 w 49"/>
                  <a:gd name="T9" fmla="*/ 45 h 50"/>
                  <a:gd name="T10" fmla="*/ 49 w 49"/>
                  <a:gd name="T11" fmla="*/ 29 h 50"/>
                  <a:gd name="T12" fmla="*/ 43 w 49"/>
                  <a:gd name="T13" fmla="*/ 11 h 50"/>
                  <a:gd name="T14" fmla="*/ 10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45" y="41"/>
                      <a:pt x="48" y="35"/>
                      <a:pt x="49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8" name="Freeform 5036"/>
              <p:cNvSpPr>
                <a:spLocks/>
              </p:cNvSpPr>
              <p:nvPr/>
            </p:nvSpPr>
            <p:spPr bwMode="auto">
              <a:xfrm>
                <a:off x="7429" y="-14730"/>
                <a:ext cx="130" cy="131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8 w 49"/>
                  <a:gd name="T5" fmla="*/ 27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3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9" name="Freeform 5037"/>
              <p:cNvSpPr>
                <a:spLocks/>
              </p:cNvSpPr>
              <p:nvPr/>
            </p:nvSpPr>
            <p:spPr bwMode="auto">
              <a:xfrm>
                <a:off x="7418" y="-14554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0" name="Freeform 5038"/>
              <p:cNvSpPr>
                <a:spLocks/>
              </p:cNvSpPr>
              <p:nvPr/>
            </p:nvSpPr>
            <p:spPr bwMode="auto">
              <a:xfrm>
                <a:off x="7423" y="-14202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6 w 49"/>
                  <a:gd name="T3" fmla="*/ 47 h 47"/>
                  <a:gd name="T4" fmla="*/ 48 w 49"/>
                  <a:gd name="T5" fmla="*/ 22 h 47"/>
                  <a:gd name="T6" fmla="*/ 24 w 49"/>
                  <a:gd name="T7" fmla="*/ 0 h 47"/>
                  <a:gd name="T8" fmla="*/ 23 w 49"/>
                  <a:gd name="T9" fmla="*/ 0 h 47"/>
                  <a:gd name="T10" fmla="*/ 0 w 49"/>
                  <a:gd name="T11" fmla="*/ 25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6"/>
                      <a:pt x="49" y="35"/>
                      <a:pt x="48" y="22"/>
                    </a:cubicBezTo>
                    <a:cubicBezTo>
                      <a:pt x="47" y="9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8"/>
                      <a:pt x="12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1" name="Freeform 5039"/>
              <p:cNvSpPr>
                <a:spLocks/>
              </p:cNvSpPr>
              <p:nvPr/>
            </p:nvSpPr>
            <p:spPr bwMode="auto">
              <a:xfrm>
                <a:off x="7439" y="-14034"/>
                <a:ext cx="134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2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50" y="35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2" name="Freeform 5040"/>
              <p:cNvSpPr>
                <a:spLocks/>
              </p:cNvSpPr>
              <p:nvPr/>
            </p:nvSpPr>
            <p:spPr bwMode="auto">
              <a:xfrm>
                <a:off x="7463" y="-13866"/>
                <a:ext cx="131" cy="134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3" name="Freeform 5041"/>
              <p:cNvSpPr>
                <a:spLocks/>
              </p:cNvSpPr>
              <p:nvPr/>
            </p:nvSpPr>
            <p:spPr bwMode="auto">
              <a:xfrm>
                <a:off x="7493" y="-13700"/>
                <a:ext cx="141" cy="133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1 h 50"/>
                  <a:gd name="T4" fmla="*/ 27 w 53"/>
                  <a:gd name="T5" fmla="*/ 50 h 50"/>
                  <a:gd name="T6" fmla="*/ 32 w 53"/>
                  <a:gd name="T7" fmla="*/ 49 h 50"/>
                  <a:gd name="T8" fmla="*/ 50 w 53"/>
                  <a:gd name="T9" fmla="*/ 21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9" y="6"/>
                      <a:pt x="0" y="19"/>
                      <a:pt x="3" y="31"/>
                    </a:cubicBezTo>
                    <a:cubicBezTo>
                      <a:pt x="6" y="42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45" y="46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4" name="Freeform 5042"/>
              <p:cNvSpPr>
                <a:spLocks/>
              </p:cNvSpPr>
              <p:nvPr/>
            </p:nvSpPr>
            <p:spPr bwMode="auto">
              <a:xfrm>
                <a:off x="7535" y="-13538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4 w 51"/>
                  <a:gd name="T3" fmla="*/ 33 h 50"/>
                  <a:gd name="T4" fmla="*/ 27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50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4" y="33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1" y="32"/>
                      <a:pt x="51" y="26"/>
                      <a:pt x="50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5" name="Freeform 5043"/>
              <p:cNvSpPr>
                <a:spLocks/>
              </p:cNvSpPr>
              <p:nvPr/>
            </p:nvSpPr>
            <p:spPr bwMode="auto">
              <a:xfrm>
                <a:off x="7788" y="-12924"/>
                <a:ext cx="134" cy="136"/>
              </a:xfrm>
              <a:custGeom>
                <a:avLst/>
                <a:gdLst>
                  <a:gd name="T0" fmla="*/ 2 w 50"/>
                  <a:gd name="T1" fmla="*/ 20 h 51"/>
                  <a:gd name="T2" fmla="*/ 4 w 50"/>
                  <a:gd name="T3" fmla="*/ 38 h 51"/>
                  <a:gd name="T4" fmla="*/ 25 w 50"/>
                  <a:gd name="T5" fmla="*/ 51 h 51"/>
                  <a:gd name="T6" fmla="*/ 36 w 50"/>
                  <a:gd name="T7" fmla="*/ 48 h 51"/>
                  <a:gd name="T8" fmla="*/ 48 w 50"/>
                  <a:gd name="T9" fmla="*/ 34 h 51"/>
                  <a:gd name="T10" fmla="*/ 46 w 50"/>
                  <a:gd name="T11" fmla="*/ 16 h 51"/>
                  <a:gd name="T12" fmla="*/ 14 w 50"/>
                  <a:gd name="T13" fmla="*/ 6 h 51"/>
                  <a:gd name="T14" fmla="*/ 2 w 50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6" name="Freeform 5044"/>
              <p:cNvSpPr>
                <a:spLocks/>
              </p:cNvSpPr>
              <p:nvPr/>
            </p:nvSpPr>
            <p:spPr bwMode="auto">
              <a:xfrm>
                <a:off x="7863" y="-12782"/>
                <a:ext cx="147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39 h 51"/>
                  <a:gd name="T4" fmla="*/ 28 w 55"/>
                  <a:gd name="T5" fmla="*/ 51 h 51"/>
                  <a:gd name="T6" fmla="*/ 40 w 55"/>
                  <a:gd name="T7" fmla="*/ 48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2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7" name="Freeform 5045"/>
              <p:cNvSpPr>
                <a:spLocks/>
              </p:cNvSpPr>
              <p:nvPr/>
            </p:nvSpPr>
            <p:spPr bwMode="auto">
              <a:xfrm>
                <a:off x="7954" y="-12644"/>
                <a:ext cx="136" cy="136"/>
              </a:xfrm>
              <a:custGeom>
                <a:avLst/>
                <a:gdLst>
                  <a:gd name="T0" fmla="*/ 13 w 51"/>
                  <a:gd name="T1" fmla="*/ 7 h 51"/>
                  <a:gd name="T2" fmla="*/ 7 w 51"/>
                  <a:gd name="T3" fmla="*/ 40 h 51"/>
                  <a:gd name="T4" fmla="*/ 27 w 51"/>
                  <a:gd name="T5" fmla="*/ 51 h 51"/>
                  <a:gd name="T6" fmla="*/ 40 w 51"/>
                  <a:gd name="T7" fmla="*/ 47 h 51"/>
                  <a:gd name="T8" fmla="*/ 50 w 51"/>
                  <a:gd name="T9" fmla="*/ 32 h 51"/>
                  <a:gd name="T10" fmla="*/ 47 w 51"/>
                  <a:gd name="T11" fmla="*/ 14 h 51"/>
                  <a:gd name="T12" fmla="*/ 13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49"/>
                      <a:pt x="40" y="47"/>
                    </a:cubicBezTo>
                    <a:cubicBezTo>
                      <a:pt x="45" y="43"/>
                      <a:pt x="49" y="38"/>
                      <a:pt x="50" y="32"/>
                    </a:cubicBezTo>
                    <a:cubicBezTo>
                      <a:pt x="51" y="25"/>
                      <a:pt x="50" y="19"/>
                      <a:pt x="47" y="14"/>
                    </a:cubicBezTo>
                    <a:cubicBezTo>
                      <a:pt x="40" y="3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8" name="Freeform 5046"/>
              <p:cNvSpPr>
                <a:spLocks/>
              </p:cNvSpPr>
              <p:nvPr/>
            </p:nvSpPr>
            <p:spPr bwMode="auto">
              <a:xfrm>
                <a:off x="8055" y="-12510"/>
                <a:ext cx="136" cy="136"/>
              </a:xfrm>
              <a:custGeom>
                <a:avLst/>
                <a:gdLst>
                  <a:gd name="T0" fmla="*/ 10 w 51"/>
                  <a:gd name="T1" fmla="*/ 8 h 51"/>
                  <a:gd name="T2" fmla="*/ 1 w 51"/>
                  <a:gd name="T3" fmla="*/ 23 h 51"/>
                  <a:gd name="T4" fmla="*/ 5 w 51"/>
                  <a:gd name="T5" fmla="*/ 41 h 51"/>
                  <a:gd name="T6" fmla="*/ 24 w 51"/>
                  <a:gd name="T7" fmla="*/ 51 h 51"/>
                  <a:gd name="T8" fmla="*/ 39 w 51"/>
                  <a:gd name="T9" fmla="*/ 46 h 51"/>
                  <a:gd name="T10" fmla="*/ 44 w 51"/>
                  <a:gd name="T11" fmla="*/ 13 h 51"/>
                  <a:gd name="T12" fmla="*/ 10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8"/>
                    </a:moveTo>
                    <a:cubicBezTo>
                      <a:pt x="5" y="12"/>
                      <a:pt x="2" y="17"/>
                      <a:pt x="1" y="23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8"/>
                      <a:pt x="51" y="23"/>
                      <a:pt x="44" y="13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9" name="Freeform 5047"/>
              <p:cNvSpPr>
                <a:spLocks/>
              </p:cNvSpPr>
              <p:nvPr/>
            </p:nvSpPr>
            <p:spPr bwMode="auto">
              <a:xfrm>
                <a:off x="8151" y="-12382"/>
                <a:ext cx="136" cy="136"/>
              </a:xfrm>
              <a:custGeom>
                <a:avLst/>
                <a:gdLst>
                  <a:gd name="T0" fmla="*/ 11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2 w 51"/>
                  <a:gd name="T7" fmla="*/ 45 h 51"/>
                  <a:gd name="T8" fmla="*/ 50 w 51"/>
                  <a:gd name="T9" fmla="*/ 29 h 51"/>
                  <a:gd name="T10" fmla="*/ 45 w 51"/>
                  <a:gd name="T11" fmla="*/ 12 h 51"/>
                  <a:gd name="T12" fmla="*/ 11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8"/>
                    </a:move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3"/>
                      <a:pt x="49" y="16"/>
                      <a:pt x="45" y="12"/>
                    </a:cubicBezTo>
                    <a:cubicBezTo>
                      <a:pt x="37" y="2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0" name="Freeform 5048"/>
              <p:cNvSpPr>
                <a:spLocks/>
              </p:cNvSpPr>
              <p:nvPr/>
            </p:nvSpPr>
            <p:spPr bwMode="auto">
              <a:xfrm>
                <a:off x="8260" y="-12259"/>
                <a:ext cx="142" cy="133"/>
              </a:xfrm>
              <a:custGeom>
                <a:avLst/>
                <a:gdLst>
                  <a:gd name="T0" fmla="*/ 10 w 53"/>
                  <a:gd name="T1" fmla="*/ 9 h 50"/>
                  <a:gd name="T2" fmla="*/ 9 w 53"/>
                  <a:gd name="T3" fmla="*/ 43 h 50"/>
                  <a:gd name="T4" fmla="*/ 26 w 53"/>
                  <a:gd name="T5" fmla="*/ 50 h 50"/>
                  <a:gd name="T6" fmla="*/ 42 w 53"/>
                  <a:gd name="T7" fmla="*/ 44 h 50"/>
                  <a:gd name="T8" fmla="*/ 44 w 53"/>
                  <a:gd name="T9" fmla="*/ 10 h 50"/>
                  <a:gd name="T10" fmla="*/ 10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9"/>
                    </a:moveTo>
                    <a:cubicBezTo>
                      <a:pt x="0" y="18"/>
                      <a:pt x="0" y="33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1" name="Freeform 5049"/>
              <p:cNvSpPr>
                <a:spLocks/>
              </p:cNvSpPr>
              <p:nvPr/>
            </p:nvSpPr>
            <p:spPr bwMode="auto">
              <a:xfrm>
                <a:off x="8375" y="-12142"/>
                <a:ext cx="139" cy="133"/>
              </a:xfrm>
              <a:custGeom>
                <a:avLst/>
                <a:gdLst>
                  <a:gd name="T0" fmla="*/ 9 w 52"/>
                  <a:gd name="T1" fmla="*/ 10 h 50"/>
                  <a:gd name="T2" fmla="*/ 9 w 52"/>
                  <a:gd name="T3" fmla="*/ 43 h 50"/>
                  <a:gd name="T4" fmla="*/ 26 w 52"/>
                  <a:gd name="T5" fmla="*/ 50 h 50"/>
                  <a:gd name="T6" fmla="*/ 43 w 52"/>
                  <a:gd name="T7" fmla="*/ 43 h 50"/>
                  <a:gd name="T8" fmla="*/ 43 w 52"/>
                  <a:gd name="T9" fmla="*/ 9 h 50"/>
                  <a:gd name="T10" fmla="*/ 9 w 52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9" y="10"/>
                    </a:move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2" name="Freeform 5050"/>
              <p:cNvSpPr>
                <a:spLocks/>
              </p:cNvSpPr>
              <p:nvPr/>
            </p:nvSpPr>
            <p:spPr bwMode="auto">
              <a:xfrm>
                <a:off x="8500" y="-12033"/>
                <a:ext cx="128" cy="134"/>
              </a:xfrm>
              <a:custGeom>
                <a:avLst/>
                <a:gdLst>
                  <a:gd name="T0" fmla="*/ 6 w 48"/>
                  <a:gd name="T1" fmla="*/ 11 h 50"/>
                  <a:gd name="T2" fmla="*/ 0 w 48"/>
                  <a:gd name="T3" fmla="*/ 28 h 50"/>
                  <a:gd name="T4" fmla="*/ 8 w 48"/>
                  <a:gd name="T5" fmla="*/ 45 h 50"/>
                  <a:gd name="T6" fmla="*/ 24 w 48"/>
                  <a:gd name="T7" fmla="*/ 50 h 50"/>
                  <a:gd name="T8" fmla="*/ 42 w 48"/>
                  <a:gd name="T9" fmla="*/ 42 h 50"/>
                  <a:gd name="T10" fmla="*/ 48 w 48"/>
                  <a:gd name="T11" fmla="*/ 25 h 50"/>
                  <a:gd name="T12" fmla="*/ 40 w 48"/>
                  <a:gd name="T13" fmla="*/ 9 h 50"/>
                  <a:gd name="T14" fmla="*/ 6 w 48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11"/>
                    </a:moveTo>
                    <a:cubicBezTo>
                      <a:pt x="2" y="16"/>
                      <a:pt x="0" y="22"/>
                      <a:pt x="0" y="28"/>
                    </a:cubicBezTo>
                    <a:cubicBezTo>
                      <a:pt x="1" y="34"/>
                      <a:pt x="3" y="40"/>
                      <a:pt x="8" y="45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2" y="42"/>
                    </a:cubicBezTo>
                    <a:cubicBezTo>
                      <a:pt x="46" y="38"/>
                      <a:pt x="48" y="31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3" name="Freeform 5051"/>
              <p:cNvSpPr>
                <a:spLocks/>
              </p:cNvSpPr>
              <p:nvPr/>
            </p:nvSpPr>
            <p:spPr bwMode="auto">
              <a:xfrm>
                <a:off x="8618" y="-11929"/>
                <a:ext cx="138" cy="136"/>
              </a:xfrm>
              <a:custGeom>
                <a:avLst/>
                <a:gdLst>
                  <a:gd name="T0" fmla="*/ 8 w 52"/>
                  <a:gd name="T1" fmla="*/ 12 h 51"/>
                  <a:gd name="T2" fmla="*/ 12 w 52"/>
                  <a:gd name="T3" fmla="*/ 45 h 51"/>
                  <a:gd name="T4" fmla="*/ 27 w 52"/>
                  <a:gd name="T5" fmla="*/ 51 h 51"/>
                  <a:gd name="T6" fmla="*/ 46 w 52"/>
                  <a:gd name="T7" fmla="*/ 41 h 51"/>
                  <a:gd name="T8" fmla="*/ 51 w 52"/>
                  <a:gd name="T9" fmla="*/ 24 h 51"/>
                  <a:gd name="T10" fmla="*/ 42 w 52"/>
                  <a:gd name="T11" fmla="*/ 8 h 51"/>
                  <a:gd name="T12" fmla="*/ 8 w 52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12"/>
                    </a:moveTo>
                    <a:cubicBezTo>
                      <a:pt x="0" y="22"/>
                      <a:pt x="2" y="37"/>
                      <a:pt x="12" y="45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1" y="47"/>
                      <a:pt x="46" y="41"/>
                    </a:cubicBez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4" name="Freeform 5052"/>
              <p:cNvSpPr>
                <a:spLocks/>
              </p:cNvSpPr>
              <p:nvPr/>
            </p:nvSpPr>
            <p:spPr bwMode="auto">
              <a:xfrm>
                <a:off x="8756" y="-11833"/>
                <a:ext cx="136" cy="136"/>
              </a:xfrm>
              <a:custGeom>
                <a:avLst/>
                <a:gdLst>
                  <a:gd name="T0" fmla="*/ 38 w 51"/>
                  <a:gd name="T1" fmla="*/ 8 h 51"/>
                  <a:gd name="T2" fmla="*/ 5 w 51"/>
                  <a:gd name="T3" fmla="*/ 13 h 51"/>
                  <a:gd name="T4" fmla="*/ 1 w 51"/>
                  <a:gd name="T5" fmla="*/ 31 h 51"/>
                  <a:gd name="T6" fmla="*/ 11 w 51"/>
                  <a:gd name="T7" fmla="*/ 47 h 51"/>
                  <a:gd name="T8" fmla="*/ 24 w 51"/>
                  <a:gd name="T9" fmla="*/ 51 h 51"/>
                  <a:gd name="T10" fmla="*/ 44 w 51"/>
                  <a:gd name="T11" fmla="*/ 41 h 51"/>
                  <a:gd name="T12" fmla="*/ 38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8" y="8"/>
                    </a:moveTo>
                    <a:cubicBezTo>
                      <a:pt x="28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7"/>
                      <a:pt x="5" y="43"/>
                      <a:pt x="11" y="47"/>
                    </a:cubicBezTo>
                    <a:cubicBezTo>
                      <a:pt x="15" y="50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1" y="30"/>
                      <a:pt x="49" y="15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5" name="Freeform 5053"/>
              <p:cNvSpPr>
                <a:spLocks/>
              </p:cNvSpPr>
              <p:nvPr/>
            </p:nvSpPr>
            <p:spPr bwMode="auto">
              <a:xfrm>
                <a:off x="8884" y="-11742"/>
                <a:ext cx="147" cy="136"/>
              </a:xfrm>
              <a:custGeom>
                <a:avLst/>
                <a:gdLst>
                  <a:gd name="T0" fmla="*/ 7 w 55"/>
                  <a:gd name="T1" fmla="*/ 14 h 51"/>
                  <a:gd name="T2" fmla="*/ 15 w 55"/>
                  <a:gd name="T3" fmla="*/ 47 h 51"/>
                  <a:gd name="T4" fmla="*/ 28 w 55"/>
                  <a:gd name="T5" fmla="*/ 51 h 51"/>
                  <a:gd name="T6" fmla="*/ 48 w 55"/>
                  <a:gd name="T7" fmla="*/ 40 h 51"/>
                  <a:gd name="T8" fmla="*/ 40 w 55"/>
                  <a:gd name="T9" fmla="*/ 7 h 51"/>
                  <a:gd name="T10" fmla="*/ 7 w 55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4"/>
                    </a:moveTo>
                    <a:cubicBezTo>
                      <a:pt x="0" y="26"/>
                      <a:pt x="4" y="40"/>
                      <a:pt x="15" y="47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5" y="29"/>
                      <a:pt x="51" y="14"/>
                      <a:pt x="40" y="7"/>
                    </a:cubicBezTo>
                    <a:cubicBezTo>
                      <a:pt x="30" y="0"/>
                      <a:pt x="14" y="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6" name="Freeform 5054"/>
              <p:cNvSpPr>
                <a:spLocks/>
              </p:cNvSpPr>
              <p:nvPr/>
            </p:nvSpPr>
            <p:spPr bwMode="auto">
              <a:xfrm>
                <a:off x="9026" y="-11656"/>
                <a:ext cx="146" cy="136"/>
              </a:xfrm>
              <a:custGeom>
                <a:avLst/>
                <a:gdLst>
                  <a:gd name="T0" fmla="*/ 7 w 55"/>
                  <a:gd name="T1" fmla="*/ 15 h 51"/>
                  <a:gd name="T2" fmla="*/ 16 w 55"/>
                  <a:gd name="T3" fmla="*/ 47 h 51"/>
                  <a:gd name="T4" fmla="*/ 28 w 55"/>
                  <a:gd name="T5" fmla="*/ 51 h 51"/>
                  <a:gd name="T6" fmla="*/ 48 w 55"/>
                  <a:gd name="T7" fmla="*/ 38 h 51"/>
                  <a:gd name="T8" fmla="*/ 39 w 55"/>
                  <a:gd name="T9" fmla="*/ 6 h 51"/>
                  <a:gd name="T10" fmla="*/ 7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5"/>
                    </a:moveTo>
                    <a:cubicBezTo>
                      <a:pt x="0" y="26"/>
                      <a:pt x="4" y="41"/>
                      <a:pt x="16" y="47"/>
                    </a:cubicBezTo>
                    <a:cubicBezTo>
                      <a:pt x="19" y="49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5" y="27"/>
                      <a:pt x="51" y="12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7" name="Freeform 5055"/>
              <p:cNvSpPr>
                <a:spLocks/>
              </p:cNvSpPr>
              <p:nvPr/>
            </p:nvSpPr>
            <p:spPr bwMode="auto">
              <a:xfrm>
                <a:off x="9180" y="-11582"/>
                <a:ext cx="139" cy="136"/>
              </a:xfrm>
              <a:custGeom>
                <a:avLst/>
                <a:gdLst>
                  <a:gd name="T0" fmla="*/ 3 w 52"/>
                  <a:gd name="T1" fmla="*/ 17 h 51"/>
                  <a:gd name="T2" fmla="*/ 2 w 52"/>
                  <a:gd name="T3" fmla="*/ 35 h 51"/>
                  <a:gd name="T4" fmla="*/ 14 w 52"/>
                  <a:gd name="T5" fmla="*/ 49 h 51"/>
                  <a:gd name="T6" fmla="*/ 24 w 52"/>
                  <a:gd name="T7" fmla="*/ 51 h 51"/>
                  <a:gd name="T8" fmla="*/ 46 w 52"/>
                  <a:gd name="T9" fmla="*/ 38 h 51"/>
                  <a:gd name="T10" fmla="*/ 35 w 52"/>
                  <a:gd name="T11" fmla="*/ 6 h 51"/>
                  <a:gd name="T12" fmla="*/ 3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7"/>
                    </a:move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8" name="Freeform 5056"/>
              <p:cNvSpPr>
                <a:spLocks/>
              </p:cNvSpPr>
              <p:nvPr/>
            </p:nvSpPr>
            <p:spPr bwMode="auto">
              <a:xfrm>
                <a:off x="9330" y="-11512"/>
                <a:ext cx="133" cy="136"/>
              </a:xfrm>
              <a:custGeom>
                <a:avLst/>
                <a:gdLst>
                  <a:gd name="T0" fmla="*/ 34 w 50"/>
                  <a:gd name="T1" fmla="*/ 5 h 51"/>
                  <a:gd name="T2" fmla="*/ 3 w 50"/>
                  <a:gd name="T3" fmla="*/ 18 h 51"/>
                  <a:gd name="T4" fmla="*/ 3 w 50"/>
                  <a:gd name="T5" fmla="*/ 36 h 51"/>
                  <a:gd name="T6" fmla="*/ 15 w 50"/>
                  <a:gd name="T7" fmla="*/ 49 h 51"/>
                  <a:gd name="T8" fmla="*/ 25 w 50"/>
                  <a:gd name="T9" fmla="*/ 51 h 51"/>
                  <a:gd name="T10" fmla="*/ 47 w 50"/>
                  <a:gd name="T11" fmla="*/ 37 h 51"/>
                  <a:gd name="T12" fmla="*/ 47 w 50"/>
                  <a:gd name="T13" fmla="*/ 18 h 51"/>
                  <a:gd name="T14" fmla="*/ 34 w 50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4" y="5"/>
                    </a:moveTo>
                    <a:cubicBezTo>
                      <a:pt x="23" y="0"/>
                      <a:pt x="8" y="6"/>
                      <a:pt x="3" y="18"/>
                    </a:cubicBezTo>
                    <a:cubicBezTo>
                      <a:pt x="1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5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50" y="24"/>
                      <a:pt x="47" y="18"/>
                    </a:cubicBezTo>
                    <a:cubicBezTo>
                      <a:pt x="45" y="13"/>
                      <a:pt x="40" y="8"/>
                      <a:pt x="3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9" name="Freeform 5057"/>
              <p:cNvSpPr>
                <a:spLocks/>
              </p:cNvSpPr>
              <p:nvPr/>
            </p:nvSpPr>
            <p:spPr bwMode="auto">
              <a:xfrm>
                <a:off x="9484" y="-11451"/>
                <a:ext cx="134" cy="136"/>
              </a:xfrm>
              <a:custGeom>
                <a:avLst/>
                <a:gdLst>
                  <a:gd name="T0" fmla="*/ 3 w 50"/>
                  <a:gd name="T1" fmla="*/ 19 h 51"/>
                  <a:gd name="T2" fmla="*/ 3 w 50"/>
                  <a:gd name="T3" fmla="*/ 37 h 51"/>
                  <a:gd name="T4" fmla="*/ 17 w 50"/>
                  <a:gd name="T5" fmla="*/ 50 h 51"/>
                  <a:gd name="T6" fmla="*/ 25 w 50"/>
                  <a:gd name="T7" fmla="*/ 51 h 51"/>
                  <a:gd name="T8" fmla="*/ 47 w 50"/>
                  <a:gd name="T9" fmla="*/ 36 h 51"/>
                  <a:gd name="T10" fmla="*/ 47 w 50"/>
                  <a:gd name="T11" fmla="*/ 17 h 51"/>
                  <a:gd name="T12" fmla="*/ 33 w 50"/>
                  <a:gd name="T13" fmla="*/ 5 h 51"/>
                  <a:gd name="T14" fmla="*/ 3 w 50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" y="19"/>
                    </a:moveTo>
                    <a:cubicBezTo>
                      <a:pt x="0" y="25"/>
                      <a:pt x="1" y="31"/>
                      <a:pt x="3" y="37"/>
                    </a:cubicBezTo>
                    <a:cubicBezTo>
                      <a:pt x="6" y="43"/>
                      <a:pt x="11" y="47"/>
                      <a:pt x="17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6"/>
                    </a:cubicBezTo>
                    <a:cubicBezTo>
                      <a:pt x="50" y="30"/>
                      <a:pt x="49" y="23"/>
                      <a:pt x="47" y="17"/>
                    </a:cubicBez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7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0" name="Freeform 5058"/>
              <p:cNvSpPr>
                <a:spLocks/>
              </p:cNvSpPr>
              <p:nvPr/>
            </p:nvSpPr>
            <p:spPr bwMode="auto">
              <a:xfrm>
                <a:off x="9644" y="-11395"/>
                <a:ext cx="131" cy="133"/>
              </a:xfrm>
              <a:custGeom>
                <a:avLst/>
                <a:gdLst>
                  <a:gd name="T0" fmla="*/ 32 w 49"/>
                  <a:gd name="T1" fmla="*/ 3 h 50"/>
                  <a:gd name="T2" fmla="*/ 2 w 49"/>
                  <a:gd name="T3" fmla="*/ 19 h 50"/>
                  <a:gd name="T4" fmla="*/ 4 w 49"/>
                  <a:gd name="T5" fmla="*/ 37 h 50"/>
                  <a:gd name="T6" fmla="*/ 18 w 49"/>
                  <a:gd name="T7" fmla="*/ 49 h 50"/>
                  <a:gd name="T8" fmla="*/ 25 w 49"/>
                  <a:gd name="T9" fmla="*/ 50 h 50"/>
                  <a:gd name="T10" fmla="*/ 48 w 49"/>
                  <a:gd name="T11" fmla="*/ 33 h 50"/>
                  <a:gd name="T12" fmla="*/ 46 w 49"/>
                  <a:gd name="T13" fmla="*/ 15 h 50"/>
                  <a:gd name="T14" fmla="*/ 32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2" y="3"/>
                    </a:moveTo>
                    <a:cubicBezTo>
                      <a:pt x="19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3"/>
                      <a:pt x="48" y="33"/>
                    </a:cubicBezTo>
                    <a:cubicBezTo>
                      <a:pt x="49" y="27"/>
                      <a:pt x="49" y="21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1" name="Freeform 5059"/>
              <p:cNvSpPr>
                <a:spLocks/>
              </p:cNvSpPr>
              <p:nvPr/>
            </p:nvSpPr>
            <p:spPr bwMode="auto">
              <a:xfrm>
                <a:off x="9801" y="-11350"/>
                <a:ext cx="142" cy="134"/>
              </a:xfrm>
              <a:custGeom>
                <a:avLst/>
                <a:gdLst>
                  <a:gd name="T0" fmla="*/ 33 w 53"/>
                  <a:gd name="T1" fmla="*/ 3 h 50"/>
                  <a:gd name="T2" fmla="*/ 4 w 53"/>
                  <a:gd name="T3" fmla="*/ 20 h 50"/>
                  <a:gd name="T4" fmla="*/ 21 w 53"/>
                  <a:gd name="T5" fmla="*/ 49 h 50"/>
                  <a:gd name="T6" fmla="*/ 27 w 53"/>
                  <a:gd name="T7" fmla="*/ 50 h 50"/>
                  <a:gd name="T8" fmla="*/ 50 w 53"/>
                  <a:gd name="T9" fmla="*/ 32 h 50"/>
                  <a:gd name="T10" fmla="*/ 33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3" y="3"/>
                    </a:moveTo>
                    <a:cubicBezTo>
                      <a:pt x="20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19"/>
                      <a:pt x="45" y="6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2" name="Freeform 5060"/>
              <p:cNvSpPr>
                <a:spLocks/>
              </p:cNvSpPr>
              <p:nvPr/>
            </p:nvSpPr>
            <p:spPr bwMode="auto">
              <a:xfrm>
                <a:off x="9975" y="-11312"/>
                <a:ext cx="130" cy="133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20 w 49"/>
                  <a:gd name="T5" fmla="*/ 49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9 w 49"/>
                  <a:gd name="T13" fmla="*/ 2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5" y="41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3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3" name="Freeform 5061"/>
              <p:cNvSpPr>
                <a:spLocks/>
              </p:cNvSpPr>
              <p:nvPr/>
            </p:nvSpPr>
            <p:spPr bwMode="auto">
              <a:xfrm>
                <a:off x="10140" y="-11283"/>
                <a:ext cx="133" cy="131"/>
              </a:xfrm>
              <a:custGeom>
                <a:avLst/>
                <a:gdLst>
                  <a:gd name="T0" fmla="*/ 29 w 50"/>
                  <a:gd name="T1" fmla="*/ 1 h 49"/>
                  <a:gd name="T2" fmla="*/ 2 w 50"/>
                  <a:gd name="T3" fmla="*/ 22 h 49"/>
                  <a:gd name="T4" fmla="*/ 23 w 50"/>
                  <a:gd name="T5" fmla="*/ 49 h 49"/>
                  <a:gd name="T6" fmla="*/ 26 w 50"/>
                  <a:gd name="T7" fmla="*/ 49 h 49"/>
                  <a:gd name="T8" fmla="*/ 50 w 50"/>
                  <a:gd name="T9" fmla="*/ 28 h 49"/>
                  <a:gd name="T10" fmla="*/ 45 w 50"/>
                  <a:gd name="T11" fmla="*/ 11 h 49"/>
                  <a:gd name="T12" fmla="*/ 29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9" y="1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50" y="28"/>
                    </a:cubicBezTo>
                    <a:cubicBezTo>
                      <a:pt x="50" y="22"/>
                      <a:pt x="49" y="16"/>
                      <a:pt x="45" y="11"/>
                    </a:cubicBezTo>
                    <a:cubicBezTo>
                      <a:pt x="41" y="6"/>
                      <a:pt x="36" y="2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4" name="Freeform 5062"/>
              <p:cNvSpPr>
                <a:spLocks/>
              </p:cNvSpPr>
              <p:nvPr/>
            </p:nvSpPr>
            <p:spPr bwMode="auto">
              <a:xfrm>
                <a:off x="10316" y="-11264"/>
                <a:ext cx="133" cy="130"/>
              </a:xfrm>
              <a:custGeom>
                <a:avLst/>
                <a:gdLst>
                  <a:gd name="T0" fmla="*/ 1 w 50"/>
                  <a:gd name="T1" fmla="*/ 23 h 49"/>
                  <a:gd name="T2" fmla="*/ 7 w 50"/>
                  <a:gd name="T3" fmla="*/ 41 h 49"/>
                  <a:gd name="T4" fmla="*/ 23 w 50"/>
                  <a:gd name="T5" fmla="*/ 49 h 49"/>
                  <a:gd name="T6" fmla="*/ 25 w 50"/>
                  <a:gd name="T7" fmla="*/ 49 h 49"/>
                  <a:gd name="T8" fmla="*/ 49 w 50"/>
                  <a:gd name="T9" fmla="*/ 27 h 49"/>
                  <a:gd name="T10" fmla="*/ 27 w 50"/>
                  <a:gd name="T11" fmla="*/ 1 h 49"/>
                  <a:gd name="T12" fmla="*/ 1 w 50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3"/>
                    </a:moveTo>
                    <a:cubicBezTo>
                      <a:pt x="0" y="29"/>
                      <a:pt x="2" y="36"/>
                      <a:pt x="7" y="41"/>
                    </a:cubicBezTo>
                    <a:cubicBezTo>
                      <a:pt x="11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0" y="3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5" name="Freeform 5063"/>
              <p:cNvSpPr>
                <a:spLocks/>
              </p:cNvSpPr>
              <p:nvPr/>
            </p:nvSpPr>
            <p:spPr bwMode="auto">
              <a:xfrm>
                <a:off x="10492" y="-11251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1 w 49"/>
                  <a:gd name="T3" fmla="*/ 23 h 48"/>
                  <a:gd name="T4" fmla="*/ 24 w 49"/>
                  <a:gd name="T5" fmla="*/ 48 h 48"/>
                  <a:gd name="T6" fmla="*/ 25 w 49"/>
                  <a:gd name="T7" fmla="*/ 48 h 48"/>
                  <a:gd name="T8" fmla="*/ 49 w 49"/>
                  <a:gd name="T9" fmla="*/ 25 h 48"/>
                  <a:gd name="T10" fmla="*/ 42 w 49"/>
                  <a:gd name="T11" fmla="*/ 7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9" y="25"/>
                    </a:cubicBezTo>
                    <a:cubicBezTo>
                      <a:pt x="49" y="18"/>
                      <a:pt x="47" y="12"/>
                      <a:pt x="42" y="7"/>
                    </a:cubicBezTo>
                    <a:cubicBezTo>
                      <a:pt x="38" y="3"/>
                      <a:pt x="32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6" name="Freeform 5064"/>
              <p:cNvSpPr>
                <a:spLocks/>
              </p:cNvSpPr>
              <p:nvPr/>
            </p:nvSpPr>
            <p:spPr bwMode="auto">
              <a:xfrm>
                <a:off x="10671" y="-1125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5 w 48"/>
                  <a:gd name="T7" fmla="*/ 48 h 48"/>
                  <a:gd name="T8" fmla="*/ 48 w 48"/>
                  <a:gd name="T9" fmla="*/ 23 h 48"/>
                  <a:gd name="T10" fmla="*/ 24 w 48"/>
                  <a:gd name="T11" fmla="*/ 0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7" name="Freeform 5065"/>
              <p:cNvSpPr>
                <a:spLocks/>
              </p:cNvSpPr>
              <p:nvPr/>
            </p:nvSpPr>
            <p:spPr bwMode="auto">
              <a:xfrm>
                <a:off x="11012" y="-11283"/>
                <a:ext cx="133" cy="131"/>
              </a:xfrm>
              <a:custGeom>
                <a:avLst/>
                <a:gdLst>
                  <a:gd name="T0" fmla="*/ 29 w 50"/>
                  <a:gd name="T1" fmla="*/ 49 h 49"/>
                  <a:gd name="T2" fmla="*/ 45 w 50"/>
                  <a:gd name="T3" fmla="*/ 40 h 49"/>
                  <a:gd name="T4" fmla="*/ 49 w 50"/>
                  <a:gd name="T5" fmla="*/ 22 h 49"/>
                  <a:gd name="T6" fmla="*/ 23 w 50"/>
                  <a:gd name="T7" fmla="*/ 2 h 49"/>
                  <a:gd name="T8" fmla="*/ 2 w 50"/>
                  <a:gd name="T9" fmla="*/ 28 h 49"/>
                  <a:gd name="T10" fmla="*/ 26 w 50"/>
                  <a:gd name="T11" fmla="*/ 49 h 49"/>
                  <a:gd name="T12" fmla="*/ 29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9" y="49"/>
                    </a:moveTo>
                    <a:cubicBezTo>
                      <a:pt x="35" y="48"/>
                      <a:pt x="41" y="45"/>
                      <a:pt x="45" y="40"/>
                    </a:cubicBezTo>
                    <a:cubicBezTo>
                      <a:pt x="49" y="35"/>
                      <a:pt x="50" y="29"/>
                      <a:pt x="49" y="22"/>
                    </a:cubicBezTo>
                    <a:cubicBezTo>
                      <a:pt x="48" y="9"/>
                      <a:pt x="36" y="0"/>
                      <a:pt x="23" y="2"/>
                    </a:cubicBezTo>
                    <a:cubicBezTo>
                      <a:pt x="10" y="3"/>
                      <a:pt x="0" y="15"/>
                      <a:pt x="2" y="28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8" name="Freeform 5066"/>
              <p:cNvSpPr>
                <a:spLocks/>
              </p:cNvSpPr>
              <p:nvPr/>
            </p:nvSpPr>
            <p:spPr bwMode="auto">
              <a:xfrm>
                <a:off x="11180" y="-11312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49 h 50"/>
                  <a:gd name="T4" fmla="*/ 49 w 52"/>
                  <a:gd name="T5" fmla="*/ 22 h 50"/>
                  <a:gd name="T6" fmla="*/ 22 w 52"/>
                  <a:gd name="T7" fmla="*/ 2 h 50"/>
                  <a:gd name="T8" fmla="*/ 3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9" y="50"/>
                      <a:pt x="30" y="49"/>
                    </a:cubicBezTo>
                    <a:cubicBezTo>
                      <a:pt x="43" y="47"/>
                      <a:pt x="52" y="34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5"/>
                      <a:pt x="0" y="17"/>
                      <a:pt x="3" y="30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9" name="Freeform 5067"/>
              <p:cNvSpPr>
                <a:spLocks/>
              </p:cNvSpPr>
              <p:nvPr/>
            </p:nvSpPr>
            <p:spPr bwMode="auto">
              <a:xfrm>
                <a:off x="11348" y="-11350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31 w 50"/>
                  <a:gd name="T3" fmla="*/ 49 h 50"/>
                  <a:gd name="T4" fmla="*/ 46 w 50"/>
                  <a:gd name="T5" fmla="*/ 39 h 50"/>
                  <a:gd name="T6" fmla="*/ 48 w 50"/>
                  <a:gd name="T7" fmla="*/ 21 h 50"/>
                  <a:gd name="T8" fmla="*/ 20 w 50"/>
                  <a:gd name="T9" fmla="*/ 3 h 50"/>
                  <a:gd name="T10" fmla="*/ 5 w 50"/>
                  <a:gd name="T11" fmla="*/ 14 h 50"/>
                  <a:gd name="T12" fmla="*/ 2 w 50"/>
                  <a:gd name="T13" fmla="*/ 32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ubicBezTo>
                      <a:pt x="13" y="5"/>
                      <a:pt x="8" y="8"/>
                      <a:pt x="5" y="14"/>
                    </a:cubicBezTo>
                    <a:cubicBezTo>
                      <a:pt x="1" y="19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0" name="Freeform 5068"/>
              <p:cNvSpPr>
                <a:spLocks/>
              </p:cNvSpPr>
              <p:nvPr/>
            </p:nvSpPr>
            <p:spPr bwMode="auto">
              <a:xfrm>
                <a:off x="11511" y="-11395"/>
                <a:ext cx="133" cy="133"/>
              </a:xfrm>
              <a:custGeom>
                <a:avLst/>
                <a:gdLst>
                  <a:gd name="T0" fmla="*/ 32 w 50"/>
                  <a:gd name="T1" fmla="*/ 49 h 50"/>
                  <a:gd name="T2" fmla="*/ 46 w 50"/>
                  <a:gd name="T3" fmla="*/ 38 h 50"/>
                  <a:gd name="T4" fmla="*/ 48 w 50"/>
                  <a:gd name="T5" fmla="*/ 20 h 50"/>
                  <a:gd name="T6" fmla="*/ 18 w 50"/>
                  <a:gd name="T7" fmla="*/ 4 h 50"/>
                  <a:gd name="T8" fmla="*/ 4 w 50"/>
                  <a:gd name="T9" fmla="*/ 15 h 50"/>
                  <a:gd name="T10" fmla="*/ 2 w 50"/>
                  <a:gd name="T11" fmla="*/ 33 h 50"/>
                  <a:gd name="T12" fmla="*/ 25 w 50"/>
                  <a:gd name="T13" fmla="*/ 50 h 50"/>
                  <a:gd name="T14" fmla="*/ 32 w 50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2" y="49"/>
                    </a:moveTo>
                    <a:cubicBezTo>
                      <a:pt x="38" y="47"/>
                      <a:pt x="43" y="43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4" y="7"/>
                      <a:pt x="30" y="0"/>
                      <a:pt x="18" y="4"/>
                    </a:cubicBezTo>
                    <a:cubicBezTo>
                      <a:pt x="12" y="5"/>
                      <a:pt x="7" y="9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1" name="Freeform 5069"/>
              <p:cNvSpPr>
                <a:spLocks/>
              </p:cNvSpPr>
              <p:nvPr/>
            </p:nvSpPr>
            <p:spPr bwMode="auto">
              <a:xfrm>
                <a:off x="11671" y="-11448"/>
                <a:ext cx="136" cy="133"/>
              </a:xfrm>
              <a:custGeom>
                <a:avLst/>
                <a:gdLst>
                  <a:gd name="T0" fmla="*/ 47 w 51"/>
                  <a:gd name="T1" fmla="*/ 18 h 50"/>
                  <a:gd name="T2" fmla="*/ 16 w 51"/>
                  <a:gd name="T3" fmla="*/ 4 h 50"/>
                  <a:gd name="T4" fmla="*/ 3 w 51"/>
                  <a:gd name="T5" fmla="*/ 16 h 50"/>
                  <a:gd name="T6" fmla="*/ 2 w 51"/>
                  <a:gd name="T7" fmla="*/ 35 h 50"/>
                  <a:gd name="T8" fmla="*/ 24 w 51"/>
                  <a:gd name="T9" fmla="*/ 50 h 50"/>
                  <a:gd name="T10" fmla="*/ 32 w 51"/>
                  <a:gd name="T11" fmla="*/ 49 h 50"/>
                  <a:gd name="T12" fmla="*/ 47 w 51"/>
                  <a:gd name="T1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7" y="18"/>
                    </a:moveTo>
                    <a:cubicBezTo>
                      <a:pt x="43" y="6"/>
                      <a:pt x="28" y="0"/>
                      <a:pt x="16" y="4"/>
                    </a:cubicBezTo>
                    <a:cubicBezTo>
                      <a:pt x="10" y="6"/>
                      <a:pt x="6" y="11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0"/>
                      <a:pt x="24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45" y="44"/>
                      <a:pt x="51" y="31"/>
                      <a:pt x="4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2" name="Freeform 5070"/>
              <p:cNvSpPr>
                <a:spLocks/>
              </p:cNvSpPr>
              <p:nvPr/>
            </p:nvSpPr>
            <p:spPr bwMode="auto">
              <a:xfrm>
                <a:off x="11825" y="-11510"/>
                <a:ext cx="139" cy="134"/>
              </a:xfrm>
              <a:custGeom>
                <a:avLst/>
                <a:gdLst>
                  <a:gd name="T0" fmla="*/ 34 w 52"/>
                  <a:gd name="T1" fmla="*/ 49 h 50"/>
                  <a:gd name="T2" fmla="*/ 46 w 52"/>
                  <a:gd name="T3" fmla="*/ 17 h 50"/>
                  <a:gd name="T4" fmla="*/ 15 w 52"/>
                  <a:gd name="T5" fmla="*/ 5 h 50"/>
                  <a:gd name="T6" fmla="*/ 2 w 52"/>
                  <a:gd name="T7" fmla="*/ 17 h 50"/>
                  <a:gd name="T8" fmla="*/ 2 w 52"/>
                  <a:gd name="T9" fmla="*/ 36 h 50"/>
                  <a:gd name="T10" fmla="*/ 24 w 52"/>
                  <a:gd name="T11" fmla="*/ 50 h 50"/>
                  <a:gd name="T12" fmla="*/ 34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49"/>
                    </a:moveTo>
                    <a:cubicBezTo>
                      <a:pt x="46" y="43"/>
                      <a:pt x="52" y="29"/>
                      <a:pt x="46" y="17"/>
                    </a:cubicBezTo>
                    <a:cubicBezTo>
                      <a:pt x="41" y="5"/>
                      <a:pt x="27" y="0"/>
                      <a:pt x="15" y="5"/>
                    </a:cubicBezTo>
                    <a:cubicBezTo>
                      <a:pt x="9" y="7"/>
                      <a:pt x="5" y="12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5" y="50"/>
                      <a:pt x="24" y="50"/>
                    </a:cubicBezTo>
                    <a:cubicBezTo>
                      <a:pt x="28" y="50"/>
                      <a:pt x="31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3" name="Freeform 5071"/>
              <p:cNvSpPr>
                <a:spLocks/>
              </p:cNvSpPr>
              <p:nvPr/>
            </p:nvSpPr>
            <p:spPr bwMode="auto">
              <a:xfrm>
                <a:off x="11974" y="-11579"/>
                <a:ext cx="139" cy="136"/>
              </a:xfrm>
              <a:custGeom>
                <a:avLst/>
                <a:gdLst>
                  <a:gd name="T0" fmla="*/ 35 w 52"/>
                  <a:gd name="T1" fmla="*/ 48 h 51"/>
                  <a:gd name="T2" fmla="*/ 46 w 52"/>
                  <a:gd name="T3" fmla="*/ 16 h 51"/>
                  <a:gd name="T4" fmla="*/ 15 w 52"/>
                  <a:gd name="T5" fmla="*/ 5 h 51"/>
                  <a:gd name="T6" fmla="*/ 2 w 52"/>
                  <a:gd name="T7" fmla="*/ 19 h 51"/>
                  <a:gd name="T8" fmla="*/ 3 w 52"/>
                  <a:gd name="T9" fmla="*/ 37 h 51"/>
                  <a:gd name="T10" fmla="*/ 25 w 52"/>
                  <a:gd name="T11" fmla="*/ 51 h 51"/>
                  <a:gd name="T12" fmla="*/ 3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48"/>
                    </a:moveTo>
                    <a:cubicBezTo>
                      <a:pt x="47" y="42"/>
                      <a:pt x="52" y="28"/>
                      <a:pt x="46" y="16"/>
                    </a:cubicBezTo>
                    <a:cubicBezTo>
                      <a:pt x="41" y="5"/>
                      <a:pt x="26" y="0"/>
                      <a:pt x="15" y="5"/>
                    </a:cubicBezTo>
                    <a:cubicBezTo>
                      <a:pt x="9" y="8"/>
                      <a:pt x="4" y="13"/>
                      <a:pt x="2" y="19"/>
                    </a:cubicBezTo>
                    <a:cubicBezTo>
                      <a:pt x="0" y="25"/>
                      <a:pt x="1" y="31"/>
                      <a:pt x="3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4" name="Freeform 5072"/>
              <p:cNvSpPr>
                <a:spLocks/>
              </p:cNvSpPr>
              <p:nvPr/>
            </p:nvSpPr>
            <p:spPr bwMode="auto">
              <a:xfrm>
                <a:off x="12121" y="-11656"/>
                <a:ext cx="131" cy="136"/>
              </a:xfrm>
              <a:custGeom>
                <a:avLst/>
                <a:gdLst>
                  <a:gd name="T0" fmla="*/ 36 w 49"/>
                  <a:gd name="T1" fmla="*/ 48 h 51"/>
                  <a:gd name="T2" fmla="*/ 48 w 49"/>
                  <a:gd name="T3" fmla="*/ 34 h 51"/>
                  <a:gd name="T4" fmla="*/ 46 w 49"/>
                  <a:gd name="T5" fmla="*/ 15 h 51"/>
                  <a:gd name="T6" fmla="*/ 13 w 49"/>
                  <a:gd name="T7" fmla="*/ 6 h 51"/>
                  <a:gd name="T8" fmla="*/ 2 w 49"/>
                  <a:gd name="T9" fmla="*/ 20 h 51"/>
                  <a:gd name="T10" fmla="*/ 4 w 49"/>
                  <a:gd name="T11" fmla="*/ 38 h 51"/>
                  <a:gd name="T12" fmla="*/ 25 w 49"/>
                  <a:gd name="T13" fmla="*/ 51 h 51"/>
                  <a:gd name="T14" fmla="*/ 36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6" y="48"/>
                    </a:moveTo>
                    <a:cubicBezTo>
                      <a:pt x="42" y="45"/>
                      <a:pt x="46" y="40"/>
                      <a:pt x="48" y="34"/>
                    </a:cubicBezTo>
                    <a:cubicBezTo>
                      <a:pt x="49" y="28"/>
                      <a:pt x="49" y="21"/>
                      <a:pt x="46" y="15"/>
                    </a:cubicBezTo>
                    <a:cubicBezTo>
                      <a:pt x="40" y="4"/>
                      <a:pt x="24" y="0"/>
                      <a:pt x="13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5" name="Freeform 5073"/>
              <p:cNvSpPr>
                <a:spLocks/>
              </p:cNvSpPr>
              <p:nvPr/>
            </p:nvSpPr>
            <p:spPr bwMode="auto">
              <a:xfrm>
                <a:off x="12257" y="-11739"/>
                <a:ext cx="139" cy="133"/>
              </a:xfrm>
              <a:custGeom>
                <a:avLst/>
                <a:gdLst>
                  <a:gd name="T0" fmla="*/ 50 w 52"/>
                  <a:gd name="T1" fmla="*/ 32 h 50"/>
                  <a:gd name="T2" fmla="*/ 47 w 52"/>
                  <a:gd name="T3" fmla="*/ 14 h 50"/>
                  <a:gd name="T4" fmla="*/ 14 w 52"/>
                  <a:gd name="T5" fmla="*/ 6 h 50"/>
                  <a:gd name="T6" fmla="*/ 7 w 52"/>
                  <a:gd name="T7" fmla="*/ 39 h 50"/>
                  <a:gd name="T8" fmla="*/ 27 w 52"/>
                  <a:gd name="T9" fmla="*/ 50 h 50"/>
                  <a:gd name="T10" fmla="*/ 39 w 52"/>
                  <a:gd name="T11" fmla="*/ 47 h 50"/>
                  <a:gd name="T12" fmla="*/ 50 w 52"/>
                  <a:gd name="T1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0" y="32"/>
                    </a:moveTo>
                    <a:cubicBezTo>
                      <a:pt x="52" y="26"/>
                      <a:pt x="51" y="19"/>
                      <a:pt x="47" y="14"/>
                    </a:cubicBezTo>
                    <a:cubicBezTo>
                      <a:pt x="40" y="3"/>
                      <a:pt x="25" y="0"/>
                      <a:pt x="14" y="6"/>
                    </a:cubicBezTo>
                    <a:cubicBezTo>
                      <a:pt x="3" y="13"/>
                      <a:pt x="0" y="28"/>
                      <a:pt x="7" y="39"/>
                    </a:cubicBezTo>
                    <a:cubicBezTo>
                      <a:pt x="11" y="46"/>
                      <a:pt x="19" y="50"/>
                      <a:pt x="27" y="50"/>
                    </a:cubicBezTo>
                    <a:cubicBezTo>
                      <a:pt x="31" y="50"/>
                      <a:pt x="36" y="49"/>
                      <a:pt x="39" y="47"/>
                    </a:cubicBezTo>
                    <a:cubicBezTo>
                      <a:pt x="45" y="44"/>
                      <a:pt x="49" y="38"/>
                      <a:pt x="5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6" name="Freeform 5074"/>
              <p:cNvSpPr>
                <a:spLocks/>
              </p:cNvSpPr>
              <p:nvPr/>
            </p:nvSpPr>
            <p:spPr bwMode="auto">
              <a:xfrm>
                <a:off x="12526" y="-11929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1 w 51"/>
                  <a:gd name="T3" fmla="*/ 46 h 51"/>
                  <a:gd name="T4" fmla="*/ 50 w 51"/>
                  <a:gd name="T5" fmla="*/ 30 h 51"/>
                  <a:gd name="T6" fmla="*/ 46 w 51"/>
                  <a:gd name="T7" fmla="*/ 12 h 51"/>
                  <a:gd name="T8" fmla="*/ 12 w 51"/>
                  <a:gd name="T9" fmla="*/ 8 h 51"/>
                  <a:gd name="T10" fmla="*/ 8 w 51"/>
                  <a:gd name="T11" fmla="*/ 42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49" y="36"/>
                      <a:pt x="50" y="30"/>
                    </a:cubicBezTo>
                    <a:cubicBezTo>
                      <a:pt x="51" y="24"/>
                      <a:pt x="49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2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7" name="Freeform 5075"/>
              <p:cNvSpPr>
                <a:spLocks/>
              </p:cNvSpPr>
              <p:nvPr/>
            </p:nvSpPr>
            <p:spPr bwMode="auto">
              <a:xfrm>
                <a:off x="12652" y="-12030"/>
                <a:ext cx="136" cy="133"/>
              </a:xfrm>
              <a:custGeom>
                <a:avLst/>
                <a:gdLst>
                  <a:gd name="T0" fmla="*/ 51 w 51"/>
                  <a:gd name="T1" fmla="*/ 28 h 50"/>
                  <a:gd name="T2" fmla="*/ 45 w 51"/>
                  <a:gd name="T3" fmla="*/ 10 h 50"/>
                  <a:gd name="T4" fmla="*/ 11 w 51"/>
                  <a:gd name="T5" fmla="*/ 8 h 50"/>
                  <a:gd name="T6" fmla="*/ 9 w 51"/>
                  <a:gd name="T7" fmla="*/ 41 h 50"/>
                  <a:gd name="T8" fmla="*/ 27 w 51"/>
                  <a:gd name="T9" fmla="*/ 50 h 50"/>
                  <a:gd name="T10" fmla="*/ 43 w 51"/>
                  <a:gd name="T11" fmla="*/ 44 h 50"/>
                  <a:gd name="T12" fmla="*/ 51 w 51"/>
                  <a:gd name="T1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1" y="28"/>
                    </a:moveTo>
                    <a:cubicBezTo>
                      <a:pt x="51" y="21"/>
                      <a:pt x="49" y="15"/>
                      <a:pt x="45" y="10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1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47" y="40"/>
                      <a:pt x="50" y="34"/>
                      <a:pt x="5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8" name="Freeform 5076"/>
              <p:cNvSpPr>
                <a:spLocks/>
              </p:cNvSpPr>
              <p:nvPr/>
            </p:nvSpPr>
            <p:spPr bwMode="auto">
              <a:xfrm>
                <a:off x="12774" y="-12142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4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9" name="Freeform 5077"/>
              <p:cNvSpPr>
                <a:spLocks/>
              </p:cNvSpPr>
              <p:nvPr/>
            </p:nvSpPr>
            <p:spPr bwMode="auto">
              <a:xfrm>
                <a:off x="12894" y="-12257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1 w 48"/>
                  <a:gd name="T7" fmla="*/ 9 h 50"/>
                  <a:gd name="T8" fmla="*/ 7 w 48"/>
                  <a:gd name="T9" fmla="*/ 9 h 50"/>
                  <a:gd name="T10" fmla="*/ 1 w 48"/>
                  <a:gd name="T11" fmla="*/ 26 h 50"/>
                  <a:gd name="T12" fmla="*/ 8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1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0" name="Freeform 5078"/>
              <p:cNvSpPr>
                <a:spLocks/>
              </p:cNvSpPr>
              <p:nvPr/>
            </p:nvSpPr>
            <p:spPr bwMode="auto">
              <a:xfrm>
                <a:off x="13004" y="-12380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0 w 51"/>
                  <a:gd name="T5" fmla="*/ 8 h 50"/>
                  <a:gd name="T6" fmla="*/ 6 w 51"/>
                  <a:gd name="T7" fmla="*/ 10 h 50"/>
                  <a:gd name="T8" fmla="*/ 0 w 51"/>
                  <a:gd name="T9" fmla="*/ 28 h 50"/>
                  <a:gd name="T10" fmla="*/ 9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0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1" name="Freeform 5079"/>
              <p:cNvSpPr>
                <a:spLocks/>
              </p:cNvSpPr>
              <p:nvPr/>
            </p:nvSpPr>
            <p:spPr bwMode="auto">
              <a:xfrm>
                <a:off x="13100" y="-12510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6 w 51"/>
                  <a:gd name="T3" fmla="*/ 42 h 51"/>
                  <a:gd name="T4" fmla="*/ 50 w 51"/>
                  <a:gd name="T5" fmla="*/ 24 h 51"/>
                  <a:gd name="T6" fmla="*/ 41 w 51"/>
                  <a:gd name="T7" fmla="*/ 8 h 51"/>
                  <a:gd name="T8" fmla="*/ 8 w 51"/>
                  <a:gd name="T9" fmla="*/ 13 h 51"/>
                  <a:gd name="T10" fmla="*/ 12 w 51"/>
                  <a:gd name="T11" fmla="*/ 46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4" y="51"/>
                      <a:pt x="41" y="48"/>
                      <a:pt x="46" y="42"/>
                    </a:cubicBezTo>
                    <a:cubicBezTo>
                      <a:pt x="50" y="37"/>
                      <a:pt x="51" y="30"/>
                      <a:pt x="50" y="24"/>
                    </a:cubicBezTo>
                    <a:cubicBezTo>
                      <a:pt x="50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3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2" name="Freeform 5080"/>
              <p:cNvSpPr>
                <a:spLocks/>
              </p:cNvSpPr>
              <p:nvPr/>
            </p:nvSpPr>
            <p:spPr bwMode="auto">
              <a:xfrm>
                <a:off x="13196" y="-12644"/>
                <a:ext cx="136" cy="136"/>
              </a:xfrm>
              <a:custGeom>
                <a:avLst/>
                <a:gdLst>
                  <a:gd name="T0" fmla="*/ 46 w 51"/>
                  <a:gd name="T1" fmla="*/ 41 h 51"/>
                  <a:gd name="T2" fmla="*/ 50 w 51"/>
                  <a:gd name="T3" fmla="*/ 23 h 51"/>
                  <a:gd name="T4" fmla="*/ 40 w 51"/>
                  <a:gd name="T5" fmla="*/ 8 h 51"/>
                  <a:gd name="T6" fmla="*/ 7 w 51"/>
                  <a:gd name="T7" fmla="*/ 14 h 51"/>
                  <a:gd name="T8" fmla="*/ 13 w 51"/>
                  <a:gd name="T9" fmla="*/ 47 h 51"/>
                  <a:gd name="T10" fmla="*/ 27 w 51"/>
                  <a:gd name="T11" fmla="*/ 51 h 51"/>
                  <a:gd name="T12" fmla="*/ 46 w 51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6" y="41"/>
                    </a:moveTo>
                    <a:cubicBezTo>
                      <a:pt x="50" y="36"/>
                      <a:pt x="51" y="29"/>
                      <a:pt x="50" y="23"/>
                    </a:cubicBezTo>
                    <a:cubicBezTo>
                      <a:pt x="49" y="17"/>
                      <a:pt x="46" y="11"/>
                      <a:pt x="40" y="8"/>
                    </a:cubicBezTo>
                    <a:cubicBezTo>
                      <a:pt x="30" y="0"/>
                      <a:pt x="14" y="3"/>
                      <a:pt x="7" y="14"/>
                    </a:cubicBezTo>
                    <a:cubicBezTo>
                      <a:pt x="0" y="24"/>
                      <a:pt x="2" y="39"/>
                      <a:pt x="13" y="47"/>
                    </a:cubicBez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3" name="Freeform 5081"/>
              <p:cNvSpPr>
                <a:spLocks/>
              </p:cNvSpPr>
              <p:nvPr/>
            </p:nvSpPr>
            <p:spPr bwMode="auto">
              <a:xfrm>
                <a:off x="13284" y="-12782"/>
                <a:ext cx="138" cy="136"/>
              </a:xfrm>
              <a:custGeom>
                <a:avLst/>
                <a:gdLst>
                  <a:gd name="T0" fmla="*/ 15 w 52"/>
                  <a:gd name="T1" fmla="*/ 48 h 51"/>
                  <a:gd name="T2" fmla="*/ 27 w 52"/>
                  <a:gd name="T3" fmla="*/ 51 h 51"/>
                  <a:gd name="T4" fmla="*/ 47 w 52"/>
                  <a:gd name="T5" fmla="*/ 40 h 51"/>
                  <a:gd name="T6" fmla="*/ 50 w 52"/>
                  <a:gd name="T7" fmla="*/ 22 h 51"/>
                  <a:gd name="T8" fmla="*/ 40 w 52"/>
                  <a:gd name="T9" fmla="*/ 7 h 51"/>
                  <a:gd name="T10" fmla="*/ 7 w 52"/>
                  <a:gd name="T11" fmla="*/ 15 h 51"/>
                  <a:gd name="T12" fmla="*/ 1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8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7" y="40"/>
                    </a:cubicBezTo>
                    <a:cubicBezTo>
                      <a:pt x="51" y="35"/>
                      <a:pt x="52" y="28"/>
                      <a:pt x="50" y="22"/>
                    </a:cubicBezTo>
                    <a:cubicBezTo>
                      <a:pt x="49" y="16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3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4" name="Freeform 5082"/>
              <p:cNvSpPr>
                <a:spLocks/>
              </p:cNvSpPr>
              <p:nvPr/>
            </p:nvSpPr>
            <p:spPr bwMode="auto">
              <a:xfrm>
                <a:off x="13372" y="-12924"/>
                <a:ext cx="138" cy="136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6 w 52"/>
                  <a:gd name="T5" fmla="*/ 38 h 51"/>
                  <a:gd name="T6" fmla="*/ 36 w 52"/>
                  <a:gd name="T7" fmla="*/ 6 h 51"/>
                  <a:gd name="T8" fmla="*/ 4 w 52"/>
                  <a:gd name="T9" fmla="*/ 15 h 51"/>
                  <a:gd name="T10" fmla="*/ 2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7"/>
                      <a:pt x="48" y="12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5" name="Freeform 5083"/>
              <p:cNvSpPr>
                <a:spLocks/>
              </p:cNvSpPr>
              <p:nvPr/>
            </p:nvSpPr>
            <p:spPr bwMode="auto">
              <a:xfrm>
                <a:off x="13446" y="-13073"/>
                <a:ext cx="134" cy="136"/>
              </a:xfrm>
              <a:custGeom>
                <a:avLst/>
                <a:gdLst>
                  <a:gd name="T0" fmla="*/ 47 w 50"/>
                  <a:gd name="T1" fmla="*/ 38 h 51"/>
                  <a:gd name="T2" fmla="*/ 48 w 50"/>
                  <a:gd name="T3" fmla="*/ 20 h 51"/>
                  <a:gd name="T4" fmla="*/ 35 w 50"/>
                  <a:gd name="T5" fmla="*/ 6 h 51"/>
                  <a:gd name="T6" fmla="*/ 3 w 50"/>
                  <a:gd name="T7" fmla="*/ 17 h 51"/>
                  <a:gd name="T8" fmla="*/ 2 w 50"/>
                  <a:gd name="T9" fmla="*/ 35 h 51"/>
                  <a:gd name="T10" fmla="*/ 15 w 50"/>
                  <a:gd name="T11" fmla="*/ 49 h 51"/>
                  <a:gd name="T12" fmla="*/ 25 w 50"/>
                  <a:gd name="T13" fmla="*/ 51 h 51"/>
                  <a:gd name="T14" fmla="*/ 47 w 50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8"/>
                    </a:moveTo>
                    <a:cubicBezTo>
                      <a:pt x="49" y="32"/>
                      <a:pt x="50" y="26"/>
                      <a:pt x="48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4" y="0"/>
                      <a:pt x="9" y="6"/>
                      <a:pt x="3" y="17"/>
                    </a:cubicBezTo>
                    <a:cubicBezTo>
                      <a:pt x="1" y="23"/>
                      <a:pt x="0" y="29"/>
                      <a:pt x="2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1"/>
                      <a:pt x="21" y="51"/>
                      <a:pt x="25" y="51"/>
                    </a:cubicBezTo>
                    <a:cubicBezTo>
                      <a:pt x="34" y="51"/>
                      <a:pt x="43" y="46"/>
                      <a:pt x="4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6" name="Freeform 5084"/>
              <p:cNvSpPr>
                <a:spLocks/>
              </p:cNvSpPr>
              <p:nvPr/>
            </p:nvSpPr>
            <p:spPr bwMode="auto">
              <a:xfrm>
                <a:off x="13516" y="-13223"/>
                <a:ext cx="136" cy="134"/>
              </a:xfrm>
              <a:custGeom>
                <a:avLst/>
                <a:gdLst>
                  <a:gd name="T0" fmla="*/ 15 w 51"/>
                  <a:gd name="T1" fmla="*/ 49 h 50"/>
                  <a:gd name="T2" fmla="*/ 24 w 51"/>
                  <a:gd name="T3" fmla="*/ 50 h 50"/>
                  <a:gd name="T4" fmla="*/ 46 w 51"/>
                  <a:gd name="T5" fmla="*/ 36 h 50"/>
                  <a:gd name="T6" fmla="*/ 33 w 51"/>
                  <a:gd name="T7" fmla="*/ 5 h 50"/>
                  <a:gd name="T8" fmla="*/ 2 w 51"/>
                  <a:gd name="T9" fmla="*/ 17 h 50"/>
                  <a:gd name="T10" fmla="*/ 2 w 51"/>
                  <a:gd name="T11" fmla="*/ 36 h 50"/>
                  <a:gd name="T12" fmla="*/ 15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5" y="49"/>
                    </a:moveTo>
                    <a:cubicBezTo>
                      <a:pt x="18" y="50"/>
                      <a:pt x="21" y="50"/>
                      <a:pt x="24" y="50"/>
                    </a:cubicBezTo>
                    <a:cubicBezTo>
                      <a:pt x="34" y="50"/>
                      <a:pt x="43" y="45"/>
                      <a:pt x="46" y="36"/>
                    </a:cubicBezTo>
                    <a:cubicBezTo>
                      <a:pt x="51" y="24"/>
                      <a:pt x="46" y="10"/>
                      <a:pt x="33" y="5"/>
                    </a:cubicBezTo>
                    <a:cubicBezTo>
                      <a:pt x="22" y="0"/>
                      <a:pt x="7" y="6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7" name="Freeform 5085"/>
              <p:cNvSpPr>
                <a:spLocks/>
              </p:cNvSpPr>
              <p:nvPr/>
            </p:nvSpPr>
            <p:spPr bwMode="auto">
              <a:xfrm>
                <a:off x="13574" y="-13380"/>
                <a:ext cx="131" cy="136"/>
              </a:xfrm>
              <a:custGeom>
                <a:avLst/>
                <a:gdLst>
                  <a:gd name="T0" fmla="*/ 33 w 49"/>
                  <a:gd name="T1" fmla="*/ 5 h 51"/>
                  <a:gd name="T2" fmla="*/ 2 w 49"/>
                  <a:gd name="T3" fmla="*/ 19 h 51"/>
                  <a:gd name="T4" fmla="*/ 3 w 49"/>
                  <a:gd name="T5" fmla="*/ 37 h 51"/>
                  <a:gd name="T6" fmla="*/ 16 w 49"/>
                  <a:gd name="T7" fmla="*/ 50 h 51"/>
                  <a:gd name="T8" fmla="*/ 24 w 49"/>
                  <a:gd name="T9" fmla="*/ 51 h 51"/>
                  <a:gd name="T10" fmla="*/ 47 w 49"/>
                  <a:gd name="T11" fmla="*/ 35 h 51"/>
                  <a:gd name="T12" fmla="*/ 46 w 49"/>
                  <a:gd name="T13" fmla="*/ 17 h 51"/>
                  <a:gd name="T14" fmla="*/ 33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3" y="5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0" y="47"/>
                      <a:pt x="16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3" y="11"/>
                      <a:pt x="39" y="7"/>
                      <a:pt x="3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8" name="Freeform 5086"/>
              <p:cNvSpPr>
                <a:spLocks/>
              </p:cNvSpPr>
              <p:nvPr/>
            </p:nvSpPr>
            <p:spPr bwMode="auto">
              <a:xfrm>
                <a:off x="13620" y="-13538"/>
                <a:ext cx="136" cy="134"/>
              </a:xfrm>
              <a:custGeom>
                <a:avLst/>
                <a:gdLst>
                  <a:gd name="T0" fmla="*/ 50 w 51"/>
                  <a:gd name="T1" fmla="*/ 33 h 50"/>
                  <a:gd name="T2" fmla="*/ 48 w 51"/>
                  <a:gd name="T3" fmla="*/ 15 h 50"/>
                  <a:gd name="T4" fmla="*/ 34 w 51"/>
                  <a:gd name="T5" fmla="*/ 3 h 50"/>
                  <a:gd name="T6" fmla="*/ 4 w 51"/>
                  <a:gd name="T7" fmla="*/ 19 h 50"/>
                  <a:gd name="T8" fmla="*/ 20 w 51"/>
                  <a:gd name="T9" fmla="*/ 49 h 50"/>
                  <a:gd name="T10" fmla="*/ 27 w 51"/>
                  <a:gd name="T11" fmla="*/ 50 h 50"/>
                  <a:gd name="T12" fmla="*/ 50 w 51"/>
                  <a:gd name="T13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33"/>
                    </a:moveTo>
                    <a:cubicBezTo>
                      <a:pt x="51" y="27"/>
                      <a:pt x="51" y="20"/>
                      <a:pt x="48" y="15"/>
                    </a:cubicBezTo>
                    <a:cubicBezTo>
                      <a:pt x="45" y="9"/>
                      <a:pt x="40" y="5"/>
                      <a:pt x="34" y="3"/>
                    </a:cubicBezTo>
                    <a:cubicBezTo>
                      <a:pt x="21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9" name="Freeform 5087"/>
              <p:cNvSpPr>
                <a:spLocks/>
              </p:cNvSpPr>
              <p:nvPr/>
            </p:nvSpPr>
            <p:spPr bwMode="auto">
              <a:xfrm>
                <a:off x="13668" y="-13700"/>
                <a:ext cx="133" cy="133"/>
              </a:xfrm>
              <a:custGeom>
                <a:avLst/>
                <a:gdLst>
                  <a:gd name="T0" fmla="*/ 48 w 50"/>
                  <a:gd name="T1" fmla="*/ 32 h 50"/>
                  <a:gd name="T2" fmla="*/ 45 w 50"/>
                  <a:gd name="T3" fmla="*/ 14 h 50"/>
                  <a:gd name="T4" fmla="*/ 30 w 50"/>
                  <a:gd name="T5" fmla="*/ 3 h 50"/>
                  <a:gd name="T6" fmla="*/ 2 w 50"/>
                  <a:gd name="T7" fmla="*/ 20 h 50"/>
                  <a:gd name="T8" fmla="*/ 5 w 50"/>
                  <a:gd name="T9" fmla="*/ 38 h 50"/>
                  <a:gd name="T10" fmla="*/ 19 w 50"/>
                  <a:gd name="T11" fmla="*/ 49 h 50"/>
                  <a:gd name="T12" fmla="*/ 25 w 50"/>
                  <a:gd name="T13" fmla="*/ 50 h 50"/>
                  <a:gd name="T14" fmla="*/ 48 w 50"/>
                  <a:gd name="T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8" y="32"/>
                    </a:move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7"/>
                      <a:pt x="1" y="33"/>
                      <a:pt x="5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0" name="Freeform 5088"/>
              <p:cNvSpPr>
                <a:spLocks/>
              </p:cNvSpPr>
              <p:nvPr/>
            </p:nvSpPr>
            <p:spPr bwMode="auto">
              <a:xfrm>
                <a:off x="13700" y="-13866"/>
                <a:ext cx="133" cy="131"/>
              </a:xfrm>
              <a:custGeom>
                <a:avLst/>
                <a:gdLst>
                  <a:gd name="T0" fmla="*/ 2 w 50"/>
                  <a:gd name="T1" fmla="*/ 21 h 49"/>
                  <a:gd name="T2" fmla="*/ 21 w 50"/>
                  <a:gd name="T3" fmla="*/ 49 h 49"/>
                  <a:gd name="T4" fmla="*/ 26 w 50"/>
                  <a:gd name="T5" fmla="*/ 49 h 49"/>
                  <a:gd name="T6" fmla="*/ 49 w 50"/>
                  <a:gd name="T7" fmla="*/ 30 h 49"/>
                  <a:gd name="T8" fmla="*/ 45 w 50"/>
                  <a:gd name="T9" fmla="*/ 12 h 49"/>
                  <a:gd name="T10" fmla="*/ 30 w 50"/>
                  <a:gd name="T11" fmla="*/ 2 h 49"/>
                  <a:gd name="T12" fmla="*/ 2 w 50"/>
                  <a:gd name="T13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1"/>
                    </a:moveTo>
                    <a:cubicBezTo>
                      <a:pt x="0" y="34"/>
                      <a:pt x="9" y="47"/>
                      <a:pt x="21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0" y="24"/>
                      <a:pt x="49" y="17"/>
                      <a:pt x="45" y="12"/>
                    </a:cubicBezTo>
                    <a:cubicBezTo>
                      <a:pt x="42" y="7"/>
                      <a:pt x="36" y="3"/>
                      <a:pt x="30" y="2"/>
                    </a:cubicBezTo>
                    <a:cubicBezTo>
                      <a:pt x="17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1" name="Freeform 5089"/>
              <p:cNvSpPr>
                <a:spLocks/>
              </p:cNvSpPr>
              <p:nvPr/>
            </p:nvSpPr>
            <p:spPr bwMode="auto">
              <a:xfrm>
                <a:off x="13726" y="-14034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5 w 51"/>
                  <a:gd name="T5" fmla="*/ 49 h 49"/>
                  <a:gd name="T6" fmla="*/ 49 w 51"/>
                  <a:gd name="T7" fmla="*/ 28 h 49"/>
                  <a:gd name="T8" fmla="*/ 29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2" name="Freeform 5090"/>
              <p:cNvSpPr>
                <a:spLocks/>
              </p:cNvSpPr>
              <p:nvPr/>
            </p:nvSpPr>
            <p:spPr bwMode="auto">
              <a:xfrm>
                <a:off x="13745" y="-14207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48 w 49"/>
                  <a:gd name="T3" fmla="*/ 27 h 49"/>
                  <a:gd name="T4" fmla="*/ 43 w 49"/>
                  <a:gd name="T5" fmla="*/ 10 h 49"/>
                  <a:gd name="T6" fmla="*/ 26 w 49"/>
                  <a:gd name="T7" fmla="*/ 1 h 49"/>
                  <a:gd name="T8" fmla="*/ 1 w 49"/>
                  <a:gd name="T9" fmla="*/ 23 h 49"/>
                  <a:gd name="T10" fmla="*/ 7 w 49"/>
                  <a:gd name="T11" fmla="*/ 41 h 49"/>
                  <a:gd name="T12" fmla="*/ 23 w 49"/>
                  <a:gd name="T13" fmla="*/ 4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8" y="39"/>
                      <a:pt x="48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6"/>
                      <a:pt x="17" y="49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3" name="Freeform 5091"/>
              <p:cNvSpPr>
                <a:spLocks/>
              </p:cNvSpPr>
              <p:nvPr/>
            </p:nvSpPr>
            <p:spPr bwMode="auto">
              <a:xfrm>
                <a:off x="13753" y="-14378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1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42 w 48"/>
                  <a:gd name="T11" fmla="*/ 7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4" name="Freeform 5092"/>
              <p:cNvSpPr>
                <a:spLocks/>
              </p:cNvSpPr>
              <p:nvPr/>
            </p:nvSpPr>
            <p:spPr bwMode="auto">
              <a:xfrm>
                <a:off x="13750" y="-14554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24 w 49"/>
                  <a:gd name="T3" fmla="*/ 0 h 47"/>
                  <a:gd name="T4" fmla="*/ 1 w 49"/>
                  <a:gd name="T5" fmla="*/ 24 h 47"/>
                  <a:gd name="T6" fmla="*/ 25 w 49"/>
                  <a:gd name="T7" fmla="*/ 47 h 47"/>
                  <a:gd name="T8" fmla="*/ 25 w 49"/>
                  <a:gd name="T9" fmla="*/ 47 h 47"/>
                  <a:gd name="T10" fmla="*/ 48 w 49"/>
                  <a:gd name="T11" fmla="*/ 23 h 47"/>
                  <a:gd name="T12" fmla="*/ 24 w 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5" name="Freeform 5093"/>
              <p:cNvSpPr>
                <a:spLocks/>
              </p:cNvSpPr>
              <p:nvPr/>
            </p:nvSpPr>
            <p:spPr bwMode="auto">
              <a:xfrm>
                <a:off x="13737" y="-14730"/>
                <a:ext cx="133" cy="128"/>
              </a:xfrm>
              <a:custGeom>
                <a:avLst/>
                <a:gdLst>
                  <a:gd name="T0" fmla="*/ 23 w 50"/>
                  <a:gd name="T1" fmla="*/ 1 h 48"/>
                  <a:gd name="T2" fmla="*/ 1 w 50"/>
                  <a:gd name="T3" fmla="*/ 27 h 48"/>
                  <a:gd name="T4" fmla="*/ 25 w 50"/>
                  <a:gd name="T5" fmla="*/ 48 h 48"/>
                  <a:gd name="T6" fmla="*/ 27 w 50"/>
                  <a:gd name="T7" fmla="*/ 48 h 48"/>
                  <a:gd name="T8" fmla="*/ 49 w 50"/>
                  <a:gd name="T9" fmla="*/ 22 h 48"/>
                  <a:gd name="T10" fmla="*/ 23 w 50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3" y="39"/>
                      <a:pt x="13" y="48"/>
                      <a:pt x="25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40" y="47"/>
                      <a:pt x="50" y="36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6" name="Freeform 5094"/>
              <p:cNvSpPr>
                <a:spLocks/>
              </p:cNvSpPr>
              <p:nvPr/>
            </p:nvSpPr>
            <p:spPr bwMode="auto">
              <a:xfrm>
                <a:off x="13716" y="-14904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5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7" name="Freeform 5095"/>
              <p:cNvSpPr>
                <a:spLocks/>
              </p:cNvSpPr>
              <p:nvPr/>
            </p:nvSpPr>
            <p:spPr bwMode="auto">
              <a:xfrm>
                <a:off x="13689" y="-15072"/>
                <a:ext cx="131" cy="131"/>
              </a:xfrm>
              <a:custGeom>
                <a:avLst/>
                <a:gdLst>
                  <a:gd name="T0" fmla="*/ 20 w 49"/>
                  <a:gd name="T1" fmla="*/ 2 h 49"/>
                  <a:gd name="T2" fmla="*/ 4 w 49"/>
                  <a:gd name="T3" fmla="*/ 12 h 49"/>
                  <a:gd name="T4" fmla="*/ 1 w 49"/>
                  <a:gd name="T5" fmla="*/ 30 h 49"/>
                  <a:gd name="T6" fmla="*/ 24 w 49"/>
                  <a:gd name="T7" fmla="*/ 49 h 49"/>
                  <a:gd name="T8" fmla="*/ 29 w 49"/>
                  <a:gd name="T9" fmla="*/ 49 h 49"/>
                  <a:gd name="T10" fmla="*/ 44 w 49"/>
                  <a:gd name="T11" fmla="*/ 39 h 49"/>
                  <a:gd name="T12" fmla="*/ 48 w 49"/>
                  <a:gd name="T13" fmla="*/ 21 h 49"/>
                  <a:gd name="T14" fmla="*/ 20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0" y="2"/>
                    </a:moveTo>
                    <a:cubicBezTo>
                      <a:pt x="13" y="3"/>
                      <a:pt x="8" y="7"/>
                      <a:pt x="4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35" y="48"/>
                      <a:pt x="41" y="44"/>
                      <a:pt x="44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3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8" name="Freeform 5096"/>
              <p:cNvSpPr>
                <a:spLocks/>
              </p:cNvSpPr>
              <p:nvPr/>
            </p:nvSpPr>
            <p:spPr bwMode="auto">
              <a:xfrm>
                <a:off x="13649" y="-15240"/>
                <a:ext cx="133" cy="136"/>
              </a:xfrm>
              <a:custGeom>
                <a:avLst/>
                <a:gdLst>
                  <a:gd name="T0" fmla="*/ 19 w 50"/>
                  <a:gd name="T1" fmla="*/ 4 h 51"/>
                  <a:gd name="T2" fmla="*/ 4 w 50"/>
                  <a:gd name="T3" fmla="*/ 15 h 51"/>
                  <a:gd name="T4" fmla="*/ 2 w 50"/>
                  <a:gd name="T5" fmla="*/ 33 h 51"/>
                  <a:gd name="T6" fmla="*/ 25 w 50"/>
                  <a:gd name="T7" fmla="*/ 51 h 51"/>
                  <a:gd name="T8" fmla="*/ 31 w 50"/>
                  <a:gd name="T9" fmla="*/ 50 h 51"/>
                  <a:gd name="T10" fmla="*/ 45 w 50"/>
                  <a:gd name="T11" fmla="*/ 39 h 51"/>
                  <a:gd name="T12" fmla="*/ 48 w 50"/>
                  <a:gd name="T13" fmla="*/ 21 h 51"/>
                  <a:gd name="T14" fmla="*/ 19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9" y="4"/>
                    </a:moveTo>
                    <a:cubicBezTo>
                      <a:pt x="13" y="5"/>
                      <a:pt x="8" y="9"/>
                      <a:pt x="4" y="15"/>
                    </a:cubicBezTo>
                    <a:cubicBezTo>
                      <a:pt x="1" y="20"/>
                      <a:pt x="0" y="26"/>
                      <a:pt x="2" y="33"/>
                    </a:cubicBezTo>
                    <a:cubicBezTo>
                      <a:pt x="4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9" name="Freeform 5097"/>
              <p:cNvSpPr>
                <a:spLocks/>
              </p:cNvSpPr>
              <p:nvPr/>
            </p:nvSpPr>
            <p:spPr bwMode="auto">
              <a:xfrm>
                <a:off x="13604" y="-15400"/>
                <a:ext cx="136" cy="133"/>
              </a:xfrm>
              <a:custGeom>
                <a:avLst/>
                <a:gdLst>
                  <a:gd name="T0" fmla="*/ 17 w 51"/>
                  <a:gd name="T1" fmla="*/ 3 h 50"/>
                  <a:gd name="T2" fmla="*/ 3 w 51"/>
                  <a:gd name="T3" fmla="*/ 15 h 50"/>
                  <a:gd name="T4" fmla="*/ 1 w 51"/>
                  <a:gd name="T5" fmla="*/ 33 h 50"/>
                  <a:gd name="T6" fmla="*/ 24 w 51"/>
                  <a:gd name="T7" fmla="*/ 50 h 50"/>
                  <a:gd name="T8" fmla="*/ 31 w 51"/>
                  <a:gd name="T9" fmla="*/ 49 h 50"/>
                  <a:gd name="T10" fmla="*/ 47 w 51"/>
                  <a:gd name="T11" fmla="*/ 19 h 50"/>
                  <a:gd name="T12" fmla="*/ 17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7" y="3"/>
                    </a:moveTo>
                    <a:cubicBezTo>
                      <a:pt x="11" y="5"/>
                      <a:pt x="6" y="10"/>
                      <a:pt x="3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5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0" name="Freeform 5098"/>
              <p:cNvSpPr>
                <a:spLocks/>
              </p:cNvSpPr>
              <p:nvPr/>
            </p:nvSpPr>
            <p:spPr bwMode="auto">
              <a:xfrm>
                <a:off x="13542" y="-15560"/>
                <a:ext cx="142" cy="136"/>
              </a:xfrm>
              <a:custGeom>
                <a:avLst/>
                <a:gdLst>
                  <a:gd name="T0" fmla="*/ 18 w 53"/>
                  <a:gd name="T1" fmla="*/ 5 h 51"/>
                  <a:gd name="T2" fmla="*/ 4 w 53"/>
                  <a:gd name="T3" fmla="*/ 35 h 51"/>
                  <a:gd name="T4" fmla="*/ 27 w 53"/>
                  <a:gd name="T5" fmla="*/ 51 h 51"/>
                  <a:gd name="T6" fmla="*/ 35 w 53"/>
                  <a:gd name="T7" fmla="*/ 49 h 51"/>
                  <a:gd name="T8" fmla="*/ 49 w 53"/>
                  <a:gd name="T9" fmla="*/ 19 h 51"/>
                  <a:gd name="T10" fmla="*/ 18 w 53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8" y="5"/>
                    </a:moveTo>
                    <a:cubicBezTo>
                      <a:pt x="6" y="9"/>
                      <a:pt x="0" y="23"/>
                      <a:pt x="4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7" y="45"/>
                      <a:pt x="53" y="31"/>
                      <a:pt x="49" y="19"/>
                    </a:cubicBezTo>
                    <a:cubicBezTo>
                      <a:pt x="44" y="7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1" name="Freeform 5099"/>
              <p:cNvSpPr>
                <a:spLocks/>
              </p:cNvSpPr>
              <p:nvPr/>
            </p:nvSpPr>
            <p:spPr bwMode="auto">
              <a:xfrm>
                <a:off x="13484" y="-15715"/>
                <a:ext cx="138" cy="136"/>
              </a:xfrm>
              <a:custGeom>
                <a:avLst/>
                <a:gdLst>
                  <a:gd name="T0" fmla="*/ 15 w 52"/>
                  <a:gd name="T1" fmla="*/ 5 h 51"/>
                  <a:gd name="T2" fmla="*/ 3 w 52"/>
                  <a:gd name="T3" fmla="*/ 19 h 51"/>
                  <a:gd name="T4" fmla="*/ 3 w 52"/>
                  <a:gd name="T5" fmla="*/ 37 h 51"/>
                  <a:gd name="T6" fmla="*/ 25 w 52"/>
                  <a:gd name="T7" fmla="*/ 51 h 51"/>
                  <a:gd name="T8" fmla="*/ 34 w 52"/>
                  <a:gd name="T9" fmla="*/ 49 h 51"/>
                  <a:gd name="T10" fmla="*/ 47 w 52"/>
                  <a:gd name="T11" fmla="*/ 18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5" y="13"/>
                      <a:pt x="3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1" y="51"/>
                      <a:pt x="34" y="49"/>
                    </a:cubicBezTo>
                    <a:cubicBezTo>
                      <a:pt x="46" y="44"/>
                      <a:pt x="52" y="30"/>
                      <a:pt x="47" y="18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2" name="Freeform 5100"/>
              <p:cNvSpPr>
                <a:spLocks/>
              </p:cNvSpPr>
              <p:nvPr/>
            </p:nvSpPr>
            <p:spPr bwMode="auto">
              <a:xfrm>
                <a:off x="13414" y="-15864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4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8" y="22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3" name="Freeform 5101"/>
              <p:cNvSpPr>
                <a:spLocks/>
              </p:cNvSpPr>
              <p:nvPr/>
            </p:nvSpPr>
            <p:spPr bwMode="auto">
              <a:xfrm>
                <a:off x="13334" y="-16008"/>
                <a:ext cx="134" cy="136"/>
              </a:xfrm>
              <a:custGeom>
                <a:avLst/>
                <a:gdLst>
                  <a:gd name="T0" fmla="*/ 13 w 50"/>
                  <a:gd name="T1" fmla="*/ 6 h 51"/>
                  <a:gd name="T2" fmla="*/ 2 w 50"/>
                  <a:gd name="T3" fmla="*/ 20 h 51"/>
                  <a:gd name="T4" fmla="*/ 4 w 50"/>
                  <a:gd name="T5" fmla="*/ 38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3 h 51"/>
                  <a:gd name="T12" fmla="*/ 46 w 50"/>
                  <a:gd name="T13" fmla="*/ 15 h 51"/>
                  <a:gd name="T14" fmla="*/ 13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7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4" name="Freeform 5102"/>
              <p:cNvSpPr>
                <a:spLocks/>
              </p:cNvSpPr>
              <p:nvPr/>
            </p:nvSpPr>
            <p:spPr bwMode="auto">
              <a:xfrm>
                <a:off x="13244" y="-16150"/>
                <a:ext cx="138" cy="136"/>
              </a:xfrm>
              <a:custGeom>
                <a:avLst/>
                <a:gdLst>
                  <a:gd name="T0" fmla="*/ 7 w 52"/>
                  <a:gd name="T1" fmla="*/ 40 h 51"/>
                  <a:gd name="T2" fmla="*/ 27 w 52"/>
                  <a:gd name="T3" fmla="*/ 51 h 51"/>
                  <a:gd name="T4" fmla="*/ 40 w 52"/>
                  <a:gd name="T5" fmla="*/ 47 h 51"/>
                  <a:gd name="T6" fmla="*/ 50 w 52"/>
                  <a:gd name="T7" fmla="*/ 32 h 51"/>
                  <a:gd name="T8" fmla="*/ 47 w 52"/>
                  <a:gd name="T9" fmla="*/ 14 h 51"/>
                  <a:gd name="T10" fmla="*/ 14 w 52"/>
                  <a:gd name="T11" fmla="*/ 7 h 51"/>
                  <a:gd name="T12" fmla="*/ 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40"/>
                    </a:move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2" y="26"/>
                      <a:pt x="50" y="20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5" name="Freeform 5103"/>
              <p:cNvSpPr>
                <a:spLocks/>
              </p:cNvSpPr>
              <p:nvPr/>
            </p:nvSpPr>
            <p:spPr bwMode="auto">
              <a:xfrm>
                <a:off x="13158" y="-16286"/>
                <a:ext cx="136" cy="136"/>
              </a:xfrm>
              <a:custGeom>
                <a:avLst/>
                <a:gdLst>
                  <a:gd name="T0" fmla="*/ 1 w 51"/>
                  <a:gd name="T1" fmla="*/ 23 h 51"/>
                  <a:gd name="T2" fmla="*/ 5 w 51"/>
                  <a:gd name="T3" fmla="*/ 41 h 51"/>
                  <a:gd name="T4" fmla="*/ 24 w 51"/>
                  <a:gd name="T5" fmla="*/ 51 h 51"/>
                  <a:gd name="T6" fmla="*/ 38 w 51"/>
                  <a:gd name="T7" fmla="*/ 47 h 51"/>
                  <a:gd name="T8" fmla="*/ 44 w 51"/>
                  <a:gd name="T9" fmla="*/ 13 h 51"/>
                  <a:gd name="T10" fmla="*/ 10 w 51"/>
                  <a:gd name="T11" fmla="*/ 8 h 51"/>
                  <a:gd name="T12" fmla="*/ 1 w 51"/>
                  <a:gd name="T1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" y="23"/>
                    </a:moveTo>
                    <a:cubicBezTo>
                      <a:pt x="0" y="29"/>
                      <a:pt x="1" y="36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49"/>
                      <a:pt x="38" y="47"/>
                    </a:cubicBezTo>
                    <a:cubicBezTo>
                      <a:pt x="49" y="39"/>
                      <a:pt x="51" y="24"/>
                      <a:pt x="44" y="13"/>
                    </a:cubicBezTo>
                    <a:cubicBezTo>
                      <a:pt x="36" y="3"/>
                      <a:pt x="21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6" name="Freeform 5104"/>
              <p:cNvSpPr>
                <a:spLocks/>
              </p:cNvSpPr>
              <p:nvPr/>
            </p:nvSpPr>
            <p:spPr bwMode="auto">
              <a:xfrm>
                <a:off x="13057" y="-16417"/>
                <a:ext cx="139" cy="137"/>
              </a:xfrm>
              <a:custGeom>
                <a:avLst/>
                <a:gdLst>
                  <a:gd name="T0" fmla="*/ 1 w 52"/>
                  <a:gd name="T1" fmla="*/ 24 h 51"/>
                  <a:gd name="T2" fmla="*/ 6 w 52"/>
                  <a:gd name="T3" fmla="*/ 42 h 51"/>
                  <a:gd name="T4" fmla="*/ 25 w 52"/>
                  <a:gd name="T5" fmla="*/ 51 h 51"/>
                  <a:gd name="T6" fmla="*/ 40 w 52"/>
                  <a:gd name="T7" fmla="*/ 46 h 51"/>
                  <a:gd name="T8" fmla="*/ 44 w 52"/>
                  <a:gd name="T9" fmla="*/ 12 h 51"/>
                  <a:gd name="T10" fmla="*/ 10 w 52"/>
                  <a:gd name="T11" fmla="*/ 8 h 51"/>
                  <a:gd name="T12" fmla="*/ 1 w 52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4"/>
                    </a:moveTo>
                    <a:cubicBezTo>
                      <a:pt x="0" y="31"/>
                      <a:pt x="2" y="37"/>
                      <a:pt x="6" y="42"/>
                    </a:cubicBezTo>
                    <a:cubicBezTo>
                      <a:pt x="11" y="48"/>
                      <a:pt x="18" y="51"/>
                      <a:pt x="25" y="51"/>
                    </a:cubicBezTo>
                    <a:cubicBezTo>
                      <a:pt x="30" y="51"/>
                      <a:pt x="36" y="49"/>
                      <a:pt x="40" y="46"/>
                    </a:cubicBezTo>
                    <a:cubicBezTo>
                      <a:pt x="50" y="38"/>
                      <a:pt x="52" y="23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7" name="Freeform 5105"/>
              <p:cNvSpPr>
                <a:spLocks/>
              </p:cNvSpPr>
              <p:nvPr/>
            </p:nvSpPr>
            <p:spPr bwMode="auto">
              <a:xfrm>
                <a:off x="12953" y="-16539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5 h 50"/>
                  <a:gd name="T4" fmla="*/ 6 w 51"/>
                  <a:gd name="T5" fmla="*/ 42 h 50"/>
                  <a:gd name="T6" fmla="*/ 24 w 51"/>
                  <a:gd name="T7" fmla="*/ 50 h 50"/>
                  <a:gd name="T8" fmla="*/ 40 w 51"/>
                  <a:gd name="T9" fmla="*/ 44 h 50"/>
                  <a:gd name="T10" fmla="*/ 42 w 51"/>
                  <a:gd name="T11" fmla="*/ 10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8" name="Freeform 5106"/>
              <p:cNvSpPr>
                <a:spLocks/>
              </p:cNvSpPr>
              <p:nvPr/>
            </p:nvSpPr>
            <p:spPr bwMode="auto">
              <a:xfrm>
                <a:off x="8548" y="-17105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9 w 51"/>
                  <a:gd name="T3" fmla="*/ 46 h 51"/>
                  <a:gd name="T4" fmla="*/ 43 w 51"/>
                  <a:gd name="T5" fmla="*/ 13 h 51"/>
                  <a:gd name="T6" fmla="*/ 10 w 51"/>
                  <a:gd name="T7" fmla="*/ 8 h 51"/>
                  <a:gd name="T8" fmla="*/ 0 w 51"/>
                  <a:gd name="T9" fmla="*/ 24 h 51"/>
                  <a:gd name="T10" fmla="*/ 5 w 51"/>
                  <a:gd name="T11" fmla="*/ 42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9" y="51"/>
                      <a:pt x="34" y="49"/>
                      <a:pt x="39" y="46"/>
                    </a:cubicBezTo>
                    <a:cubicBezTo>
                      <a:pt x="49" y="38"/>
                      <a:pt x="51" y="23"/>
                      <a:pt x="43" y="13"/>
                    </a:cubicBezTo>
                    <a:cubicBezTo>
                      <a:pt x="35" y="3"/>
                      <a:pt x="20" y="0"/>
                      <a:pt x="10" y="8"/>
                    </a:cubicBezTo>
                    <a:cubicBezTo>
                      <a:pt x="5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8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9" name="Freeform 5107"/>
              <p:cNvSpPr>
                <a:spLocks/>
              </p:cNvSpPr>
              <p:nvPr/>
            </p:nvSpPr>
            <p:spPr bwMode="auto">
              <a:xfrm>
                <a:off x="8412" y="-17001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43 w 54"/>
                  <a:gd name="T3" fmla="*/ 45 h 51"/>
                  <a:gd name="T4" fmla="*/ 46 w 54"/>
                  <a:gd name="T5" fmla="*/ 11 h 51"/>
                  <a:gd name="T6" fmla="*/ 12 w 54"/>
                  <a:gd name="T7" fmla="*/ 8 h 51"/>
                  <a:gd name="T8" fmla="*/ 9 w 54"/>
                  <a:gd name="T9" fmla="*/ 42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3" y="51"/>
                      <a:pt x="38" y="49"/>
                      <a:pt x="43" y="45"/>
                    </a:cubicBezTo>
                    <a:cubicBezTo>
                      <a:pt x="53" y="37"/>
                      <a:pt x="54" y="22"/>
                      <a:pt x="46" y="11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ubicBezTo>
                      <a:pt x="13" y="47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0" name="Freeform 5108"/>
              <p:cNvSpPr>
                <a:spLocks/>
              </p:cNvSpPr>
              <p:nvPr/>
            </p:nvSpPr>
            <p:spPr bwMode="auto">
              <a:xfrm>
                <a:off x="7279" y="-15032"/>
                <a:ext cx="134" cy="134"/>
              </a:xfrm>
              <a:custGeom>
                <a:avLst/>
                <a:gdLst>
                  <a:gd name="T0" fmla="*/ 21 w 50"/>
                  <a:gd name="T1" fmla="*/ 50 h 50"/>
                  <a:gd name="T2" fmla="*/ 25 w 50"/>
                  <a:gd name="T3" fmla="*/ 50 h 50"/>
                  <a:gd name="T4" fmla="*/ 49 w 50"/>
                  <a:gd name="T5" fmla="*/ 31 h 50"/>
                  <a:gd name="T6" fmla="*/ 45 w 50"/>
                  <a:gd name="T7" fmla="*/ 13 h 50"/>
                  <a:gd name="T8" fmla="*/ 30 w 50"/>
                  <a:gd name="T9" fmla="*/ 3 h 50"/>
                  <a:gd name="T10" fmla="*/ 2 w 50"/>
                  <a:gd name="T11" fmla="*/ 22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4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5310"/>
            <p:cNvGrpSpPr>
              <a:grpSpLocks/>
            </p:cNvGrpSpPr>
            <p:nvPr/>
          </p:nvGrpSpPr>
          <p:grpSpPr bwMode="auto">
            <a:xfrm>
              <a:off x="6861" y="-17118"/>
              <a:ext cx="7393" cy="6555"/>
              <a:chOff x="6861" y="-17118"/>
              <a:chExt cx="7393" cy="6555"/>
            </a:xfrm>
            <a:grpFill/>
          </p:grpSpPr>
          <p:sp>
            <p:nvSpPr>
              <p:cNvPr id="3301" name="Freeform 5110"/>
              <p:cNvSpPr>
                <a:spLocks/>
              </p:cNvSpPr>
              <p:nvPr/>
            </p:nvSpPr>
            <p:spPr bwMode="auto">
              <a:xfrm>
                <a:off x="7255" y="-14861"/>
                <a:ext cx="134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8 w 50"/>
                  <a:gd name="T5" fmla="*/ 29 h 49"/>
                  <a:gd name="T6" fmla="*/ 28 w 50"/>
                  <a:gd name="T7" fmla="*/ 2 h 49"/>
                  <a:gd name="T8" fmla="*/ 1 w 50"/>
                  <a:gd name="T9" fmla="*/ 22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2" name="Freeform 5111"/>
              <p:cNvSpPr>
                <a:spLocks/>
              </p:cNvSpPr>
              <p:nvPr/>
            </p:nvSpPr>
            <p:spPr bwMode="auto">
              <a:xfrm>
                <a:off x="7237" y="-14688"/>
                <a:ext cx="130" cy="131"/>
              </a:xfrm>
              <a:custGeom>
                <a:avLst/>
                <a:gdLst>
                  <a:gd name="T0" fmla="*/ 23 w 49"/>
                  <a:gd name="T1" fmla="*/ 49 h 49"/>
                  <a:gd name="T2" fmla="*/ 25 w 49"/>
                  <a:gd name="T3" fmla="*/ 49 h 49"/>
                  <a:gd name="T4" fmla="*/ 49 w 49"/>
                  <a:gd name="T5" fmla="*/ 27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3 h 49"/>
                  <a:gd name="T12" fmla="*/ 23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3" name="Freeform 5112"/>
              <p:cNvSpPr>
                <a:spLocks/>
              </p:cNvSpPr>
              <p:nvPr/>
            </p:nvSpPr>
            <p:spPr bwMode="auto">
              <a:xfrm>
                <a:off x="7231" y="-14511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4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4" name="Freeform 5113"/>
              <p:cNvSpPr>
                <a:spLocks/>
              </p:cNvSpPr>
              <p:nvPr/>
            </p:nvSpPr>
            <p:spPr bwMode="auto">
              <a:xfrm>
                <a:off x="7239" y="-14162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2 w 49"/>
                  <a:gd name="T11" fmla="*/ 40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5" name="Freeform 5114"/>
              <p:cNvSpPr>
                <a:spLocks/>
              </p:cNvSpPr>
              <p:nvPr/>
            </p:nvSpPr>
            <p:spPr bwMode="auto">
              <a:xfrm>
                <a:off x="7255" y="-13991"/>
                <a:ext cx="131" cy="131"/>
              </a:xfrm>
              <a:custGeom>
                <a:avLst/>
                <a:gdLst>
                  <a:gd name="T0" fmla="*/ 28 w 49"/>
                  <a:gd name="T1" fmla="*/ 49 h 49"/>
                  <a:gd name="T2" fmla="*/ 44 w 49"/>
                  <a:gd name="T3" fmla="*/ 40 h 49"/>
                  <a:gd name="T4" fmla="*/ 49 w 49"/>
                  <a:gd name="T5" fmla="*/ 22 h 49"/>
                  <a:gd name="T6" fmla="*/ 22 w 49"/>
                  <a:gd name="T7" fmla="*/ 2 h 49"/>
                  <a:gd name="T8" fmla="*/ 6 w 49"/>
                  <a:gd name="T9" fmla="*/ 11 h 49"/>
                  <a:gd name="T10" fmla="*/ 1 w 49"/>
                  <a:gd name="T11" fmla="*/ 28 h 49"/>
                  <a:gd name="T12" fmla="*/ 25 w 49"/>
                  <a:gd name="T13" fmla="*/ 49 h 49"/>
                  <a:gd name="T14" fmla="*/ 28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8" y="49"/>
                    </a:move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16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6" name="Freeform 5115"/>
              <p:cNvSpPr>
                <a:spLocks/>
              </p:cNvSpPr>
              <p:nvPr/>
            </p:nvSpPr>
            <p:spPr bwMode="auto">
              <a:xfrm>
                <a:off x="7282" y="-13823"/>
                <a:ext cx="131" cy="133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40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7" name="Freeform 5116"/>
              <p:cNvSpPr>
                <a:spLocks/>
              </p:cNvSpPr>
              <p:nvPr/>
            </p:nvSpPr>
            <p:spPr bwMode="auto">
              <a:xfrm>
                <a:off x="7311" y="-13658"/>
                <a:ext cx="142" cy="134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1 h 50"/>
                  <a:gd name="T4" fmla="*/ 27 w 53"/>
                  <a:gd name="T5" fmla="*/ 50 h 50"/>
                  <a:gd name="T6" fmla="*/ 32 w 53"/>
                  <a:gd name="T7" fmla="*/ 49 h 50"/>
                  <a:gd name="T8" fmla="*/ 50 w 53"/>
                  <a:gd name="T9" fmla="*/ 21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8" y="6"/>
                      <a:pt x="0" y="19"/>
                      <a:pt x="3" y="31"/>
                    </a:cubicBezTo>
                    <a:cubicBezTo>
                      <a:pt x="6" y="42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8" name="Freeform 5117"/>
              <p:cNvSpPr>
                <a:spLocks/>
              </p:cNvSpPr>
              <p:nvPr/>
            </p:nvSpPr>
            <p:spPr bwMode="auto">
              <a:xfrm>
                <a:off x="7354" y="-13495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3 h 50"/>
                  <a:gd name="T4" fmla="*/ 26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49" y="20"/>
                    </a:cubicBezTo>
                    <a:cubicBezTo>
                      <a:pt x="46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9" name="Freeform 5118"/>
              <p:cNvSpPr>
                <a:spLocks/>
              </p:cNvSpPr>
              <p:nvPr/>
            </p:nvSpPr>
            <p:spPr bwMode="auto">
              <a:xfrm>
                <a:off x="7602" y="-12879"/>
                <a:ext cx="133" cy="137"/>
              </a:xfrm>
              <a:custGeom>
                <a:avLst/>
                <a:gdLst>
                  <a:gd name="T0" fmla="*/ 14 w 50"/>
                  <a:gd name="T1" fmla="*/ 6 h 51"/>
                  <a:gd name="T2" fmla="*/ 2 w 50"/>
                  <a:gd name="T3" fmla="*/ 19 h 51"/>
                  <a:gd name="T4" fmla="*/ 4 w 50"/>
                  <a:gd name="T5" fmla="*/ 38 h 51"/>
                  <a:gd name="T6" fmla="*/ 25 w 50"/>
                  <a:gd name="T7" fmla="*/ 51 h 51"/>
                  <a:gd name="T8" fmla="*/ 36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6"/>
                    </a:moveTo>
                    <a:cubicBezTo>
                      <a:pt x="9" y="8"/>
                      <a:pt x="4" y="13"/>
                      <a:pt x="2" y="19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1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0" name="Freeform 5119"/>
              <p:cNvSpPr>
                <a:spLocks/>
              </p:cNvSpPr>
              <p:nvPr/>
            </p:nvSpPr>
            <p:spPr bwMode="auto">
              <a:xfrm>
                <a:off x="7682" y="-12734"/>
                <a:ext cx="130" cy="136"/>
              </a:xfrm>
              <a:custGeom>
                <a:avLst/>
                <a:gdLst>
                  <a:gd name="T0" fmla="*/ 13 w 49"/>
                  <a:gd name="T1" fmla="*/ 6 h 51"/>
                  <a:gd name="T2" fmla="*/ 2 w 49"/>
                  <a:gd name="T3" fmla="*/ 21 h 51"/>
                  <a:gd name="T4" fmla="*/ 4 w 49"/>
                  <a:gd name="T5" fmla="*/ 39 h 51"/>
                  <a:gd name="T6" fmla="*/ 25 w 49"/>
                  <a:gd name="T7" fmla="*/ 51 h 51"/>
                  <a:gd name="T8" fmla="*/ 37 w 49"/>
                  <a:gd name="T9" fmla="*/ 48 h 51"/>
                  <a:gd name="T10" fmla="*/ 48 w 49"/>
                  <a:gd name="T11" fmla="*/ 33 h 51"/>
                  <a:gd name="T12" fmla="*/ 45 w 49"/>
                  <a:gd name="T13" fmla="*/ 15 h 51"/>
                  <a:gd name="T14" fmla="*/ 13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6"/>
                    </a:moveTo>
                    <a:cubicBezTo>
                      <a:pt x="7" y="9"/>
                      <a:pt x="3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9" y="21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1" name="Freeform 5120"/>
              <p:cNvSpPr>
                <a:spLocks/>
              </p:cNvSpPr>
              <p:nvPr/>
            </p:nvSpPr>
            <p:spPr bwMode="auto">
              <a:xfrm>
                <a:off x="7767" y="-12596"/>
                <a:ext cx="133" cy="136"/>
              </a:xfrm>
              <a:custGeom>
                <a:avLst/>
                <a:gdLst>
                  <a:gd name="T0" fmla="*/ 12 w 50"/>
                  <a:gd name="T1" fmla="*/ 7 h 51"/>
                  <a:gd name="T2" fmla="*/ 2 w 50"/>
                  <a:gd name="T3" fmla="*/ 22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2 h 51"/>
                  <a:gd name="T12" fmla="*/ 45 w 50"/>
                  <a:gd name="T13" fmla="*/ 14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7" y="11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2"/>
                    </a:cubicBezTo>
                    <a:cubicBezTo>
                      <a:pt x="50" y="26"/>
                      <a:pt x="48" y="20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2" name="Freeform 5121"/>
              <p:cNvSpPr>
                <a:spLocks/>
              </p:cNvSpPr>
              <p:nvPr/>
            </p:nvSpPr>
            <p:spPr bwMode="auto">
              <a:xfrm>
                <a:off x="7852" y="-12460"/>
                <a:ext cx="139" cy="136"/>
              </a:xfrm>
              <a:custGeom>
                <a:avLst/>
                <a:gdLst>
                  <a:gd name="T0" fmla="*/ 14 w 52"/>
                  <a:gd name="T1" fmla="*/ 8 h 51"/>
                  <a:gd name="T2" fmla="*/ 8 w 52"/>
                  <a:gd name="T3" fmla="*/ 41 h 51"/>
                  <a:gd name="T4" fmla="*/ 28 w 52"/>
                  <a:gd name="T5" fmla="*/ 51 h 51"/>
                  <a:gd name="T6" fmla="*/ 41 w 52"/>
                  <a:gd name="T7" fmla="*/ 46 h 51"/>
                  <a:gd name="T8" fmla="*/ 51 w 52"/>
                  <a:gd name="T9" fmla="*/ 31 h 51"/>
                  <a:gd name="T10" fmla="*/ 47 w 52"/>
                  <a:gd name="T11" fmla="*/ 13 h 51"/>
                  <a:gd name="T12" fmla="*/ 14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8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3" y="47"/>
                      <a:pt x="20" y="51"/>
                      <a:pt x="28" y="51"/>
                    </a:cubicBezTo>
                    <a:cubicBezTo>
                      <a:pt x="33" y="51"/>
                      <a:pt x="37" y="49"/>
                      <a:pt x="41" y="46"/>
                    </a:cubicBezTo>
                    <a:cubicBezTo>
                      <a:pt x="47" y="43"/>
                      <a:pt x="50" y="37"/>
                      <a:pt x="51" y="31"/>
                    </a:cubicBezTo>
                    <a:cubicBezTo>
                      <a:pt x="52" y="25"/>
                      <a:pt x="51" y="18"/>
                      <a:pt x="47" y="13"/>
                    </a:cubicBezTo>
                    <a:cubicBezTo>
                      <a:pt x="40" y="3"/>
                      <a:pt x="24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3" name="Freeform 5122"/>
              <p:cNvSpPr>
                <a:spLocks/>
              </p:cNvSpPr>
              <p:nvPr/>
            </p:nvSpPr>
            <p:spPr bwMode="auto">
              <a:xfrm>
                <a:off x="7954" y="-12329"/>
                <a:ext cx="141" cy="136"/>
              </a:xfrm>
              <a:custGeom>
                <a:avLst/>
                <a:gdLst>
                  <a:gd name="T0" fmla="*/ 12 w 53"/>
                  <a:gd name="T1" fmla="*/ 8 h 51"/>
                  <a:gd name="T2" fmla="*/ 8 w 53"/>
                  <a:gd name="T3" fmla="*/ 42 h 51"/>
                  <a:gd name="T4" fmla="*/ 27 w 53"/>
                  <a:gd name="T5" fmla="*/ 51 h 51"/>
                  <a:gd name="T6" fmla="*/ 41 w 53"/>
                  <a:gd name="T7" fmla="*/ 46 h 51"/>
                  <a:gd name="T8" fmla="*/ 45 w 53"/>
                  <a:gd name="T9" fmla="*/ 12 h 51"/>
                  <a:gd name="T10" fmla="*/ 12 w 53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2" y="8"/>
                    </a:moveTo>
                    <a:cubicBezTo>
                      <a:pt x="1" y="16"/>
                      <a:pt x="0" y="31"/>
                      <a:pt x="8" y="42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7"/>
                      <a:pt x="53" y="22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4" name="Freeform 5123"/>
              <p:cNvSpPr>
                <a:spLocks/>
              </p:cNvSpPr>
              <p:nvPr/>
            </p:nvSpPr>
            <p:spPr bwMode="auto">
              <a:xfrm>
                <a:off x="8058" y="-12203"/>
                <a:ext cx="141" cy="136"/>
              </a:xfrm>
              <a:custGeom>
                <a:avLst/>
                <a:gdLst>
                  <a:gd name="T0" fmla="*/ 11 w 53"/>
                  <a:gd name="T1" fmla="*/ 9 h 51"/>
                  <a:gd name="T2" fmla="*/ 9 w 53"/>
                  <a:gd name="T3" fmla="*/ 42 h 51"/>
                  <a:gd name="T4" fmla="*/ 27 w 53"/>
                  <a:gd name="T5" fmla="*/ 51 h 51"/>
                  <a:gd name="T6" fmla="*/ 42 w 53"/>
                  <a:gd name="T7" fmla="*/ 45 h 51"/>
                  <a:gd name="T8" fmla="*/ 45 w 53"/>
                  <a:gd name="T9" fmla="*/ 11 h 51"/>
                  <a:gd name="T10" fmla="*/ 11 w 53"/>
                  <a:gd name="T1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1" y="9"/>
                    </a:moveTo>
                    <a:cubicBezTo>
                      <a:pt x="1" y="17"/>
                      <a:pt x="0" y="33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3" y="51"/>
                      <a:pt x="38" y="49"/>
                      <a:pt x="42" y="45"/>
                    </a:cubicBezTo>
                    <a:cubicBezTo>
                      <a:pt x="52" y="36"/>
                      <a:pt x="53" y="21"/>
                      <a:pt x="45" y="11"/>
                    </a:cubicBezTo>
                    <a:cubicBezTo>
                      <a:pt x="36" y="2"/>
                      <a:pt x="21" y="0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5" name="Freeform 5124"/>
              <p:cNvSpPr>
                <a:spLocks/>
              </p:cNvSpPr>
              <p:nvPr/>
            </p:nvSpPr>
            <p:spPr bwMode="auto">
              <a:xfrm>
                <a:off x="8175" y="-12081"/>
                <a:ext cx="128" cy="134"/>
              </a:xfrm>
              <a:custGeom>
                <a:avLst/>
                <a:gdLst>
                  <a:gd name="T0" fmla="*/ 8 w 48"/>
                  <a:gd name="T1" fmla="*/ 8 h 50"/>
                  <a:gd name="T2" fmla="*/ 0 w 48"/>
                  <a:gd name="T3" fmla="*/ 25 h 50"/>
                  <a:gd name="T4" fmla="*/ 7 w 48"/>
                  <a:gd name="T5" fmla="*/ 42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2 w 48"/>
                  <a:gd name="T13" fmla="*/ 9 h 50"/>
                  <a:gd name="T14" fmla="*/ 8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8" y="8"/>
                    </a:move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6" name="Freeform 5125"/>
              <p:cNvSpPr>
                <a:spLocks/>
              </p:cNvSpPr>
              <p:nvPr/>
            </p:nvSpPr>
            <p:spPr bwMode="auto">
              <a:xfrm>
                <a:off x="8292" y="-11969"/>
                <a:ext cx="134" cy="134"/>
              </a:xfrm>
              <a:custGeom>
                <a:avLst/>
                <a:gdLst>
                  <a:gd name="T0" fmla="*/ 7 w 50"/>
                  <a:gd name="T1" fmla="*/ 10 h 50"/>
                  <a:gd name="T2" fmla="*/ 0 w 50"/>
                  <a:gd name="T3" fmla="*/ 27 h 50"/>
                  <a:gd name="T4" fmla="*/ 8 w 50"/>
                  <a:gd name="T5" fmla="*/ 44 h 50"/>
                  <a:gd name="T6" fmla="*/ 24 w 50"/>
                  <a:gd name="T7" fmla="*/ 50 h 50"/>
                  <a:gd name="T8" fmla="*/ 41 w 50"/>
                  <a:gd name="T9" fmla="*/ 43 h 50"/>
                  <a:gd name="T10" fmla="*/ 40 w 50"/>
                  <a:gd name="T11" fmla="*/ 9 h 50"/>
                  <a:gd name="T12" fmla="*/ 7 w 50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7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7" y="48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7" name="Freeform 5126"/>
              <p:cNvSpPr>
                <a:spLocks/>
              </p:cNvSpPr>
              <p:nvPr/>
            </p:nvSpPr>
            <p:spPr bwMode="auto">
              <a:xfrm>
                <a:off x="8407" y="-11859"/>
                <a:ext cx="136" cy="133"/>
              </a:xfrm>
              <a:custGeom>
                <a:avLst/>
                <a:gdLst>
                  <a:gd name="T0" fmla="*/ 9 w 51"/>
                  <a:gd name="T1" fmla="*/ 11 h 50"/>
                  <a:gd name="T2" fmla="*/ 11 w 51"/>
                  <a:gd name="T3" fmla="*/ 44 h 50"/>
                  <a:gd name="T4" fmla="*/ 27 w 51"/>
                  <a:gd name="T5" fmla="*/ 50 h 50"/>
                  <a:gd name="T6" fmla="*/ 45 w 51"/>
                  <a:gd name="T7" fmla="*/ 42 h 50"/>
                  <a:gd name="T8" fmla="*/ 50 w 51"/>
                  <a:gd name="T9" fmla="*/ 24 h 50"/>
                  <a:gd name="T10" fmla="*/ 42 w 51"/>
                  <a:gd name="T11" fmla="*/ 8 h 50"/>
                  <a:gd name="T12" fmla="*/ 9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1"/>
                    </a:move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0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8" name="Freeform 5127"/>
              <p:cNvSpPr>
                <a:spLocks/>
              </p:cNvSpPr>
              <p:nvPr/>
            </p:nvSpPr>
            <p:spPr bwMode="auto">
              <a:xfrm>
                <a:off x="8540" y="-11758"/>
                <a:ext cx="131" cy="134"/>
              </a:xfrm>
              <a:custGeom>
                <a:avLst/>
                <a:gdLst>
                  <a:gd name="T0" fmla="*/ 5 w 49"/>
                  <a:gd name="T1" fmla="*/ 12 h 50"/>
                  <a:gd name="T2" fmla="*/ 1 w 49"/>
                  <a:gd name="T3" fmla="*/ 30 h 50"/>
                  <a:gd name="T4" fmla="*/ 10 w 49"/>
                  <a:gd name="T5" fmla="*/ 45 h 50"/>
                  <a:gd name="T6" fmla="*/ 24 w 49"/>
                  <a:gd name="T7" fmla="*/ 50 h 50"/>
                  <a:gd name="T8" fmla="*/ 43 w 49"/>
                  <a:gd name="T9" fmla="*/ 41 h 50"/>
                  <a:gd name="T10" fmla="*/ 48 w 49"/>
                  <a:gd name="T11" fmla="*/ 24 h 50"/>
                  <a:gd name="T12" fmla="*/ 39 w 49"/>
                  <a:gd name="T13" fmla="*/ 8 h 50"/>
                  <a:gd name="T14" fmla="*/ 5 w 49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5" y="12"/>
                    </a:moveTo>
                    <a:cubicBezTo>
                      <a:pt x="2" y="17"/>
                      <a:pt x="0" y="23"/>
                      <a:pt x="1" y="30"/>
                    </a:cubicBezTo>
                    <a:cubicBezTo>
                      <a:pt x="1" y="36"/>
                      <a:pt x="5" y="42"/>
                      <a:pt x="10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9" name="Freeform 5128"/>
              <p:cNvSpPr>
                <a:spLocks/>
              </p:cNvSpPr>
              <p:nvPr/>
            </p:nvSpPr>
            <p:spPr bwMode="auto">
              <a:xfrm>
                <a:off x="8671" y="-11662"/>
                <a:ext cx="139" cy="136"/>
              </a:xfrm>
              <a:custGeom>
                <a:avLst/>
                <a:gdLst>
                  <a:gd name="T0" fmla="*/ 39 w 52"/>
                  <a:gd name="T1" fmla="*/ 7 h 51"/>
                  <a:gd name="T2" fmla="*/ 5 w 52"/>
                  <a:gd name="T3" fmla="*/ 13 h 51"/>
                  <a:gd name="T4" fmla="*/ 1 w 52"/>
                  <a:gd name="T5" fmla="*/ 31 h 51"/>
                  <a:gd name="T6" fmla="*/ 11 w 52"/>
                  <a:gd name="T7" fmla="*/ 46 h 51"/>
                  <a:gd name="T8" fmla="*/ 25 w 52"/>
                  <a:gd name="T9" fmla="*/ 51 h 51"/>
                  <a:gd name="T10" fmla="*/ 45 w 52"/>
                  <a:gd name="T11" fmla="*/ 40 h 51"/>
                  <a:gd name="T12" fmla="*/ 39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7"/>
                    </a:moveTo>
                    <a:cubicBezTo>
                      <a:pt x="28" y="0"/>
                      <a:pt x="13" y="3"/>
                      <a:pt x="5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3" y="37"/>
                      <a:pt x="6" y="43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30"/>
                      <a:pt x="49" y="15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0" name="Freeform 5129"/>
              <p:cNvSpPr>
                <a:spLocks/>
              </p:cNvSpPr>
              <p:nvPr/>
            </p:nvSpPr>
            <p:spPr bwMode="auto">
              <a:xfrm>
                <a:off x="8810" y="-11574"/>
                <a:ext cx="138" cy="136"/>
              </a:xfrm>
              <a:custGeom>
                <a:avLst/>
                <a:gdLst>
                  <a:gd name="T0" fmla="*/ 4 w 52"/>
                  <a:gd name="T1" fmla="*/ 15 h 51"/>
                  <a:gd name="T2" fmla="*/ 1 w 52"/>
                  <a:gd name="T3" fmla="*/ 33 h 51"/>
                  <a:gd name="T4" fmla="*/ 12 w 52"/>
                  <a:gd name="T5" fmla="*/ 48 h 51"/>
                  <a:gd name="T6" fmla="*/ 24 w 52"/>
                  <a:gd name="T7" fmla="*/ 51 h 51"/>
                  <a:gd name="T8" fmla="*/ 45 w 52"/>
                  <a:gd name="T9" fmla="*/ 40 h 51"/>
                  <a:gd name="T10" fmla="*/ 37 w 52"/>
                  <a:gd name="T11" fmla="*/ 7 h 51"/>
                  <a:gd name="T12" fmla="*/ 4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5"/>
                    </a:moveTo>
                    <a:cubicBezTo>
                      <a:pt x="1" y="20"/>
                      <a:pt x="0" y="26"/>
                      <a:pt x="1" y="33"/>
                    </a:cubicBezTo>
                    <a:cubicBezTo>
                      <a:pt x="3" y="39"/>
                      <a:pt x="6" y="44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1" name="Freeform 5130"/>
              <p:cNvSpPr>
                <a:spLocks/>
              </p:cNvSpPr>
              <p:nvPr/>
            </p:nvSpPr>
            <p:spPr bwMode="auto">
              <a:xfrm>
                <a:off x="8951" y="-11488"/>
                <a:ext cx="131" cy="133"/>
              </a:xfrm>
              <a:custGeom>
                <a:avLst/>
                <a:gdLst>
                  <a:gd name="T0" fmla="*/ 4 w 49"/>
                  <a:gd name="T1" fmla="*/ 15 h 50"/>
                  <a:gd name="T2" fmla="*/ 2 w 49"/>
                  <a:gd name="T3" fmla="*/ 33 h 50"/>
                  <a:gd name="T4" fmla="*/ 13 w 49"/>
                  <a:gd name="T5" fmla="*/ 47 h 50"/>
                  <a:gd name="T6" fmla="*/ 25 w 49"/>
                  <a:gd name="T7" fmla="*/ 50 h 50"/>
                  <a:gd name="T8" fmla="*/ 45 w 49"/>
                  <a:gd name="T9" fmla="*/ 38 h 50"/>
                  <a:gd name="T10" fmla="*/ 48 w 49"/>
                  <a:gd name="T11" fmla="*/ 20 h 50"/>
                  <a:gd name="T12" fmla="*/ 36 w 49"/>
                  <a:gd name="T13" fmla="*/ 6 h 50"/>
                  <a:gd name="T14" fmla="*/ 4 w 49"/>
                  <a:gd name="T15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" y="15"/>
                    </a:move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49"/>
                      <a:pt x="21" y="50"/>
                      <a:pt x="25" y="50"/>
                    </a:cubicBezTo>
                    <a:cubicBezTo>
                      <a:pt x="33" y="50"/>
                      <a:pt x="41" y="46"/>
                      <a:pt x="45" y="38"/>
                    </a:cubicBezTo>
                    <a:cubicBezTo>
                      <a:pt x="49" y="33"/>
                      <a:pt x="49" y="26"/>
                      <a:pt x="48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2" name="Freeform 5131"/>
              <p:cNvSpPr>
                <a:spLocks/>
              </p:cNvSpPr>
              <p:nvPr/>
            </p:nvSpPr>
            <p:spPr bwMode="auto">
              <a:xfrm>
                <a:off x="9090" y="-11414"/>
                <a:ext cx="146" cy="136"/>
              </a:xfrm>
              <a:custGeom>
                <a:avLst/>
                <a:gdLst>
                  <a:gd name="T0" fmla="*/ 6 w 55"/>
                  <a:gd name="T1" fmla="*/ 17 h 51"/>
                  <a:gd name="T2" fmla="*/ 17 w 55"/>
                  <a:gd name="T3" fmla="*/ 49 h 51"/>
                  <a:gd name="T4" fmla="*/ 27 w 55"/>
                  <a:gd name="T5" fmla="*/ 51 h 51"/>
                  <a:gd name="T6" fmla="*/ 49 w 55"/>
                  <a:gd name="T7" fmla="*/ 38 h 51"/>
                  <a:gd name="T8" fmla="*/ 38 w 55"/>
                  <a:gd name="T9" fmla="*/ 6 h 51"/>
                  <a:gd name="T10" fmla="*/ 6 w 55"/>
                  <a:gd name="T11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17"/>
                    </a:moveTo>
                    <a:cubicBezTo>
                      <a:pt x="0" y="28"/>
                      <a:pt x="5" y="43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3" name="Freeform 5132"/>
              <p:cNvSpPr>
                <a:spLocks/>
              </p:cNvSpPr>
              <p:nvPr/>
            </p:nvSpPr>
            <p:spPr bwMode="auto">
              <a:xfrm>
                <a:off x="9247" y="-11344"/>
                <a:ext cx="133" cy="136"/>
              </a:xfrm>
              <a:custGeom>
                <a:avLst/>
                <a:gdLst>
                  <a:gd name="T0" fmla="*/ 3 w 50"/>
                  <a:gd name="T1" fmla="*/ 18 h 51"/>
                  <a:gd name="T2" fmla="*/ 3 w 50"/>
                  <a:gd name="T3" fmla="*/ 36 h 51"/>
                  <a:gd name="T4" fmla="*/ 15 w 50"/>
                  <a:gd name="T5" fmla="*/ 49 h 51"/>
                  <a:gd name="T6" fmla="*/ 25 w 50"/>
                  <a:gd name="T7" fmla="*/ 51 h 51"/>
                  <a:gd name="T8" fmla="*/ 47 w 50"/>
                  <a:gd name="T9" fmla="*/ 37 h 51"/>
                  <a:gd name="T10" fmla="*/ 47 w 50"/>
                  <a:gd name="T11" fmla="*/ 18 h 51"/>
                  <a:gd name="T12" fmla="*/ 35 w 50"/>
                  <a:gd name="T13" fmla="*/ 5 h 51"/>
                  <a:gd name="T14" fmla="*/ 3 w 50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" y="18"/>
                    </a:moveTo>
                    <a:cubicBezTo>
                      <a:pt x="1" y="23"/>
                      <a:pt x="0" y="30"/>
                      <a:pt x="3" y="36"/>
                    </a:cubicBezTo>
                    <a:cubicBezTo>
                      <a:pt x="5" y="42"/>
                      <a:pt x="10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50" y="24"/>
                      <a:pt x="47" y="18"/>
                    </a:cubicBezTo>
                    <a:cubicBezTo>
                      <a:pt x="45" y="12"/>
                      <a:pt x="40" y="8"/>
                      <a:pt x="35" y="5"/>
                    </a:cubicBezTo>
                    <a:cubicBezTo>
                      <a:pt x="23" y="0"/>
                      <a:pt x="8" y="6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4" name="Freeform 5133"/>
              <p:cNvSpPr>
                <a:spLocks/>
              </p:cNvSpPr>
              <p:nvPr/>
            </p:nvSpPr>
            <p:spPr bwMode="auto">
              <a:xfrm>
                <a:off x="9396" y="-11283"/>
                <a:ext cx="144" cy="136"/>
              </a:xfrm>
              <a:custGeom>
                <a:avLst/>
                <a:gdLst>
                  <a:gd name="T0" fmla="*/ 35 w 54"/>
                  <a:gd name="T1" fmla="*/ 5 h 51"/>
                  <a:gd name="T2" fmla="*/ 5 w 54"/>
                  <a:gd name="T3" fmla="*/ 19 h 51"/>
                  <a:gd name="T4" fmla="*/ 19 w 54"/>
                  <a:gd name="T5" fmla="*/ 50 h 51"/>
                  <a:gd name="T6" fmla="*/ 27 w 54"/>
                  <a:gd name="T7" fmla="*/ 51 h 51"/>
                  <a:gd name="T8" fmla="*/ 49 w 54"/>
                  <a:gd name="T9" fmla="*/ 36 h 51"/>
                  <a:gd name="T10" fmla="*/ 35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5"/>
                    </a:move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9" y="50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3"/>
                      <a:pt x="48" y="10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5" name="Freeform 5134"/>
              <p:cNvSpPr>
                <a:spLocks/>
              </p:cNvSpPr>
              <p:nvPr/>
            </p:nvSpPr>
            <p:spPr bwMode="auto">
              <a:xfrm>
                <a:off x="9562" y="-11227"/>
                <a:ext cx="130" cy="136"/>
              </a:xfrm>
              <a:custGeom>
                <a:avLst/>
                <a:gdLst>
                  <a:gd name="T0" fmla="*/ 32 w 49"/>
                  <a:gd name="T1" fmla="*/ 4 h 51"/>
                  <a:gd name="T2" fmla="*/ 2 w 49"/>
                  <a:gd name="T3" fmla="*/ 19 h 51"/>
                  <a:gd name="T4" fmla="*/ 3 w 49"/>
                  <a:gd name="T5" fmla="*/ 38 h 51"/>
                  <a:gd name="T6" fmla="*/ 17 w 49"/>
                  <a:gd name="T7" fmla="*/ 49 h 51"/>
                  <a:gd name="T8" fmla="*/ 24 w 49"/>
                  <a:gd name="T9" fmla="*/ 51 h 51"/>
                  <a:gd name="T10" fmla="*/ 47 w 49"/>
                  <a:gd name="T11" fmla="*/ 34 h 51"/>
                  <a:gd name="T12" fmla="*/ 46 w 49"/>
                  <a:gd name="T13" fmla="*/ 16 h 51"/>
                  <a:gd name="T14" fmla="*/ 32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4"/>
                    </a:moveTo>
                    <a:cubicBezTo>
                      <a:pt x="19" y="0"/>
                      <a:pt x="6" y="7"/>
                      <a:pt x="2" y="19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6" name="Freeform 5135"/>
              <p:cNvSpPr>
                <a:spLocks/>
              </p:cNvSpPr>
              <p:nvPr/>
            </p:nvSpPr>
            <p:spPr bwMode="auto">
              <a:xfrm>
                <a:off x="9722" y="-11179"/>
                <a:ext cx="133" cy="134"/>
              </a:xfrm>
              <a:custGeom>
                <a:avLst/>
                <a:gdLst>
                  <a:gd name="T0" fmla="*/ 31 w 50"/>
                  <a:gd name="T1" fmla="*/ 3 h 50"/>
                  <a:gd name="T2" fmla="*/ 2 w 50"/>
                  <a:gd name="T3" fmla="*/ 20 h 50"/>
                  <a:gd name="T4" fmla="*/ 5 w 50"/>
                  <a:gd name="T5" fmla="*/ 38 h 50"/>
                  <a:gd name="T6" fmla="*/ 19 w 50"/>
                  <a:gd name="T7" fmla="*/ 49 h 50"/>
                  <a:gd name="T8" fmla="*/ 25 w 50"/>
                  <a:gd name="T9" fmla="*/ 50 h 50"/>
                  <a:gd name="T10" fmla="*/ 48 w 50"/>
                  <a:gd name="T11" fmla="*/ 32 h 50"/>
                  <a:gd name="T12" fmla="*/ 46 w 50"/>
                  <a:gd name="T13" fmla="*/ 14 h 50"/>
                  <a:gd name="T14" fmla="*/ 31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1" y="3"/>
                    </a:move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5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0" y="26"/>
                      <a:pt x="49" y="20"/>
                      <a:pt x="46" y="14"/>
                    </a:cubicBezTo>
                    <a:cubicBezTo>
                      <a:pt x="43" y="9"/>
                      <a:pt x="38" y="5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7" name="Freeform 5136"/>
              <p:cNvSpPr>
                <a:spLocks/>
              </p:cNvSpPr>
              <p:nvPr/>
            </p:nvSpPr>
            <p:spPr bwMode="auto">
              <a:xfrm>
                <a:off x="9889" y="-11139"/>
                <a:ext cx="134" cy="134"/>
              </a:xfrm>
              <a:custGeom>
                <a:avLst/>
                <a:gdLst>
                  <a:gd name="T0" fmla="*/ 29 w 50"/>
                  <a:gd name="T1" fmla="*/ 2 h 50"/>
                  <a:gd name="T2" fmla="*/ 1 w 50"/>
                  <a:gd name="T3" fmla="*/ 21 h 50"/>
                  <a:gd name="T4" fmla="*/ 4 w 50"/>
                  <a:gd name="T5" fmla="*/ 39 h 50"/>
                  <a:gd name="T6" fmla="*/ 19 w 50"/>
                  <a:gd name="T7" fmla="*/ 49 h 50"/>
                  <a:gd name="T8" fmla="*/ 24 w 50"/>
                  <a:gd name="T9" fmla="*/ 50 h 50"/>
                  <a:gd name="T10" fmla="*/ 48 w 50"/>
                  <a:gd name="T11" fmla="*/ 31 h 50"/>
                  <a:gd name="T12" fmla="*/ 29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2"/>
                    </a:move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50" y="18"/>
                      <a:pt x="42" y="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8" name="Freeform 5137"/>
              <p:cNvSpPr>
                <a:spLocks/>
              </p:cNvSpPr>
              <p:nvPr/>
            </p:nvSpPr>
            <p:spPr bwMode="auto">
              <a:xfrm>
                <a:off x="10057" y="-11110"/>
                <a:ext cx="131" cy="134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1 w 49"/>
                  <a:gd name="T5" fmla="*/ 50 h 50"/>
                  <a:gd name="T6" fmla="*/ 25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8 w 49"/>
                  <a:gd name="T13" fmla="*/ 3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9"/>
                      <a:pt x="2" y="35"/>
                      <a:pt x="5" y="40"/>
                    </a:cubicBezTo>
                    <a:cubicBezTo>
                      <a:pt x="9" y="45"/>
                      <a:pt x="15" y="49"/>
                      <a:pt x="21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40" y="7"/>
                      <a:pt x="35" y="4"/>
                      <a:pt x="28" y="3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9" name="Freeform 5138"/>
              <p:cNvSpPr>
                <a:spLocks/>
              </p:cNvSpPr>
              <p:nvPr/>
            </p:nvSpPr>
            <p:spPr bwMode="auto">
              <a:xfrm>
                <a:off x="10228" y="-11085"/>
                <a:ext cx="133" cy="130"/>
              </a:xfrm>
              <a:custGeom>
                <a:avLst/>
                <a:gdLst>
                  <a:gd name="T0" fmla="*/ 28 w 50"/>
                  <a:gd name="T1" fmla="*/ 2 h 49"/>
                  <a:gd name="T2" fmla="*/ 1 w 50"/>
                  <a:gd name="T3" fmla="*/ 23 h 49"/>
                  <a:gd name="T4" fmla="*/ 22 w 50"/>
                  <a:gd name="T5" fmla="*/ 49 h 49"/>
                  <a:gd name="T6" fmla="*/ 25 w 50"/>
                  <a:gd name="T7" fmla="*/ 49 h 49"/>
                  <a:gd name="T8" fmla="*/ 49 w 50"/>
                  <a:gd name="T9" fmla="*/ 28 h 49"/>
                  <a:gd name="T10" fmla="*/ 28 w 50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8" y="2"/>
                    </a:move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0" name="Freeform 5139"/>
              <p:cNvSpPr>
                <a:spLocks/>
              </p:cNvSpPr>
              <p:nvPr/>
            </p:nvSpPr>
            <p:spPr bwMode="auto">
              <a:xfrm>
                <a:off x="10404" y="-11067"/>
                <a:ext cx="131" cy="126"/>
              </a:xfrm>
              <a:custGeom>
                <a:avLst/>
                <a:gdLst>
                  <a:gd name="T0" fmla="*/ 25 w 49"/>
                  <a:gd name="T1" fmla="*/ 0 h 47"/>
                  <a:gd name="T2" fmla="*/ 1 w 49"/>
                  <a:gd name="T3" fmla="*/ 22 h 47"/>
                  <a:gd name="T4" fmla="*/ 7 w 49"/>
                  <a:gd name="T5" fmla="*/ 39 h 47"/>
                  <a:gd name="T6" fmla="*/ 23 w 49"/>
                  <a:gd name="T7" fmla="*/ 47 h 47"/>
                  <a:gd name="T8" fmla="*/ 25 w 49"/>
                  <a:gd name="T9" fmla="*/ 47 h 47"/>
                  <a:gd name="T10" fmla="*/ 48 w 49"/>
                  <a:gd name="T11" fmla="*/ 25 h 47"/>
                  <a:gd name="T12" fmla="*/ 26 w 49"/>
                  <a:gd name="T13" fmla="*/ 0 h 47"/>
                  <a:gd name="T14" fmla="*/ 25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cubicBezTo>
                      <a:pt x="12" y="0"/>
                      <a:pt x="1" y="9"/>
                      <a:pt x="1" y="22"/>
                    </a:cubicBezTo>
                    <a:cubicBezTo>
                      <a:pt x="0" y="28"/>
                      <a:pt x="3" y="35"/>
                      <a:pt x="7" y="39"/>
                    </a:cubicBezTo>
                    <a:cubicBezTo>
                      <a:pt x="11" y="44"/>
                      <a:pt x="17" y="47"/>
                      <a:pt x="23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7" y="47"/>
                      <a:pt x="48" y="37"/>
                      <a:pt x="48" y="25"/>
                    </a:cubicBezTo>
                    <a:cubicBezTo>
                      <a:pt x="49" y="12"/>
                      <a:pt x="39" y="0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1" name="Oval 5140"/>
              <p:cNvSpPr>
                <a:spLocks noChangeArrowheads="1"/>
              </p:cNvSpPr>
              <p:nvPr/>
            </p:nvSpPr>
            <p:spPr bwMode="auto">
              <a:xfrm>
                <a:off x="10583" y="-11064"/>
                <a:ext cx="128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2" name="Freeform 5141"/>
              <p:cNvSpPr>
                <a:spLocks/>
              </p:cNvSpPr>
              <p:nvPr/>
            </p:nvSpPr>
            <p:spPr bwMode="auto">
              <a:xfrm>
                <a:off x="10759" y="-11067"/>
                <a:ext cx="128" cy="126"/>
              </a:xfrm>
              <a:custGeom>
                <a:avLst/>
                <a:gdLst>
                  <a:gd name="T0" fmla="*/ 25 w 48"/>
                  <a:gd name="T1" fmla="*/ 47 h 47"/>
                  <a:gd name="T2" fmla="*/ 42 w 48"/>
                  <a:gd name="T3" fmla="*/ 40 h 47"/>
                  <a:gd name="T4" fmla="*/ 48 w 48"/>
                  <a:gd name="T5" fmla="*/ 22 h 47"/>
                  <a:gd name="T6" fmla="*/ 24 w 48"/>
                  <a:gd name="T7" fmla="*/ 0 h 47"/>
                  <a:gd name="T8" fmla="*/ 23 w 48"/>
                  <a:gd name="T9" fmla="*/ 0 h 47"/>
                  <a:gd name="T10" fmla="*/ 6 w 48"/>
                  <a:gd name="T11" fmla="*/ 7 h 47"/>
                  <a:gd name="T12" fmla="*/ 0 w 48"/>
                  <a:gd name="T13" fmla="*/ 25 h 47"/>
                  <a:gd name="T14" fmla="*/ 24 w 48"/>
                  <a:gd name="T15" fmla="*/ 47 h 47"/>
                  <a:gd name="T16" fmla="*/ 25 w 48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5" y="47"/>
                    </a:moveTo>
                    <a:cubicBezTo>
                      <a:pt x="31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7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3" name="Freeform 5142"/>
              <p:cNvSpPr>
                <a:spLocks/>
              </p:cNvSpPr>
              <p:nvPr/>
            </p:nvSpPr>
            <p:spPr bwMode="auto">
              <a:xfrm>
                <a:off x="11097" y="-11107"/>
                <a:ext cx="136" cy="131"/>
              </a:xfrm>
              <a:custGeom>
                <a:avLst/>
                <a:gdLst>
                  <a:gd name="T0" fmla="*/ 29 w 51"/>
                  <a:gd name="T1" fmla="*/ 49 h 49"/>
                  <a:gd name="T2" fmla="*/ 49 w 51"/>
                  <a:gd name="T3" fmla="*/ 22 h 49"/>
                  <a:gd name="T4" fmla="*/ 22 w 51"/>
                  <a:gd name="T5" fmla="*/ 2 h 49"/>
                  <a:gd name="T6" fmla="*/ 2 w 51"/>
                  <a:gd name="T7" fmla="*/ 29 h 49"/>
                  <a:gd name="T8" fmla="*/ 26 w 51"/>
                  <a:gd name="T9" fmla="*/ 49 h 49"/>
                  <a:gd name="T10" fmla="*/ 29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9" y="49"/>
                    </a:move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4" name="Freeform 5143"/>
              <p:cNvSpPr>
                <a:spLocks/>
              </p:cNvSpPr>
              <p:nvPr/>
            </p:nvSpPr>
            <p:spPr bwMode="auto">
              <a:xfrm>
                <a:off x="11268" y="-11139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49 h 50"/>
                  <a:gd name="T4" fmla="*/ 48 w 51"/>
                  <a:gd name="T5" fmla="*/ 21 h 50"/>
                  <a:gd name="T6" fmla="*/ 20 w 51"/>
                  <a:gd name="T7" fmla="*/ 3 h 50"/>
                  <a:gd name="T8" fmla="*/ 5 w 51"/>
                  <a:gd name="T9" fmla="*/ 13 h 50"/>
                  <a:gd name="T10" fmla="*/ 1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50"/>
                      <a:pt x="29" y="49"/>
                    </a:cubicBezTo>
                    <a:cubicBezTo>
                      <a:pt x="42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5" name="Freeform 5144"/>
              <p:cNvSpPr>
                <a:spLocks/>
              </p:cNvSpPr>
              <p:nvPr/>
            </p:nvSpPr>
            <p:spPr bwMode="auto">
              <a:xfrm>
                <a:off x="11428" y="-11179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32 w 53"/>
                  <a:gd name="T3" fmla="*/ 50 h 50"/>
                  <a:gd name="T4" fmla="*/ 50 w 53"/>
                  <a:gd name="T5" fmla="*/ 21 h 50"/>
                  <a:gd name="T6" fmla="*/ 21 w 53"/>
                  <a:gd name="T7" fmla="*/ 3 h 50"/>
                  <a:gd name="T8" fmla="*/ 3 w 53"/>
                  <a:gd name="T9" fmla="*/ 3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28" y="50"/>
                      <a:pt x="30" y="50"/>
                      <a:pt x="32" y="50"/>
                    </a:cubicBezTo>
                    <a:cubicBezTo>
                      <a:pt x="45" y="46"/>
                      <a:pt x="53" y="33"/>
                      <a:pt x="50" y="21"/>
                    </a:cubicBezTo>
                    <a:cubicBezTo>
                      <a:pt x="46" y="8"/>
                      <a:pt x="33" y="0"/>
                      <a:pt x="21" y="3"/>
                    </a:cubicBezTo>
                    <a:cubicBezTo>
                      <a:pt x="8" y="7"/>
                      <a:pt x="0" y="20"/>
                      <a:pt x="3" y="32"/>
                    </a:cubicBezTo>
                    <a:cubicBezTo>
                      <a:pt x="6" y="43"/>
                      <a:pt x="16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6" name="Freeform 5145"/>
              <p:cNvSpPr>
                <a:spLocks/>
              </p:cNvSpPr>
              <p:nvPr/>
            </p:nvSpPr>
            <p:spPr bwMode="auto">
              <a:xfrm>
                <a:off x="11588" y="-11227"/>
                <a:ext cx="139" cy="136"/>
              </a:xfrm>
              <a:custGeom>
                <a:avLst/>
                <a:gdLst>
                  <a:gd name="T0" fmla="*/ 34 w 52"/>
                  <a:gd name="T1" fmla="*/ 50 h 51"/>
                  <a:gd name="T2" fmla="*/ 48 w 52"/>
                  <a:gd name="T3" fmla="*/ 38 h 51"/>
                  <a:gd name="T4" fmla="*/ 50 w 52"/>
                  <a:gd name="T5" fmla="*/ 20 h 51"/>
                  <a:gd name="T6" fmla="*/ 20 w 52"/>
                  <a:gd name="T7" fmla="*/ 4 h 51"/>
                  <a:gd name="T8" fmla="*/ 4 w 52"/>
                  <a:gd name="T9" fmla="*/ 34 h 51"/>
                  <a:gd name="T10" fmla="*/ 27 w 52"/>
                  <a:gd name="T11" fmla="*/ 51 h 51"/>
                  <a:gd name="T12" fmla="*/ 34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4" y="50"/>
                    </a:move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3"/>
                      <a:pt x="52" y="26"/>
                      <a:pt x="50" y="20"/>
                    </a:cubicBezTo>
                    <a:cubicBezTo>
                      <a:pt x="46" y="8"/>
                      <a:pt x="32" y="0"/>
                      <a:pt x="20" y="4"/>
                    </a:cubicBez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1"/>
                      <a:pt x="3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7" name="Freeform 5146"/>
              <p:cNvSpPr>
                <a:spLocks/>
              </p:cNvSpPr>
              <p:nvPr/>
            </p:nvSpPr>
            <p:spPr bwMode="auto">
              <a:xfrm>
                <a:off x="11753" y="-11280"/>
                <a:ext cx="131" cy="136"/>
              </a:xfrm>
              <a:custGeom>
                <a:avLst/>
                <a:gdLst>
                  <a:gd name="T0" fmla="*/ 46 w 49"/>
                  <a:gd name="T1" fmla="*/ 37 h 51"/>
                  <a:gd name="T2" fmla="*/ 47 w 49"/>
                  <a:gd name="T3" fmla="*/ 18 h 51"/>
                  <a:gd name="T4" fmla="*/ 16 w 49"/>
                  <a:gd name="T5" fmla="*/ 4 h 51"/>
                  <a:gd name="T6" fmla="*/ 3 w 49"/>
                  <a:gd name="T7" fmla="*/ 17 h 51"/>
                  <a:gd name="T8" fmla="*/ 2 w 49"/>
                  <a:gd name="T9" fmla="*/ 35 h 51"/>
                  <a:gd name="T10" fmla="*/ 24 w 49"/>
                  <a:gd name="T11" fmla="*/ 51 h 51"/>
                  <a:gd name="T12" fmla="*/ 32 w 49"/>
                  <a:gd name="T13" fmla="*/ 49 h 51"/>
                  <a:gd name="T14" fmla="*/ 46 w 49"/>
                  <a:gd name="T1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7"/>
                    </a:moveTo>
                    <a:cubicBezTo>
                      <a:pt x="49" y="31"/>
                      <a:pt x="49" y="24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6"/>
                      <a:pt x="5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2" y="49"/>
                    </a:cubicBezTo>
                    <a:cubicBezTo>
                      <a:pt x="38" y="47"/>
                      <a:pt x="43" y="43"/>
                      <a:pt x="4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8" name="Freeform 5147"/>
              <p:cNvSpPr>
                <a:spLocks/>
              </p:cNvSpPr>
              <p:nvPr/>
            </p:nvSpPr>
            <p:spPr bwMode="auto">
              <a:xfrm>
                <a:off x="11900" y="-11344"/>
                <a:ext cx="144" cy="136"/>
              </a:xfrm>
              <a:custGeom>
                <a:avLst/>
                <a:gdLst>
                  <a:gd name="T0" fmla="*/ 36 w 54"/>
                  <a:gd name="T1" fmla="*/ 49 h 51"/>
                  <a:gd name="T2" fmla="*/ 49 w 54"/>
                  <a:gd name="T3" fmla="*/ 18 h 51"/>
                  <a:gd name="T4" fmla="*/ 18 w 54"/>
                  <a:gd name="T5" fmla="*/ 5 h 51"/>
                  <a:gd name="T6" fmla="*/ 5 w 54"/>
                  <a:gd name="T7" fmla="*/ 37 h 51"/>
                  <a:gd name="T8" fmla="*/ 27 w 54"/>
                  <a:gd name="T9" fmla="*/ 51 h 51"/>
                  <a:gd name="T10" fmla="*/ 36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6" y="49"/>
                    </a:moveTo>
                    <a:cubicBezTo>
                      <a:pt x="49" y="44"/>
                      <a:pt x="54" y="30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ubicBezTo>
                      <a:pt x="6" y="11"/>
                      <a:pt x="0" y="25"/>
                      <a:pt x="5" y="37"/>
                    </a:cubicBezTo>
                    <a:cubicBezTo>
                      <a:pt x="9" y="46"/>
                      <a:pt x="18" y="51"/>
                      <a:pt x="27" y="51"/>
                    </a:cubicBezTo>
                    <a:cubicBezTo>
                      <a:pt x="30" y="51"/>
                      <a:pt x="34" y="51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9" name="Freeform 5148"/>
              <p:cNvSpPr>
                <a:spLocks/>
              </p:cNvSpPr>
              <p:nvPr/>
            </p:nvSpPr>
            <p:spPr bwMode="auto">
              <a:xfrm>
                <a:off x="12049" y="-11414"/>
                <a:ext cx="139" cy="136"/>
              </a:xfrm>
              <a:custGeom>
                <a:avLst/>
                <a:gdLst>
                  <a:gd name="T0" fmla="*/ 38 w 52"/>
                  <a:gd name="T1" fmla="*/ 49 h 51"/>
                  <a:gd name="T2" fmla="*/ 50 w 52"/>
                  <a:gd name="T3" fmla="*/ 35 h 51"/>
                  <a:gd name="T4" fmla="*/ 49 w 52"/>
                  <a:gd name="T5" fmla="*/ 17 h 51"/>
                  <a:gd name="T6" fmla="*/ 17 w 52"/>
                  <a:gd name="T7" fmla="*/ 6 h 51"/>
                  <a:gd name="T8" fmla="*/ 6 w 52"/>
                  <a:gd name="T9" fmla="*/ 38 h 51"/>
                  <a:gd name="T10" fmla="*/ 28 w 52"/>
                  <a:gd name="T11" fmla="*/ 51 h 51"/>
                  <a:gd name="T12" fmla="*/ 38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49"/>
                    </a:move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4" y="6"/>
                      <a:pt x="29" y="0"/>
                      <a:pt x="17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1"/>
                      <a:pt x="3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0" name="Freeform 5149"/>
              <p:cNvSpPr>
                <a:spLocks/>
              </p:cNvSpPr>
              <p:nvPr/>
            </p:nvSpPr>
            <p:spPr bwMode="auto">
              <a:xfrm>
                <a:off x="12204" y="-11488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6 w 52"/>
                  <a:gd name="T3" fmla="*/ 48 h 51"/>
                  <a:gd name="T4" fmla="*/ 45 w 52"/>
                  <a:gd name="T5" fmla="*/ 15 h 51"/>
                  <a:gd name="T6" fmla="*/ 13 w 52"/>
                  <a:gd name="T7" fmla="*/ 6 h 51"/>
                  <a:gd name="T8" fmla="*/ 2 w 52"/>
                  <a:gd name="T9" fmla="*/ 20 h 51"/>
                  <a:gd name="T10" fmla="*/ 4 w 52"/>
                  <a:gd name="T11" fmla="*/ 38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2" y="50"/>
                      <a:pt x="36" y="48"/>
                    </a:cubicBezTo>
                    <a:cubicBezTo>
                      <a:pt x="48" y="42"/>
                      <a:pt x="52" y="27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8" y="9"/>
                      <a:pt x="3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1" name="Freeform 5150"/>
              <p:cNvSpPr>
                <a:spLocks/>
              </p:cNvSpPr>
              <p:nvPr/>
            </p:nvSpPr>
            <p:spPr bwMode="auto">
              <a:xfrm>
                <a:off x="12345" y="-11571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7 w 52"/>
                  <a:gd name="T3" fmla="*/ 47 h 51"/>
                  <a:gd name="T4" fmla="*/ 45 w 52"/>
                  <a:gd name="T5" fmla="*/ 14 h 51"/>
                  <a:gd name="T6" fmla="*/ 12 w 52"/>
                  <a:gd name="T7" fmla="*/ 6 h 51"/>
                  <a:gd name="T8" fmla="*/ 2 w 52"/>
                  <a:gd name="T9" fmla="*/ 21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0"/>
                      <a:pt x="52" y="26"/>
                      <a:pt x="45" y="14"/>
                    </a:cubicBezTo>
                    <a:cubicBezTo>
                      <a:pt x="39" y="3"/>
                      <a:pt x="23" y="0"/>
                      <a:pt x="12" y="6"/>
                    </a:cubicBezTo>
                    <a:cubicBezTo>
                      <a:pt x="7" y="10"/>
                      <a:pt x="3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2" name="Freeform 5151"/>
              <p:cNvSpPr>
                <a:spLocks/>
              </p:cNvSpPr>
              <p:nvPr/>
            </p:nvSpPr>
            <p:spPr bwMode="auto">
              <a:xfrm>
                <a:off x="12745" y="-11859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2 h 50"/>
                  <a:gd name="T6" fmla="*/ 24 w 51"/>
                  <a:gd name="T7" fmla="*/ 50 h 50"/>
                  <a:gd name="T8" fmla="*/ 39 w 51"/>
                  <a:gd name="T9" fmla="*/ 45 h 50"/>
                  <a:gd name="T10" fmla="*/ 42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9" y="36"/>
                      <a:pt x="51" y="21"/>
                      <a:pt x="42" y="11"/>
                    </a:cubicBezTo>
                    <a:cubicBezTo>
                      <a:pt x="34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3" name="Freeform 5152"/>
              <p:cNvSpPr>
                <a:spLocks/>
              </p:cNvSpPr>
              <p:nvPr/>
            </p:nvSpPr>
            <p:spPr bwMode="auto">
              <a:xfrm>
                <a:off x="12862" y="-11966"/>
                <a:ext cx="134" cy="133"/>
              </a:xfrm>
              <a:custGeom>
                <a:avLst/>
                <a:gdLst>
                  <a:gd name="T0" fmla="*/ 50 w 50"/>
                  <a:gd name="T1" fmla="*/ 27 h 50"/>
                  <a:gd name="T2" fmla="*/ 44 w 50"/>
                  <a:gd name="T3" fmla="*/ 10 h 50"/>
                  <a:gd name="T4" fmla="*/ 10 w 50"/>
                  <a:gd name="T5" fmla="*/ 8 h 50"/>
                  <a:gd name="T6" fmla="*/ 8 w 50"/>
                  <a:gd name="T7" fmla="*/ 42 h 50"/>
                  <a:gd name="T8" fmla="*/ 26 w 50"/>
                  <a:gd name="T9" fmla="*/ 50 h 50"/>
                  <a:gd name="T10" fmla="*/ 42 w 50"/>
                  <a:gd name="T11" fmla="*/ 43 h 50"/>
                  <a:gd name="T12" fmla="*/ 50 w 50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27"/>
                    </a:moveTo>
                    <a:cubicBezTo>
                      <a:pt x="50" y="20"/>
                      <a:pt x="48" y="14"/>
                      <a:pt x="44" y="10"/>
                    </a:cubicBezTo>
                    <a:cubicBezTo>
                      <a:pt x="35" y="0"/>
                      <a:pt x="19" y="0"/>
                      <a:pt x="10" y="8"/>
                    </a:cubicBezTo>
                    <a:cubicBezTo>
                      <a:pt x="0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7"/>
                      <a:pt x="42" y="43"/>
                    </a:cubicBezTo>
                    <a:cubicBezTo>
                      <a:pt x="47" y="39"/>
                      <a:pt x="50" y="33"/>
                      <a:pt x="5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4" name="Freeform 5153"/>
              <p:cNvSpPr>
                <a:spLocks/>
              </p:cNvSpPr>
              <p:nvPr/>
            </p:nvSpPr>
            <p:spPr bwMode="auto">
              <a:xfrm>
                <a:off x="12985" y="-12081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5" name="Freeform 5154"/>
              <p:cNvSpPr>
                <a:spLocks/>
              </p:cNvSpPr>
              <p:nvPr/>
            </p:nvSpPr>
            <p:spPr bwMode="auto">
              <a:xfrm>
                <a:off x="13089" y="-12201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3 w 53"/>
                  <a:gd name="T5" fmla="*/ 8 h 50"/>
                  <a:gd name="T6" fmla="*/ 9 w 53"/>
                  <a:gd name="T7" fmla="*/ 10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3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6" name="Freeform 5155"/>
              <p:cNvSpPr>
                <a:spLocks/>
              </p:cNvSpPr>
              <p:nvPr/>
            </p:nvSpPr>
            <p:spPr bwMode="auto">
              <a:xfrm>
                <a:off x="13196" y="-12326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5 w 51"/>
                  <a:gd name="T3" fmla="*/ 41 h 50"/>
                  <a:gd name="T4" fmla="*/ 50 w 51"/>
                  <a:gd name="T5" fmla="*/ 24 h 50"/>
                  <a:gd name="T6" fmla="*/ 41 w 51"/>
                  <a:gd name="T7" fmla="*/ 8 h 50"/>
                  <a:gd name="T8" fmla="*/ 8 w 51"/>
                  <a:gd name="T9" fmla="*/ 11 h 50"/>
                  <a:gd name="T10" fmla="*/ 11 w 51"/>
                  <a:gd name="T11" fmla="*/ 45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4" y="50"/>
                      <a:pt x="40" y="47"/>
                      <a:pt x="45" y="41"/>
                    </a:cubicBezTo>
                    <a:cubicBezTo>
                      <a:pt x="49" y="36"/>
                      <a:pt x="51" y="30"/>
                      <a:pt x="50" y="24"/>
                    </a:cubicBezTo>
                    <a:cubicBezTo>
                      <a:pt x="49" y="17"/>
                      <a:pt x="46" y="12"/>
                      <a:pt x="41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7" name="Freeform 5156"/>
              <p:cNvSpPr>
                <a:spLocks/>
              </p:cNvSpPr>
              <p:nvPr/>
            </p:nvSpPr>
            <p:spPr bwMode="auto">
              <a:xfrm>
                <a:off x="13300" y="-12460"/>
                <a:ext cx="138" cy="136"/>
              </a:xfrm>
              <a:custGeom>
                <a:avLst/>
                <a:gdLst>
                  <a:gd name="T0" fmla="*/ 11 w 52"/>
                  <a:gd name="T1" fmla="*/ 46 h 51"/>
                  <a:gd name="T2" fmla="*/ 25 w 52"/>
                  <a:gd name="T3" fmla="*/ 51 h 51"/>
                  <a:gd name="T4" fmla="*/ 44 w 52"/>
                  <a:gd name="T5" fmla="*/ 41 h 51"/>
                  <a:gd name="T6" fmla="*/ 39 w 52"/>
                  <a:gd name="T7" fmla="*/ 8 h 51"/>
                  <a:gd name="T8" fmla="*/ 5 w 52"/>
                  <a:gd name="T9" fmla="*/ 13 h 51"/>
                  <a:gd name="T10" fmla="*/ 1 w 52"/>
                  <a:gd name="T11" fmla="*/ 31 h 51"/>
                  <a:gd name="T12" fmla="*/ 11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6"/>
                    </a:moveTo>
                    <a:cubicBezTo>
                      <a:pt x="15" y="50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2" y="31"/>
                      <a:pt x="49" y="16"/>
                      <a:pt x="39" y="8"/>
                    </a:cubicBezTo>
                    <a:cubicBezTo>
                      <a:pt x="29" y="0"/>
                      <a:pt x="13" y="3"/>
                      <a:pt x="5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2" y="37"/>
                      <a:pt x="5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8" name="Freeform 5157"/>
              <p:cNvSpPr>
                <a:spLocks/>
              </p:cNvSpPr>
              <p:nvPr/>
            </p:nvSpPr>
            <p:spPr bwMode="auto">
              <a:xfrm>
                <a:off x="13385" y="-12593"/>
                <a:ext cx="147" cy="133"/>
              </a:xfrm>
              <a:custGeom>
                <a:avLst/>
                <a:gdLst>
                  <a:gd name="T0" fmla="*/ 14 w 55"/>
                  <a:gd name="T1" fmla="*/ 46 h 50"/>
                  <a:gd name="T2" fmla="*/ 28 w 55"/>
                  <a:gd name="T3" fmla="*/ 50 h 50"/>
                  <a:gd name="T4" fmla="*/ 47 w 55"/>
                  <a:gd name="T5" fmla="*/ 40 h 50"/>
                  <a:gd name="T6" fmla="*/ 41 w 55"/>
                  <a:gd name="T7" fmla="*/ 7 h 50"/>
                  <a:gd name="T8" fmla="*/ 8 w 55"/>
                  <a:gd name="T9" fmla="*/ 13 h 50"/>
                  <a:gd name="T10" fmla="*/ 14 w 55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14" y="46"/>
                    </a:moveTo>
                    <a:cubicBezTo>
                      <a:pt x="18" y="49"/>
                      <a:pt x="23" y="50"/>
                      <a:pt x="28" y="50"/>
                    </a:cubicBezTo>
                    <a:cubicBezTo>
                      <a:pt x="36" y="50"/>
                      <a:pt x="43" y="46"/>
                      <a:pt x="47" y="40"/>
                    </a:cubicBezTo>
                    <a:cubicBezTo>
                      <a:pt x="55" y="29"/>
                      <a:pt x="52" y="14"/>
                      <a:pt x="41" y="7"/>
                    </a:cubicBezTo>
                    <a:cubicBezTo>
                      <a:pt x="30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9" name="Freeform 5158"/>
              <p:cNvSpPr>
                <a:spLocks/>
              </p:cNvSpPr>
              <p:nvPr/>
            </p:nvSpPr>
            <p:spPr bwMode="auto">
              <a:xfrm>
                <a:off x="13478" y="-12734"/>
                <a:ext cx="139" cy="136"/>
              </a:xfrm>
              <a:custGeom>
                <a:avLst/>
                <a:gdLst>
                  <a:gd name="T0" fmla="*/ 46 w 52"/>
                  <a:gd name="T1" fmla="*/ 39 h 51"/>
                  <a:gd name="T2" fmla="*/ 37 w 52"/>
                  <a:gd name="T3" fmla="*/ 7 h 51"/>
                  <a:gd name="T4" fmla="*/ 5 w 52"/>
                  <a:gd name="T5" fmla="*/ 15 h 51"/>
                  <a:gd name="T6" fmla="*/ 2 w 52"/>
                  <a:gd name="T7" fmla="*/ 33 h 51"/>
                  <a:gd name="T8" fmla="*/ 13 w 52"/>
                  <a:gd name="T9" fmla="*/ 48 h 51"/>
                  <a:gd name="T10" fmla="*/ 25 w 52"/>
                  <a:gd name="T11" fmla="*/ 51 h 51"/>
                  <a:gd name="T12" fmla="*/ 46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9"/>
                    </a:moveTo>
                    <a:cubicBezTo>
                      <a:pt x="52" y="28"/>
                      <a:pt x="49" y="13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0" name="Freeform 5159"/>
              <p:cNvSpPr>
                <a:spLocks/>
              </p:cNvSpPr>
              <p:nvPr/>
            </p:nvSpPr>
            <p:spPr bwMode="auto">
              <a:xfrm>
                <a:off x="13558" y="-12879"/>
                <a:ext cx="134" cy="137"/>
              </a:xfrm>
              <a:custGeom>
                <a:avLst/>
                <a:gdLst>
                  <a:gd name="T0" fmla="*/ 14 w 50"/>
                  <a:gd name="T1" fmla="*/ 48 h 51"/>
                  <a:gd name="T2" fmla="*/ 25 w 50"/>
                  <a:gd name="T3" fmla="*/ 51 h 51"/>
                  <a:gd name="T4" fmla="*/ 46 w 50"/>
                  <a:gd name="T5" fmla="*/ 38 h 51"/>
                  <a:gd name="T6" fmla="*/ 48 w 50"/>
                  <a:gd name="T7" fmla="*/ 20 h 51"/>
                  <a:gd name="T8" fmla="*/ 36 w 50"/>
                  <a:gd name="T9" fmla="*/ 6 h 51"/>
                  <a:gd name="T10" fmla="*/ 4 w 50"/>
                  <a:gd name="T11" fmla="*/ 16 h 51"/>
                  <a:gd name="T12" fmla="*/ 2 w 50"/>
                  <a:gd name="T13" fmla="*/ 34 h 51"/>
                  <a:gd name="T14" fmla="*/ 14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1" name="Freeform 5160"/>
              <p:cNvSpPr>
                <a:spLocks/>
              </p:cNvSpPr>
              <p:nvPr/>
            </p:nvSpPr>
            <p:spPr bwMode="auto">
              <a:xfrm>
                <a:off x="13625" y="-13028"/>
                <a:ext cx="147" cy="136"/>
              </a:xfrm>
              <a:custGeom>
                <a:avLst/>
                <a:gdLst>
                  <a:gd name="T0" fmla="*/ 17 w 55"/>
                  <a:gd name="T1" fmla="*/ 49 h 51"/>
                  <a:gd name="T2" fmla="*/ 27 w 55"/>
                  <a:gd name="T3" fmla="*/ 51 h 51"/>
                  <a:gd name="T4" fmla="*/ 49 w 55"/>
                  <a:gd name="T5" fmla="*/ 37 h 51"/>
                  <a:gd name="T6" fmla="*/ 37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5" y="25"/>
                      <a:pt x="49" y="11"/>
                      <a:pt x="37" y="6"/>
                    </a:cubicBezTo>
                    <a:cubicBezTo>
                      <a:pt x="26" y="0"/>
                      <a:pt x="11" y="6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2" name="Freeform 5161"/>
              <p:cNvSpPr>
                <a:spLocks/>
              </p:cNvSpPr>
              <p:nvPr/>
            </p:nvSpPr>
            <p:spPr bwMode="auto">
              <a:xfrm>
                <a:off x="13700" y="-13180"/>
                <a:ext cx="130" cy="136"/>
              </a:xfrm>
              <a:custGeom>
                <a:avLst/>
                <a:gdLst>
                  <a:gd name="T0" fmla="*/ 46 w 49"/>
                  <a:gd name="T1" fmla="*/ 36 h 51"/>
                  <a:gd name="T2" fmla="*/ 46 w 49"/>
                  <a:gd name="T3" fmla="*/ 18 h 51"/>
                  <a:gd name="T4" fmla="*/ 33 w 49"/>
                  <a:gd name="T5" fmla="*/ 5 h 51"/>
                  <a:gd name="T6" fmla="*/ 2 w 49"/>
                  <a:gd name="T7" fmla="*/ 18 h 51"/>
                  <a:gd name="T8" fmla="*/ 2 w 49"/>
                  <a:gd name="T9" fmla="*/ 36 h 51"/>
                  <a:gd name="T10" fmla="*/ 15 w 49"/>
                  <a:gd name="T11" fmla="*/ 49 h 51"/>
                  <a:gd name="T12" fmla="*/ 24 w 49"/>
                  <a:gd name="T13" fmla="*/ 51 h 51"/>
                  <a:gd name="T14" fmla="*/ 46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6"/>
                    </a:moveTo>
                    <a:cubicBezTo>
                      <a:pt x="49" y="30"/>
                      <a:pt x="48" y="24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4" y="42"/>
                      <a:pt x="9" y="47"/>
                      <a:pt x="15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3" name="Freeform 5162"/>
              <p:cNvSpPr>
                <a:spLocks/>
              </p:cNvSpPr>
              <p:nvPr/>
            </p:nvSpPr>
            <p:spPr bwMode="auto">
              <a:xfrm>
                <a:off x="13750" y="-13335"/>
                <a:ext cx="139" cy="134"/>
              </a:xfrm>
              <a:custGeom>
                <a:avLst/>
                <a:gdLst>
                  <a:gd name="T0" fmla="*/ 19 w 52"/>
                  <a:gd name="T1" fmla="*/ 49 h 50"/>
                  <a:gd name="T2" fmla="*/ 27 w 52"/>
                  <a:gd name="T3" fmla="*/ 50 h 50"/>
                  <a:gd name="T4" fmla="*/ 49 w 52"/>
                  <a:gd name="T5" fmla="*/ 34 h 50"/>
                  <a:gd name="T6" fmla="*/ 48 w 52"/>
                  <a:gd name="T7" fmla="*/ 16 h 50"/>
                  <a:gd name="T8" fmla="*/ 35 w 52"/>
                  <a:gd name="T9" fmla="*/ 4 h 50"/>
                  <a:gd name="T10" fmla="*/ 4 w 52"/>
                  <a:gd name="T11" fmla="*/ 18 h 50"/>
                  <a:gd name="T12" fmla="*/ 19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9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6" y="10"/>
                      <a:pt x="41" y="6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ubicBezTo>
                      <a:pt x="0" y="31"/>
                      <a:pt x="7" y="44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4" name="Freeform 5163"/>
              <p:cNvSpPr>
                <a:spLocks/>
              </p:cNvSpPr>
              <p:nvPr/>
            </p:nvSpPr>
            <p:spPr bwMode="auto">
              <a:xfrm>
                <a:off x="13806" y="-13495"/>
                <a:ext cx="134" cy="134"/>
              </a:xfrm>
              <a:custGeom>
                <a:avLst/>
                <a:gdLst>
                  <a:gd name="T0" fmla="*/ 2 w 50"/>
                  <a:gd name="T1" fmla="*/ 20 h 50"/>
                  <a:gd name="T2" fmla="*/ 4 w 50"/>
                  <a:gd name="T3" fmla="*/ 38 h 50"/>
                  <a:gd name="T4" fmla="*/ 18 w 50"/>
                  <a:gd name="T5" fmla="*/ 49 h 50"/>
                  <a:gd name="T6" fmla="*/ 25 w 50"/>
                  <a:gd name="T7" fmla="*/ 50 h 50"/>
                  <a:gd name="T8" fmla="*/ 48 w 50"/>
                  <a:gd name="T9" fmla="*/ 33 h 50"/>
                  <a:gd name="T10" fmla="*/ 46 w 50"/>
                  <a:gd name="T11" fmla="*/ 15 h 50"/>
                  <a:gd name="T12" fmla="*/ 32 w 50"/>
                  <a:gd name="T13" fmla="*/ 3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7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5" name="Freeform 5164"/>
              <p:cNvSpPr>
                <a:spLocks/>
              </p:cNvSpPr>
              <p:nvPr/>
            </p:nvSpPr>
            <p:spPr bwMode="auto">
              <a:xfrm>
                <a:off x="13849" y="-13658"/>
                <a:ext cx="133" cy="134"/>
              </a:xfrm>
              <a:custGeom>
                <a:avLst/>
                <a:gdLst>
                  <a:gd name="T0" fmla="*/ 2 w 50"/>
                  <a:gd name="T1" fmla="*/ 20 h 50"/>
                  <a:gd name="T2" fmla="*/ 5 w 50"/>
                  <a:gd name="T3" fmla="*/ 39 h 50"/>
                  <a:gd name="T4" fmla="*/ 19 w 50"/>
                  <a:gd name="T5" fmla="*/ 49 h 50"/>
                  <a:gd name="T6" fmla="*/ 25 w 50"/>
                  <a:gd name="T7" fmla="*/ 50 h 50"/>
                  <a:gd name="T8" fmla="*/ 48 w 50"/>
                  <a:gd name="T9" fmla="*/ 32 h 50"/>
                  <a:gd name="T10" fmla="*/ 45 w 50"/>
                  <a:gd name="T11" fmla="*/ 14 h 50"/>
                  <a:gd name="T12" fmla="*/ 31 w 50"/>
                  <a:gd name="T13" fmla="*/ 3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2"/>
                    </a:cubicBez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6" name="Freeform 5165"/>
              <p:cNvSpPr>
                <a:spLocks/>
              </p:cNvSpPr>
              <p:nvPr/>
            </p:nvSpPr>
            <p:spPr bwMode="auto">
              <a:xfrm>
                <a:off x="13881" y="-13823"/>
                <a:ext cx="138" cy="131"/>
              </a:xfrm>
              <a:custGeom>
                <a:avLst/>
                <a:gdLst>
                  <a:gd name="T0" fmla="*/ 2 w 52"/>
                  <a:gd name="T1" fmla="*/ 21 h 49"/>
                  <a:gd name="T2" fmla="*/ 22 w 52"/>
                  <a:gd name="T3" fmla="*/ 49 h 49"/>
                  <a:gd name="T4" fmla="*/ 26 w 52"/>
                  <a:gd name="T5" fmla="*/ 49 h 49"/>
                  <a:gd name="T6" fmla="*/ 49 w 52"/>
                  <a:gd name="T7" fmla="*/ 30 h 49"/>
                  <a:gd name="T8" fmla="*/ 30 w 52"/>
                  <a:gd name="T9" fmla="*/ 2 h 49"/>
                  <a:gd name="T10" fmla="*/ 2 w 52"/>
                  <a:gd name="T1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2" y="17"/>
                      <a:pt x="43" y="5"/>
                      <a:pt x="30" y="2"/>
                    </a:cubicBezTo>
                    <a:cubicBezTo>
                      <a:pt x="17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7" name="Freeform 5166"/>
              <p:cNvSpPr>
                <a:spLocks/>
              </p:cNvSpPr>
              <p:nvPr/>
            </p:nvSpPr>
            <p:spPr bwMode="auto">
              <a:xfrm>
                <a:off x="13908" y="-13991"/>
                <a:ext cx="135" cy="131"/>
              </a:xfrm>
              <a:custGeom>
                <a:avLst/>
                <a:gdLst>
                  <a:gd name="T0" fmla="*/ 23 w 51"/>
                  <a:gd name="T1" fmla="*/ 49 h 49"/>
                  <a:gd name="T2" fmla="*/ 26 w 51"/>
                  <a:gd name="T3" fmla="*/ 49 h 49"/>
                  <a:gd name="T4" fmla="*/ 50 w 51"/>
                  <a:gd name="T5" fmla="*/ 28 h 49"/>
                  <a:gd name="T6" fmla="*/ 29 w 51"/>
                  <a:gd name="T7" fmla="*/ 1 h 49"/>
                  <a:gd name="T8" fmla="*/ 2 w 51"/>
                  <a:gd name="T9" fmla="*/ 22 h 49"/>
                  <a:gd name="T10" fmla="*/ 23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50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8" name="Freeform 5167"/>
              <p:cNvSpPr>
                <a:spLocks/>
              </p:cNvSpPr>
              <p:nvPr/>
            </p:nvSpPr>
            <p:spPr bwMode="auto">
              <a:xfrm>
                <a:off x="13929" y="-14162"/>
                <a:ext cx="130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8 w 49"/>
                  <a:gd name="T7" fmla="*/ 27 h 48"/>
                  <a:gd name="T8" fmla="*/ 43 w 49"/>
                  <a:gd name="T9" fmla="*/ 9 h 48"/>
                  <a:gd name="T10" fmla="*/ 27 w 49"/>
                  <a:gd name="T11" fmla="*/ 1 h 48"/>
                  <a:gd name="T12" fmla="*/ 1 w 49"/>
                  <a:gd name="T13" fmla="*/ 23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9" name="Freeform 5168"/>
              <p:cNvSpPr>
                <a:spLocks/>
              </p:cNvSpPr>
              <p:nvPr/>
            </p:nvSpPr>
            <p:spPr bwMode="auto">
              <a:xfrm>
                <a:off x="13940" y="-14335"/>
                <a:ext cx="127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1 w 48"/>
                  <a:gd name="T7" fmla="*/ 8 h 48"/>
                  <a:gd name="T8" fmla="*/ 24 w 48"/>
                  <a:gd name="T9" fmla="*/ 0 h 48"/>
                  <a:gd name="T10" fmla="*/ 0 w 48"/>
                  <a:gd name="T11" fmla="*/ 23 h 48"/>
                  <a:gd name="T12" fmla="*/ 7 w 48"/>
                  <a:gd name="T13" fmla="*/ 40 h 48"/>
                  <a:gd name="T14" fmla="*/ 23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0" name="Freeform 5169"/>
              <p:cNvSpPr>
                <a:spLocks/>
              </p:cNvSpPr>
              <p:nvPr/>
            </p:nvSpPr>
            <p:spPr bwMode="auto">
              <a:xfrm>
                <a:off x="13940" y="-14511"/>
                <a:ext cx="127" cy="12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5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1" name="Freeform 5170"/>
              <p:cNvSpPr>
                <a:spLocks/>
              </p:cNvSpPr>
              <p:nvPr/>
            </p:nvSpPr>
            <p:spPr bwMode="auto">
              <a:xfrm>
                <a:off x="13929" y="-14688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6 h 49"/>
                  <a:gd name="T4" fmla="*/ 25 w 50"/>
                  <a:gd name="T5" fmla="*/ 49 h 49"/>
                  <a:gd name="T6" fmla="*/ 26 w 50"/>
                  <a:gd name="T7" fmla="*/ 48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3"/>
                      <a:pt x="1" y="26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8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2" name="Freeform 5171"/>
              <p:cNvSpPr>
                <a:spLocks/>
              </p:cNvSpPr>
              <p:nvPr/>
            </p:nvSpPr>
            <p:spPr bwMode="auto">
              <a:xfrm>
                <a:off x="13910" y="-14861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7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3" name="Freeform 5172"/>
              <p:cNvSpPr>
                <a:spLocks/>
              </p:cNvSpPr>
              <p:nvPr/>
            </p:nvSpPr>
            <p:spPr bwMode="auto">
              <a:xfrm>
                <a:off x="13886" y="-15032"/>
                <a:ext cx="133" cy="134"/>
              </a:xfrm>
              <a:custGeom>
                <a:avLst/>
                <a:gdLst>
                  <a:gd name="T0" fmla="*/ 20 w 50"/>
                  <a:gd name="T1" fmla="*/ 2 h 50"/>
                  <a:gd name="T2" fmla="*/ 5 w 50"/>
                  <a:gd name="T3" fmla="*/ 12 h 50"/>
                  <a:gd name="T4" fmla="*/ 1 w 50"/>
                  <a:gd name="T5" fmla="*/ 30 h 50"/>
                  <a:gd name="T6" fmla="*/ 24 w 50"/>
                  <a:gd name="T7" fmla="*/ 50 h 50"/>
                  <a:gd name="T8" fmla="*/ 29 w 50"/>
                  <a:gd name="T9" fmla="*/ 49 h 50"/>
                  <a:gd name="T10" fmla="*/ 48 w 50"/>
                  <a:gd name="T11" fmla="*/ 22 h 50"/>
                  <a:gd name="T12" fmla="*/ 20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4" name="Freeform 5173"/>
              <p:cNvSpPr>
                <a:spLocks/>
              </p:cNvSpPr>
              <p:nvPr/>
            </p:nvSpPr>
            <p:spPr bwMode="auto">
              <a:xfrm>
                <a:off x="13852" y="-15200"/>
                <a:ext cx="130" cy="134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5 w 49"/>
                  <a:gd name="T7" fmla="*/ 50 h 50"/>
                  <a:gd name="T8" fmla="*/ 30 w 49"/>
                  <a:gd name="T9" fmla="*/ 50 h 50"/>
                  <a:gd name="T10" fmla="*/ 45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5"/>
                      <a:pt x="8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3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36" y="48"/>
                      <a:pt x="41" y="45"/>
                      <a:pt x="45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5" name="Freeform 5174"/>
              <p:cNvSpPr>
                <a:spLocks/>
              </p:cNvSpPr>
              <p:nvPr/>
            </p:nvSpPr>
            <p:spPr bwMode="auto">
              <a:xfrm>
                <a:off x="13804" y="-15363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4 w 51"/>
                  <a:gd name="T3" fmla="*/ 33 h 50"/>
                  <a:gd name="T4" fmla="*/ 27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50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4" y="33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8"/>
                      <a:pt x="44" y="43"/>
                      <a:pt x="47" y="38"/>
                    </a:cubicBezTo>
                    <a:cubicBezTo>
                      <a:pt x="51" y="32"/>
                      <a:pt x="51" y="26"/>
                      <a:pt x="50" y="20"/>
                    </a:cubicBezTo>
                    <a:cubicBezTo>
                      <a:pt x="46" y="7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6" name="Freeform 5175"/>
              <p:cNvSpPr>
                <a:spLocks/>
              </p:cNvSpPr>
              <p:nvPr/>
            </p:nvSpPr>
            <p:spPr bwMode="auto">
              <a:xfrm>
                <a:off x="13753" y="-15523"/>
                <a:ext cx="144" cy="134"/>
              </a:xfrm>
              <a:custGeom>
                <a:avLst/>
                <a:gdLst>
                  <a:gd name="T0" fmla="*/ 19 w 54"/>
                  <a:gd name="T1" fmla="*/ 4 h 50"/>
                  <a:gd name="T2" fmla="*/ 4 w 54"/>
                  <a:gd name="T3" fmla="*/ 34 h 50"/>
                  <a:gd name="T4" fmla="*/ 27 w 54"/>
                  <a:gd name="T5" fmla="*/ 50 h 50"/>
                  <a:gd name="T6" fmla="*/ 34 w 54"/>
                  <a:gd name="T7" fmla="*/ 49 h 50"/>
                  <a:gd name="T8" fmla="*/ 49 w 54"/>
                  <a:gd name="T9" fmla="*/ 19 h 50"/>
                  <a:gd name="T10" fmla="*/ 19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7" y="45"/>
                      <a:pt x="54" y="31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7" name="Freeform 5176"/>
              <p:cNvSpPr>
                <a:spLocks/>
              </p:cNvSpPr>
              <p:nvPr/>
            </p:nvSpPr>
            <p:spPr bwMode="auto">
              <a:xfrm>
                <a:off x="13694" y="-15680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5 w 51"/>
                  <a:gd name="T3" fmla="*/ 35 h 51"/>
                  <a:gd name="T4" fmla="*/ 27 w 51"/>
                  <a:gd name="T5" fmla="*/ 51 h 51"/>
                  <a:gd name="T6" fmla="*/ 36 w 51"/>
                  <a:gd name="T7" fmla="*/ 49 h 51"/>
                  <a:gd name="T8" fmla="*/ 49 w 51"/>
                  <a:gd name="T9" fmla="*/ 36 h 51"/>
                  <a:gd name="T10" fmla="*/ 49 w 51"/>
                  <a:gd name="T11" fmla="*/ 18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6" y="9"/>
                      <a:pt x="0" y="23"/>
                      <a:pt x="5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6" y="42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8" name="Freeform 5177"/>
              <p:cNvSpPr>
                <a:spLocks/>
              </p:cNvSpPr>
              <p:nvPr/>
            </p:nvSpPr>
            <p:spPr bwMode="auto">
              <a:xfrm>
                <a:off x="13628" y="-15835"/>
                <a:ext cx="146" cy="136"/>
              </a:xfrm>
              <a:custGeom>
                <a:avLst/>
                <a:gdLst>
                  <a:gd name="T0" fmla="*/ 18 w 55"/>
                  <a:gd name="T1" fmla="*/ 6 h 51"/>
                  <a:gd name="T2" fmla="*/ 6 w 55"/>
                  <a:gd name="T3" fmla="*/ 37 h 51"/>
                  <a:gd name="T4" fmla="*/ 27 w 55"/>
                  <a:gd name="T5" fmla="*/ 51 h 51"/>
                  <a:gd name="T6" fmla="*/ 37 w 55"/>
                  <a:gd name="T7" fmla="*/ 49 h 51"/>
                  <a:gd name="T8" fmla="*/ 49 w 55"/>
                  <a:gd name="T9" fmla="*/ 18 h 51"/>
                  <a:gd name="T10" fmla="*/ 18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6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9" y="46"/>
                      <a:pt x="18" y="51"/>
                      <a:pt x="27" y="51"/>
                    </a:cubicBezTo>
                    <a:cubicBezTo>
                      <a:pt x="31" y="51"/>
                      <a:pt x="34" y="51"/>
                      <a:pt x="37" y="49"/>
                    </a:cubicBezTo>
                    <a:cubicBezTo>
                      <a:pt x="49" y="44"/>
                      <a:pt x="55" y="30"/>
                      <a:pt x="49" y="18"/>
                    </a:cubicBezTo>
                    <a:cubicBezTo>
                      <a:pt x="44" y="6"/>
                      <a:pt x="29" y="0"/>
                      <a:pt x="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9" name="Freeform 5178"/>
              <p:cNvSpPr>
                <a:spLocks/>
              </p:cNvSpPr>
              <p:nvPr/>
            </p:nvSpPr>
            <p:spPr bwMode="auto">
              <a:xfrm>
                <a:off x="13556" y="-15982"/>
                <a:ext cx="144" cy="136"/>
              </a:xfrm>
              <a:custGeom>
                <a:avLst/>
                <a:gdLst>
                  <a:gd name="T0" fmla="*/ 16 w 54"/>
                  <a:gd name="T1" fmla="*/ 5 h 51"/>
                  <a:gd name="T2" fmla="*/ 6 w 54"/>
                  <a:gd name="T3" fmla="*/ 38 h 51"/>
                  <a:gd name="T4" fmla="*/ 27 w 54"/>
                  <a:gd name="T5" fmla="*/ 51 h 51"/>
                  <a:gd name="T6" fmla="*/ 38 w 54"/>
                  <a:gd name="T7" fmla="*/ 48 h 51"/>
                  <a:gd name="T8" fmla="*/ 48 w 54"/>
                  <a:gd name="T9" fmla="*/ 16 h 51"/>
                  <a:gd name="T10" fmla="*/ 16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5"/>
                    </a:moveTo>
                    <a:cubicBezTo>
                      <a:pt x="4" y="11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4" y="27"/>
                      <a:pt x="48" y="16"/>
                    </a:cubicBezTo>
                    <a:cubicBezTo>
                      <a:pt x="42" y="4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0" name="Freeform 5179"/>
              <p:cNvSpPr>
                <a:spLocks/>
              </p:cNvSpPr>
              <p:nvPr/>
            </p:nvSpPr>
            <p:spPr bwMode="auto">
              <a:xfrm>
                <a:off x="13476" y="-16128"/>
                <a:ext cx="144" cy="136"/>
              </a:xfrm>
              <a:custGeom>
                <a:avLst/>
                <a:gdLst>
                  <a:gd name="T0" fmla="*/ 15 w 54"/>
                  <a:gd name="T1" fmla="*/ 7 h 51"/>
                  <a:gd name="T2" fmla="*/ 6 w 54"/>
                  <a:gd name="T3" fmla="*/ 39 h 51"/>
                  <a:gd name="T4" fmla="*/ 27 w 54"/>
                  <a:gd name="T5" fmla="*/ 51 h 51"/>
                  <a:gd name="T6" fmla="*/ 39 w 54"/>
                  <a:gd name="T7" fmla="*/ 48 h 51"/>
                  <a:gd name="T8" fmla="*/ 48 w 54"/>
                  <a:gd name="T9" fmla="*/ 16 h 51"/>
                  <a:gd name="T10" fmla="*/ 15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7"/>
                    </a:moveTo>
                    <a:cubicBezTo>
                      <a:pt x="4" y="13"/>
                      <a:pt x="0" y="28"/>
                      <a:pt x="6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4" y="27"/>
                      <a:pt x="48" y="16"/>
                    </a:cubicBezTo>
                    <a:cubicBezTo>
                      <a:pt x="42" y="5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1" name="Freeform 5180"/>
              <p:cNvSpPr>
                <a:spLocks/>
              </p:cNvSpPr>
              <p:nvPr/>
            </p:nvSpPr>
            <p:spPr bwMode="auto">
              <a:xfrm>
                <a:off x="13396" y="-16267"/>
                <a:ext cx="130" cy="136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2 h 51"/>
                  <a:gd name="T4" fmla="*/ 5 w 49"/>
                  <a:gd name="T5" fmla="*/ 40 h 51"/>
                  <a:gd name="T6" fmla="*/ 25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5 w 49"/>
                  <a:gd name="T13" fmla="*/ 14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38" y="3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2" name="Freeform 5181"/>
              <p:cNvSpPr>
                <a:spLocks/>
              </p:cNvSpPr>
              <p:nvPr/>
            </p:nvSpPr>
            <p:spPr bwMode="auto">
              <a:xfrm>
                <a:off x="13297" y="-16403"/>
                <a:ext cx="136" cy="136"/>
              </a:xfrm>
              <a:custGeom>
                <a:avLst/>
                <a:gdLst>
                  <a:gd name="T0" fmla="*/ 13 w 51"/>
                  <a:gd name="T1" fmla="*/ 8 h 51"/>
                  <a:gd name="T2" fmla="*/ 7 w 51"/>
                  <a:gd name="T3" fmla="*/ 41 h 51"/>
                  <a:gd name="T4" fmla="*/ 27 w 51"/>
                  <a:gd name="T5" fmla="*/ 51 h 51"/>
                  <a:gd name="T6" fmla="*/ 41 w 51"/>
                  <a:gd name="T7" fmla="*/ 47 h 51"/>
                  <a:gd name="T8" fmla="*/ 50 w 51"/>
                  <a:gd name="T9" fmla="*/ 31 h 51"/>
                  <a:gd name="T10" fmla="*/ 46 w 51"/>
                  <a:gd name="T11" fmla="*/ 13 h 51"/>
                  <a:gd name="T12" fmla="*/ 13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8"/>
                    </a:moveTo>
                    <a:cubicBezTo>
                      <a:pt x="2" y="16"/>
                      <a:pt x="0" y="30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3"/>
                      <a:pt x="49" y="37"/>
                      <a:pt x="50" y="31"/>
                    </a:cubicBezTo>
                    <a:cubicBezTo>
                      <a:pt x="51" y="25"/>
                      <a:pt x="50" y="19"/>
                      <a:pt x="46" y="13"/>
                    </a:cubicBezTo>
                    <a:cubicBezTo>
                      <a:pt x="39" y="3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3" name="Freeform 5182"/>
              <p:cNvSpPr>
                <a:spLocks/>
              </p:cNvSpPr>
              <p:nvPr/>
            </p:nvSpPr>
            <p:spPr bwMode="auto">
              <a:xfrm>
                <a:off x="13204" y="-16531"/>
                <a:ext cx="136" cy="133"/>
              </a:xfrm>
              <a:custGeom>
                <a:avLst/>
                <a:gdLst>
                  <a:gd name="T0" fmla="*/ 1 w 51"/>
                  <a:gd name="T1" fmla="*/ 24 h 50"/>
                  <a:gd name="T2" fmla="*/ 6 w 51"/>
                  <a:gd name="T3" fmla="*/ 41 h 50"/>
                  <a:gd name="T4" fmla="*/ 25 w 51"/>
                  <a:gd name="T5" fmla="*/ 50 h 50"/>
                  <a:gd name="T6" fmla="*/ 39 w 51"/>
                  <a:gd name="T7" fmla="*/ 45 h 50"/>
                  <a:gd name="T8" fmla="*/ 43 w 51"/>
                  <a:gd name="T9" fmla="*/ 12 h 50"/>
                  <a:gd name="T10" fmla="*/ 10 w 51"/>
                  <a:gd name="T11" fmla="*/ 8 h 50"/>
                  <a:gd name="T12" fmla="*/ 1 w 51"/>
                  <a:gd name="T13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7"/>
                      <a:pt x="51" y="22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4" name="Freeform 5183"/>
              <p:cNvSpPr>
                <a:spLocks/>
              </p:cNvSpPr>
              <p:nvPr/>
            </p:nvSpPr>
            <p:spPr bwMode="auto">
              <a:xfrm>
                <a:off x="13100" y="-16657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8 h 50"/>
                  <a:gd name="T6" fmla="*/ 42 w 48"/>
                  <a:gd name="T7" fmla="*/ 11 h 50"/>
                  <a:gd name="T8" fmla="*/ 8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5" y="48"/>
                      <a:pt x="40" y="44"/>
                    </a:cubicBezTo>
                    <a:cubicBezTo>
                      <a:pt x="44" y="40"/>
                      <a:pt x="47" y="34"/>
                      <a:pt x="48" y="28"/>
                    </a:cubicBezTo>
                    <a:cubicBezTo>
                      <a:pt x="48" y="22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3" y="13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5" name="Freeform 5184"/>
              <p:cNvSpPr>
                <a:spLocks/>
              </p:cNvSpPr>
              <p:nvPr/>
            </p:nvSpPr>
            <p:spPr bwMode="auto">
              <a:xfrm>
                <a:off x="7117" y="-15157"/>
                <a:ext cx="130" cy="133"/>
              </a:xfrm>
              <a:custGeom>
                <a:avLst/>
                <a:gdLst>
                  <a:gd name="T0" fmla="*/ 19 w 49"/>
                  <a:gd name="T1" fmla="*/ 49 h 50"/>
                  <a:gd name="T2" fmla="*/ 24 w 49"/>
                  <a:gd name="T3" fmla="*/ 50 h 50"/>
                  <a:gd name="T4" fmla="*/ 48 w 49"/>
                  <a:gd name="T5" fmla="*/ 31 h 50"/>
                  <a:gd name="T6" fmla="*/ 44 w 49"/>
                  <a:gd name="T7" fmla="*/ 13 h 50"/>
                  <a:gd name="T8" fmla="*/ 29 w 49"/>
                  <a:gd name="T9" fmla="*/ 2 h 50"/>
                  <a:gd name="T10" fmla="*/ 1 w 49"/>
                  <a:gd name="T11" fmla="*/ 21 h 50"/>
                  <a:gd name="T12" fmla="*/ 4 w 49"/>
                  <a:gd name="T13" fmla="*/ 39 h 50"/>
                  <a:gd name="T14" fmla="*/ 19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49"/>
                    </a:move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49" y="25"/>
                      <a:pt x="48" y="18"/>
                      <a:pt x="44" y="13"/>
                    </a:cubicBezTo>
                    <a:cubicBezTo>
                      <a:pt x="41" y="7"/>
                      <a:pt x="36" y="4"/>
                      <a:pt x="29" y="2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6" name="Freeform 5185"/>
              <p:cNvSpPr>
                <a:spLocks/>
              </p:cNvSpPr>
              <p:nvPr/>
            </p:nvSpPr>
            <p:spPr bwMode="auto">
              <a:xfrm>
                <a:off x="7082" y="-14989"/>
                <a:ext cx="139" cy="133"/>
              </a:xfrm>
              <a:custGeom>
                <a:avLst/>
                <a:gdLst>
                  <a:gd name="T0" fmla="*/ 22 w 52"/>
                  <a:gd name="T1" fmla="*/ 49 h 50"/>
                  <a:gd name="T2" fmla="*/ 26 w 52"/>
                  <a:gd name="T3" fmla="*/ 50 h 50"/>
                  <a:gd name="T4" fmla="*/ 49 w 52"/>
                  <a:gd name="T5" fmla="*/ 30 h 50"/>
                  <a:gd name="T6" fmla="*/ 30 w 52"/>
                  <a:gd name="T7" fmla="*/ 2 h 50"/>
                  <a:gd name="T8" fmla="*/ 2 w 52"/>
                  <a:gd name="T9" fmla="*/ 22 h 50"/>
                  <a:gd name="T10" fmla="*/ 22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49"/>
                    </a:move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49" y="30"/>
                    </a:cubicBezTo>
                    <a:cubicBezTo>
                      <a:pt x="52" y="17"/>
                      <a:pt x="43" y="4"/>
                      <a:pt x="30" y="2"/>
                    </a:cubicBezTo>
                    <a:cubicBezTo>
                      <a:pt x="17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7" name="Freeform 5186"/>
              <p:cNvSpPr>
                <a:spLocks/>
              </p:cNvSpPr>
              <p:nvPr/>
            </p:nvSpPr>
            <p:spPr bwMode="auto">
              <a:xfrm>
                <a:off x="7063" y="-14818"/>
                <a:ext cx="131" cy="130"/>
              </a:xfrm>
              <a:custGeom>
                <a:avLst/>
                <a:gdLst>
                  <a:gd name="T0" fmla="*/ 22 w 49"/>
                  <a:gd name="T1" fmla="*/ 49 h 49"/>
                  <a:gd name="T2" fmla="*/ 24 w 49"/>
                  <a:gd name="T3" fmla="*/ 49 h 49"/>
                  <a:gd name="T4" fmla="*/ 48 w 49"/>
                  <a:gd name="T5" fmla="*/ 28 h 49"/>
                  <a:gd name="T6" fmla="*/ 43 w 49"/>
                  <a:gd name="T7" fmla="*/ 11 h 49"/>
                  <a:gd name="T8" fmla="*/ 27 w 49"/>
                  <a:gd name="T9" fmla="*/ 2 h 49"/>
                  <a:gd name="T10" fmla="*/ 1 w 49"/>
                  <a:gd name="T11" fmla="*/ 23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8" name="Freeform 5187"/>
              <p:cNvSpPr>
                <a:spLocks/>
              </p:cNvSpPr>
              <p:nvPr/>
            </p:nvSpPr>
            <p:spPr bwMode="auto">
              <a:xfrm>
                <a:off x="7047" y="-14642"/>
                <a:ext cx="134" cy="128"/>
              </a:xfrm>
              <a:custGeom>
                <a:avLst/>
                <a:gdLst>
                  <a:gd name="T0" fmla="*/ 23 w 50"/>
                  <a:gd name="T1" fmla="*/ 48 h 48"/>
                  <a:gd name="T2" fmla="*/ 25 w 50"/>
                  <a:gd name="T3" fmla="*/ 48 h 48"/>
                  <a:gd name="T4" fmla="*/ 49 w 50"/>
                  <a:gd name="T5" fmla="*/ 26 h 48"/>
                  <a:gd name="T6" fmla="*/ 27 w 50"/>
                  <a:gd name="T7" fmla="*/ 0 h 48"/>
                  <a:gd name="T8" fmla="*/ 25 w 50"/>
                  <a:gd name="T9" fmla="*/ 0 h 48"/>
                  <a:gd name="T10" fmla="*/ 1 w 50"/>
                  <a:gd name="T11" fmla="*/ 23 h 48"/>
                  <a:gd name="T12" fmla="*/ 23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9" y="26"/>
                    </a:cubicBezTo>
                    <a:cubicBezTo>
                      <a:pt x="50" y="13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9" name="Freeform 5188"/>
              <p:cNvSpPr>
                <a:spLocks/>
              </p:cNvSpPr>
              <p:nvPr/>
            </p:nvSpPr>
            <p:spPr bwMode="auto">
              <a:xfrm>
                <a:off x="7135" y="-13615"/>
                <a:ext cx="131" cy="133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3 h 50"/>
                  <a:gd name="T4" fmla="*/ 1 w 49"/>
                  <a:gd name="T5" fmla="*/ 32 h 50"/>
                  <a:gd name="T6" fmla="*/ 24 w 49"/>
                  <a:gd name="T7" fmla="*/ 50 h 50"/>
                  <a:gd name="T8" fmla="*/ 30 w 49"/>
                  <a:gd name="T9" fmla="*/ 50 h 50"/>
                  <a:gd name="T10" fmla="*/ 45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4"/>
                      <a:pt x="8" y="8"/>
                      <a:pt x="4" y="13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4" y="42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0" name="Freeform 5189"/>
              <p:cNvSpPr>
                <a:spLocks/>
              </p:cNvSpPr>
              <p:nvPr/>
            </p:nvSpPr>
            <p:spPr bwMode="auto">
              <a:xfrm>
                <a:off x="7173" y="-13452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3 w 53"/>
                  <a:gd name="T3" fmla="*/ 33 h 50"/>
                  <a:gd name="T4" fmla="*/ 26 w 53"/>
                  <a:gd name="T5" fmla="*/ 50 h 50"/>
                  <a:gd name="T6" fmla="*/ 33 w 53"/>
                  <a:gd name="T7" fmla="*/ 49 h 50"/>
                  <a:gd name="T8" fmla="*/ 49 w 53"/>
                  <a:gd name="T9" fmla="*/ 20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8" y="50"/>
                      <a:pt x="31" y="50"/>
                      <a:pt x="33" y="49"/>
                    </a:cubicBezTo>
                    <a:cubicBezTo>
                      <a:pt x="45" y="46"/>
                      <a:pt x="53" y="33"/>
                      <a:pt x="49" y="20"/>
                    </a:cubicBezTo>
                    <a:cubicBezTo>
                      <a:pt x="46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1" name="Freeform 5190"/>
              <p:cNvSpPr>
                <a:spLocks/>
              </p:cNvSpPr>
              <p:nvPr/>
            </p:nvSpPr>
            <p:spPr bwMode="auto">
              <a:xfrm>
                <a:off x="7221" y="-13292"/>
                <a:ext cx="144" cy="133"/>
              </a:xfrm>
              <a:custGeom>
                <a:avLst/>
                <a:gdLst>
                  <a:gd name="T0" fmla="*/ 19 w 54"/>
                  <a:gd name="T1" fmla="*/ 4 h 50"/>
                  <a:gd name="T2" fmla="*/ 4 w 54"/>
                  <a:gd name="T3" fmla="*/ 34 h 50"/>
                  <a:gd name="T4" fmla="*/ 27 w 54"/>
                  <a:gd name="T5" fmla="*/ 50 h 50"/>
                  <a:gd name="T6" fmla="*/ 34 w 54"/>
                  <a:gd name="T7" fmla="*/ 49 h 50"/>
                  <a:gd name="T8" fmla="*/ 49 w 54"/>
                  <a:gd name="T9" fmla="*/ 19 h 50"/>
                  <a:gd name="T10" fmla="*/ 19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7" y="45"/>
                      <a:pt x="54" y="32"/>
                      <a:pt x="49" y="19"/>
                    </a:cubicBezTo>
                    <a:cubicBezTo>
                      <a:pt x="45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2" name="Freeform 5191"/>
              <p:cNvSpPr>
                <a:spLocks/>
              </p:cNvSpPr>
              <p:nvPr/>
            </p:nvSpPr>
            <p:spPr bwMode="auto">
              <a:xfrm>
                <a:off x="7282" y="-13137"/>
                <a:ext cx="133" cy="136"/>
              </a:xfrm>
              <a:custGeom>
                <a:avLst/>
                <a:gdLst>
                  <a:gd name="T0" fmla="*/ 16 w 50"/>
                  <a:gd name="T1" fmla="*/ 5 h 51"/>
                  <a:gd name="T2" fmla="*/ 3 w 50"/>
                  <a:gd name="T3" fmla="*/ 18 h 51"/>
                  <a:gd name="T4" fmla="*/ 3 w 50"/>
                  <a:gd name="T5" fmla="*/ 36 h 51"/>
                  <a:gd name="T6" fmla="*/ 25 w 50"/>
                  <a:gd name="T7" fmla="*/ 51 h 51"/>
                  <a:gd name="T8" fmla="*/ 33 w 50"/>
                  <a:gd name="T9" fmla="*/ 50 h 51"/>
                  <a:gd name="T10" fmla="*/ 47 w 50"/>
                  <a:gd name="T11" fmla="*/ 37 h 51"/>
                  <a:gd name="T12" fmla="*/ 47 w 50"/>
                  <a:gd name="T13" fmla="*/ 19 h 51"/>
                  <a:gd name="T14" fmla="*/ 16 w 50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6" y="5"/>
                    </a:moveTo>
                    <a:cubicBezTo>
                      <a:pt x="11" y="7"/>
                      <a:pt x="6" y="12"/>
                      <a:pt x="3" y="18"/>
                    </a:cubicBezTo>
                    <a:cubicBezTo>
                      <a:pt x="1" y="23"/>
                      <a:pt x="0" y="30"/>
                      <a:pt x="3" y="36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8" y="51"/>
                      <a:pt x="31" y="51"/>
                      <a:pt x="33" y="50"/>
                    </a:cubicBezTo>
                    <a:cubicBezTo>
                      <a:pt x="39" y="47"/>
                      <a:pt x="44" y="43"/>
                      <a:pt x="47" y="37"/>
                    </a:cubicBezTo>
                    <a:cubicBezTo>
                      <a:pt x="49" y="31"/>
                      <a:pt x="50" y="25"/>
                      <a:pt x="47" y="19"/>
                    </a:cubicBezTo>
                    <a:cubicBezTo>
                      <a:pt x="43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3" name="Freeform 5192"/>
              <p:cNvSpPr>
                <a:spLocks/>
              </p:cNvSpPr>
              <p:nvPr/>
            </p:nvSpPr>
            <p:spPr bwMode="auto">
              <a:xfrm>
                <a:off x="7410" y="-12833"/>
                <a:ext cx="139" cy="136"/>
              </a:xfrm>
              <a:custGeom>
                <a:avLst/>
                <a:gdLst>
                  <a:gd name="T0" fmla="*/ 17 w 52"/>
                  <a:gd name="T1" fmla="*/ 5 h 51"/>
                  <a:gd name="T2" fmla="*/ 6 w 52"/>
                  <a:gd name="T3" fmla="*/ 37 h 51"/>
                  <a:gd name="T4" fmla="*/ 27 w 52"/>
                  <a:gd name="T5" fmla="*/ 51 h 51"/>
                  <a:gd name="T6" fmla="*/ 38 w 52"/>
                  <a:gd name="T7" fmla="*/ 48 h 51"/>
                  <a:gd name="T8" fmla="*/ 50 w 52"/>
                  <a:gd name="T9" fmla="*/ 35 h 51"/>
                  <a:gd name="T10" fmla="*/ 49 w 52"/>
                  <a:gd name="T11" fmla="*/ 16 h 51"/>
                  <a:gd name="T12" fmla="*/ 17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5"/>
                    </a:moveTo>
                    <a:cubicBezTo>
                      <a:pt x="5" y="11"/>
                      <a:pt x="0" y="26"/>
                      <a:pt x="6" y="37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8"/>
                    </a:cubicBezTo>
                    <a:cubicBezTo>
                      <a:pt x="43" y="45"/>
                      <a:pt x="48" y="41"/>
                      <a:pt x="50" y="35"/>
                    </a:cubicBezTo>
                    <a:cubicBezTo>
                      <a:pt x="52" y="28"/>
                      <a:pt x="51" y="22"/>
                      <a:pt x="49" y="16"/>
                    </a:cubicBezTo>
                    <a:cubicBezTo>
                      <a:pt x="43" y="5"/>
                      <a:pt x="28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4" name="Freeform 5193"/>
              <p:cNvSpPr>
                <a:spLocks/>
              </p:cNvSpPr>
              <p:nvPr/>
            </p:nvSpPr>
            <p:spPr bwMode="auto">
              <a:xfrm>
                <a:off x="7493" y="-12689"/>
                <a:ext cx="133" cy="136"/>
              </a:xfrm>
              <a:custGeom>
                <a:avLst/>
                <a:gdLst>
                  <a:gd name="T0" fmla="*/ 14 w 50"/>
                  <a:gd name="T1" fmla="*/ 7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5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5" name="Freeform 5194"/>
              <p:cNvSpPr>
                <a:spLocks/>
              </p:cNvSpPr>
              <p:nvPr/>
            </p:nvSpPr>
            <p:spPr bwMode="auto">
              <a:xfrm>
                <a:off x="7570" y="-12548"/>
                <a:ext cx="146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40 h 51"/>
                  <a:gd name="T4" fmla="*/ 27 w 55"/>
                  <a:gd name="T5" fmla="*/ 51 h 51"/>
                  <a:gd name="T6" fmla="*/ 40 w 55"/>
                  <a:gd name="T7" fmla="*/ 48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4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6" name="Freeform 5195"/>
              <p:cNvSpPr>
                <a:spLocks/>
              </p:cNvSpPr>
              <p:nvPr/>
            </p:nvSpPr>
            <p:spPr bwMode="auto">
              <a:xfrm>
                <a:off x="7660" y="-12409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1 w 52"/>
                  <a:gd name="T9" fmla="*/ 31 h 51"/>
                  <a:gd name="T10" fmla="*/ 47 w 52"/>
                  <a:gd name="T11" fmla="*/ 13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0" y="47"/>
                    </a:cubicBezTo>
                    <a:cubicBezTo>
                      <a:pt x="46" y="43"/>
                      <a:pt x="49" y="38"/>
                      <a:pt x="51" y="31"/>
                    </a:cubicBezTo>
                    <a:cubicBezTo>
                      <a:pt x="52" y="25"/>
                      <a:pt x="50" y="19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7" name="Freeform 5196"/>
              <p:cNvSpPr>
                <a:spLocks/>
              </p:cNvSpPr>
              <p:nvPr/>
            </p:nvSpPr>
            <p:spPr bwMode="auto">
              <a:xfrm>
                <a:off x="7762" y="-12276"/>
                <a:ext cx="133" cy="134"/>
              </a:xfrm>
              <a:custGeom>
                <a:avLst/>
                <a:gdLst>
                  <a:gd name="T0" fmla="*/ 11 w 50"/>
                  <a:gd name="T1" fmla="*/ 7 h 50"/>
                  <a:gd name="T2" fmla="*/ 1 w 50"/>
                  <a:gd name="T3" fmla="*/ 23 h 50"/>
                  <a:gd name="T4" fmla="*/ 6 w 50"/>
                  <a:gd name="T5" fmla="*/ 41 h 50"/>
                  <a:gd name="T6" fmla="*/ 25 w 50"/>
                  <a:gd name="T7" fmla="*/ 50 h 50"/>
                  <a:gd name="T8" fmla="*/ 39 w 50"/>
                  <a:gd name="T9" fmla="*/ 46 h 50"/>
                  <a:gd name="T10" fmla="*/ 49 w 50"/>
                  <a:gd name="T11" fmla="*/ 30 h 50"/>
                  <a:gd name="T12" fmla="*/ 44 w 50"/>
                  <a:gd name="T13" fmla="*/ 12 h 50"/>
                  <a:gd name="T14" fmla="*/ 11 w 50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1" y="7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7"/>
                      <a:pt x="18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8" y="36"/>
                      <a:pt x="49" y="30"/>
                    </a:cubicBezTo>
                    <a:cubicBezTo>
                      <a:pt x="50" y="24"/>
                      <a:pt x="48" y="17"/>
                      <a:pt x="44" y="12"/>
                    </a:cubicBezTo>
                    <a:cubicBezTo>
                      <a:pt x="37" y="2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8" name="Freeform 5197"/>
              <p:cNvSpPr>
                <a:spLocks/>
              </p:cNvSpPr>
              <p:nvPr/>
            </p:nvSpPr>
            <p:spPr bwMode="auto">
              <a:xfrm>
                <a:off x="7866" y="-12147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2 h 50"/>
                  <a:gd name="T6" fmla="*/ 24 w 51"/>
                  <a:gd name="T7" fmla="*/ 50 h 50"/>
                  <a:gd name="T8" fmla="*/ 39 w 51"/>
                  <a:gd name="T9" fmla="*/ 45 h 50"/>
                  <a:gd name="T10" fmla="*/ 43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6"/>
                      <a:pt x="51" y="21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9" name="Freeform 5198"/>
              <p:cNvSpPr>
                <a:spLocks/>
              </p:cNvSpPr>
              <p:nvPr/>
            </p:nvSpPr>
            <p:spPr bwMode="auto">
              <a:xfrm>
                <a:off x="7972" y="-12025"/>
                <a:ext cx="136" cy="134"/>
              </a:xfrm>
              <a:custGeom>
                <a:avLst/>
                <a:gdLst>
                  <a:gd name="T0" fmla="*/ 8 w 51"/>
                  <a:gd name="T1" fmla="*/ 9 h 50"/>
                  <a:gd name="T2" fmla="*/ 1 w 51"/>
                  <a:gd name="T3" fmla="*/ 25 h 50"/>
                  <a:gd name="T4" fmla="*/ 7 w 51"/>
                  <a:gd name="T5" fmla="*/ 42 h 50"/>
                  <a:gd name="T6" fmla="*/ 24 w 51"/>
                  <a:gd name="T7" fmla="*/ 50 h 50"/>
                  <a:gd name="T8" fmla="*/ 40 w 51"/>
                  <a:gd name="T9" fmla="*/ 44 h 50"/>
                  <a:gd name="T10" fmla="*/ 42 w 51"/>
                  <a:gd name="T11" fmla="*/ 10 h 50"/>
                  <a:gd name="T12" fmla="*/ 8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9"/>
                    </a:moveTo>
                    <a:cubicBezTo>
                      <a:pt x="4" y="13"/>
                      <a:pt x="1" y="19"/>
                      <a:pt x="1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0" name="Freeform 5199"/>
              <p:cNvSpPr>
                <a:spLocks/>
              </p:cNvSpPr>
              <p:nvPr/>
            </p:nvSpPr>
            <p:spPr bwMode="auto">
              <a:xfrm>
                <a:off x="8082" y="-11905"/>
                <a:ext cx="133" cy="131"/>
              </a:xfrm>
              <a:custGeom>
                <a:avLst/>
                <a:gdLst>
                  <a:gd name="T0" fmla="*/ 9 w 50"/>
                  <a:gd name="T1" fmla="*/ 9 h 49"/>
                  <a:gd name="T2" fmla="*/ 9 w 50"/>
                  <a:gd name="T3" fmla="*/ 42 h 49"/>
                  <a:gd name="T4" fmla="*/ 26 w 50"/>
                  <a:gd name="T5" fmla="*/ 49 h 49"/>
                  <a:gd name="T6" fmla="*/ 43 w 50"/>
                  <a:gd name="T7" fmla="*/ 42 h 49"/>
                  <a:gd name="T8" fmla="*/ 50 w 50"/>
                  <a:gd name="T9" fmla="*/ 26 h 49"/>
                  <a:gd name="T10" fmla="*/ 43 w 50"/>
                  <a:gd name="T11" fmla="*/ 9 h 49"/>
                  <a:gd name="T12" fmla="*/ 9 w 50"/>
                  <a:gd name="T13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9" y="9"/>
                    </a:move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19" y="49"/>
                      <a:pt x="26" y="49"/>
                    </a:cubicBezTo>
                    <a:cubicBezTo>
                      <a:pt x="32" y="49"/>
                      <a:pt x="38" y="47"/>
                      <a:pt x="43" y="42"/>
                    </a:cubicBezTo>
                    <a:cubicBezTo>
                      <a:pt x="47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1" name="Freeform 5200"/>
              <p:cNvSpPr>
                <a:spLocks/>
              </p:cNvSpPr>
              <p:nvPr/>
            </p:nvSpPr>
            <p:spPr bwMode="auto">
              <a:xfrm>
                <a:off x="8199" y="-11795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4 w 50"/>
                  <a:gd name="T3" fmla="*/ 43 h 50"/>
                  <a:gd name="T4" fmla="*/ 50 w 50"/>
                  <a:gd name="T5" fmla="*/ 26 h 50"/>
                  <a:gd name="T6" fmla="*/ 42 w 50"/>
                  <a:gd name="T7" fmla="*/ 9 h 50"/>
                  <a:gd name="T8" fmla="*/ 9 w 50"/>
                  <a:gd name="T9" fmla="*/ 10 h 50"/>
                  <a:gd name="T10" fmla="*/ 10 w 50"/>
                  <a:gd name="T11" fmla="*/ 44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2" name="Freeform 5201"/>
              <p:cNvSpPr>
                <a:spLocks/>
              </p:cNvSpPr>
              <p:nvPr/>
            </p:nvSpPr>
            <p:spPr bwMode="auto">
              <a:xfrm>
                <a:off x="8327" y="-11688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3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1 w 51"/>
                  <a:gd name="T9" fmla="*/ 29 h 50"/>
                  <a:gd name="T10" fmla="*/ 9 w 51"/>
                  <a:gd name="T11" fmla="*/ 45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2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3" name="Freeform 5202"/>
              <p:cNvSpPr>
                <a:spLocks/>
              </p:cNvSpPr>
              <p:nvPr/>
            </p:nvSpPr>
            <p:spPr bwMode="auto">
              <a:xfrm>
                <a:off x="8450" y="-11587"/>
                <a:ext cx="136" cy="133"/>
              </a:xfrm>
              <a:custGeom>
                <a:avLst/>
                <a:gdLst>
                  <a:gd name="T0" fmla="*/ 8 w 51"/>
                  <a:gd name="T1" fmla="*/ 12 h 50"/>
                  <a:gd name="T2" fmla="*/ 12 w 51"/>
                  <a:gd name="T3" fmla="*/ 46 h 50"/>
                  <a:gd name="T4" fmla="*/ 27 w 51"/>
                  <a:gd name="T5" fmla="*/ 50 h 50"/>
                  <a:gd name="T6" fmla="*/ 46 w 51"/>
                  <a:gd name="T7" fmla="*/ 41 h 50"/>
                  <a:gd name="T8" fmla="*/ 50 w 51"/>
                  <a:gd name="T9" fmla="*/ 23 h 50"/>
                  <a:gd name="T10" fmla="*/ 41 w 51"/>
                  <a:gd name="T11" fmla="*/ 7 h 50"/>
                  <a:gd name="T12" fmla="*/ 8 w 51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12"/>
                    </a:move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49" y="36"/>
                      <a:pt x="51" y="30"/>
                      <a:pt x="50" y="23"/>
                    </a:cubicBezTo>
                    <a:cubicBezTo>
                      <a:pt x="49" y="17"/>
                      <a:pt x="46" y="11"/>
                      <a:pt x="41" y="7"/>
                    </a:cubicBezTo>
                    <a:cubicBezTo>
                      <a:pt x="31" y="0"/>
                      <a:pt x="15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4" name="Freeform 5203"/>
              <p:cNvSpPr>
                <a:spLocks/>
              </p:cNvSpPr>
              <p:nvPr/>
            </p:nvSpPr>
            <p:spPr bwMode="auto">
              <a:xfrm>
                <a:off x="8580" y="-11494"/>
                <a:ext cx="139" cy="136"/>
              </a:xfrm>
              <a:custGeom>
                <a:avLst/>
                <a:gdLst>
                  <a:gd name="T0" fmla="*/ 8 w 52"/>
                  <a:gd name="T1" fmla="*/ 14 h 51"/>
                  <a:gd name="T2" fmla="*/ 14 w 52"/>
                  <a:gd name="T3" fmla="*/ 47 h 51"/>
                  <a:gd name="T4" fmla="*/ 28 w 52"/>
                  <a:gd name="T5" fmla="*/ 51 h 51"/>
                  <a:gd name="T6" fmla="*/ 47 w 52"/>
                  <a:gd name="T7" fmla="*/ 41 h 51"/>
                  <a:gd name="T8" fmla="*/ 51 w 52"/>
                  <a:gd name="T9" fmla="*/ 23 h 51"/>
                  <a:gd name="T10" fmla="*/ 41 w 52"/>
                  <a:gd name="T11" fmla="*/ 7 h 51"/>
                  <a:gd name="T12" fmla="*/ 8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14"/>
                    </a:moveTo>
                    <a:cubicBezTo>
                      <a:pt x="0" y="24"/>
                      <a:pt x="3" y="39"/>
                      <a:pt x="14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5" y="51"/>
                      <a:pt x="43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50" y="17"/>
                      <a:pt x="46" y="11"/>
                      <a:pt x="41" y="7"/>
                    </a:cubicBezTo>
                    <a:cubicBezTo>
                      <a:pt x="31" y="0"/>
                      <a:pt x="15" y="3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5" name="Freeform 5204"/>
              <p:cNvSpPr>
                <a:spLocks/>
              </p:cNvSpPr>
              <p:nvPr/>
            </p:nvSpPr>
            <p:spPr bwMode="auto">
              <a:xfrm>
                <a:off x="8727" y="-11406"/>
                <a:ext cx="136" cy="136"/>
              </a:xfrm>
              <a:custGeom>
                <a:avLst/>
                <a:gdLst>
                  <a:gd name="T0" fmla="*/ 37 w 51"/>
                  <a:gd name="T1" fmla="*/ 7 h 51"/>
                  <a:gd name="T2" fmla="*/ 4 w 51"/>
                  <a:gd name="T3" fmla="*/ 15 h 51"/>
                  <a:gd name="T4" fmla="*/ 1 w 51"/>
                  <a:gd name="T5" fmla="*/ 33 h 51"/>
                  <a:gd name="T6" fmla="*/ 12 w 51"/>
                  <a:gd name="T7" fmla="*/ 48 h 51"/>
                  <a:gd name="T8" fmla="*/ 24 w 51"/>
                  <a:gd name="T9" fmla="*/ 51 h 51"/>
                  <a:gd name="T10" fmla="*/ 45 w 51"/>
                  <a:gd name="T11" fmla="*/ 40 h 51"/>
                  <a:gd name="T12" fmla="*/ 37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2" y="39"/>
                      <a:pt x="6" y="44"/>
                      <a:pt x="12" y="48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1" y="29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6" name="Freeform 5205"/>
              <p:cNvSpPr>
                <a:spLocks/>
              </p:cNvSpPr>
              <p:nvPr/>
            </p:nvSpPr>
            <p:spPr bwMode="auto">
              <a:xfrm>
                <a:off x="8868" y="-11323"/>
                <a:ext cx="131" cy="136"/>
              </a:xfrm>
              <a:custGeom>
                <a:avLst/>
                <a:gdLst>
                  <a:gd name="T0" fmla="*/ 4 w 49"/>
                  <a:gd name="T1" fmla="*/ 16 h 51"/>
                  <a:gd name="T2" fmla="*/ 2 w 49"/>
                  <a:gd name="T3" fmla="*/ 34 h 51"/>
                  <a:gd name="T4" fmla="*/ 13 w 49"/>
                  <a:gd name="T5" fmla="*/ 48 h 51"/>
                  <a:gd name="T6" fmla="*/ 25 w 49"/>
                  <a:gd name="T7" fmla="*/ 51 h 51"/>
                  <a:gd name="T8" fmla="*/ 45 w 49"/>
                  <a:gd name="T9" fmla="*/ 39 h 51"/>
                  <a:gd name="T10" fmla="*/ 48 w 49"/>
                  <a:gd name="T11" fmla="*/ 21 h 51"/>
                  <a:gd name="T12" fmla="*/ 36 w 49"/>
                  <a:gd name="T13" fmla="*/ 7 h 51"/>
                  <a:gd name="T14" fmla="*/ 4 w 49"/>
                  <a:gd name="T15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6"/>
                    </a:move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49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6" y="7"/>
                    </a:cubicBezTo>
                    <a:cubicBezTo>
                      <a:pt x="25" y="0"/>
                      <a:pt x="10" y="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7" name="Freeform 5206"/>
              <p:cNvSpPr>
                <a:spLocks/>
              </p:cNvSpPr>
              <p:nvPr/>
            </p:nvSpPr>
            <p:spPr bwMode="auto">
              <a:xfrm>
                <a:off x="9007" y="-11246"/>
                <a:ext cx="147" cy="136"/>
              </a:xfrm>
              <a:custGeom>
                <a:avLst/>
                <a:gdLst>
                  <a:gd name="T0" fmla="*/ 6 w 55"/>
                  <a:gd name="T1" fmla="*/ 16 h 51"/>
                  <a:gd name="T2" fmla="*/ 17 w 55"/>
                  <a:gd name="T3" fmla="*/ 48 h 51"/>
                  <a:gd name="T4" fmla="*/ 27 w 55"/>
                  <a:gd name="T5" fmla="*/ 51 h 51"/>
                  <a:gd name="T6" fmla="*/ 49 w 55"/>
                  <a:gd name="T7" fmla="*/ 38 h 51"/>
                  <a:gd name="T8" fmla="*/ 38 w 55"/>
                  <a:gd name="T9" fmla="*/ 6 h 51"/>
                  <a:gd name="T10" fmla="*/ 6 w 55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16"/>
                    </a:move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8" name="Freeform 5207"/>
              <p:cNvSpPr>
                <a:spLocks/>
              </p:cNvSpPr>
              <p:nvPr/>
            </p:nvSpPr>
            <p:spPr bwMode="auto">
              <a:xfrm>
                <a:off x="9159" y="-11176"/>
                <a:ext cx="139" cy="136"/>
              </a:xfrm>
              <a:custGeom>
                <a:avLst/>
                <a:gdLst>
                  <a:gd name="T0" fmla="*/ 5 w 52"/>
                  <a:gd name="T1" fmla="*/ 17 h 51"/>
                  <a:gd name="T2" fmla="*/ 17 w 52"/>
                  <a:gd name="T3" fmla="*/ 49 h 51"/>
                  <a:gd name="T4" fmla="*/ 27 w 52"/>
                  <a:gd name="T5" fmla="*/ 51 h 51"/>
                  <a:gd name="T6" fmla="*/ 49 w 52"/>
                  <a:gd name="T7" fmla="*/ 37 h 51"/>
                  <a:gd name="T8" fmla="*/ 49 w 52"/>
                  <a:gd name="T9" fmla="*/ 18 h 51"/>
                  <a:gd name="T10" fmla="*/ 37 w 52"/>
                  <a:gd name="T11" fmla="*/ 5 h 51"/>
                  <a:gd name="T12" fmla="*/ 5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17"/>
                    </a:moveTo>
                    <a:cubicBezTo>
                      <a:pt x="0" y="30"/>
                      <a:pt x="5" y="44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1" y="31"/>
                      <a:pt x="52" y="24"/>
                      <a:pt x="49" y="18"/>
                    </a:cubicBezTo>
                    <a:cubicBezTo>
                      <a:pt x="47" y="12"/>
                      <a:pt x="42" y="8"/>
                      <a:pt x="37" y="5"/>
                    </a:cubicBezTo>
                    <a:cubicBezTo>
                      <a:pt x="25" y="0"/>
                      <a:pt x="10" y="6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9" name="Freeform 5208"/>
              <p:cNvSpPr>
                <a:spLocks/>
              </p:cNvSpPr>
              <p:nvPr/>
            </p:nvSpPr>
            <p:spPr bwMode="auto">
              <a:xfrm>
                <a:off x="9319" y="-11112"/>
                <a:ext cx="139" cy="133"/>
              </a:xfrm>
              <a:custGeom>
                <a:avLst/>
                <a:gdLst>
                  <a:gd name="T0" fmla="*/ 33 w 52"/>
                  <a:gd name="T1" fmla="*/ 4 h 50"/>
                  <a:gd name="T2" fmla="*/ 3 w 52"/>
                  <a:gd name="T3" fmla="*/ 18 h 50"/>
                  <a:gd name="T4" fmla="*/ 3 w 52"/>
                  <a:gd name="T5" fmla="*/ 36 h 50"/>
                  <a:gd name="T6" fmla="*/ 16 w 52"/>
                  <a:gd name="T7" fmla="*/ 49 h 50"/>
                  <a:gd name="T8" fmla="*/ 25 w 52"/>
                  <a:gd name="T9" fmla="*/ 50 h 50"/>
                  <a:gd name="T10" fmla="*/ 47 w 52"/>
                  <a:gd name="T11" fmla="*/ 35 h 50"/>
                  <a:gd name="T12" fmla="*/ 33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3" y="4"/>
                    </a:moveTo>
                    <a:cubicBezTo>
                      <a:pt x="21" y="0"/>
                      <a:pt x="7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6" y="42"/>
                      <a:pt x="10" y="46"/>
                      <a:pt x="16" y="49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ubicBezTo>
                      <a:pt x="52" y="23"/>
                      <a:pt x="46" y="9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0" name="Freeform 5209"/>
              <p:cNvSpPr>
                <a:spLocks/>
              </p:cNvSpPr>
              <p:nvPr/>
            </p:nvSpPr>
            <p:spPr bwMode="auto">
              <a:xfrm>
                <a:off x="9471" y="-11056"/>
                <a:ext cx="144" cy="133"/>
              </a:xfrm>
              <a:custGeom>
                <a:avLst/>
                <a:gdLst>
                  <a:gd name="T0" fmla="*/ 4 w 54"/>
                  <a:gd name="T1" fmla="*/ 19 h 50"/>
                  <a:gd name="T2" fmla="*/ 20 w 54"/>
                  <a:gd name="T3" fmla="*/ 49 h 50"/>
                  <a:gd name="T4" fmla="*/ 27 w 54"/>
                  <a:gd name="T5" fmla="*/ 50 h 50"/>
                  <a:gd name="T6" fmla="*/ 50 w 54"/>
                  <a:gd name="T7" fmla="*/ 34 h 50"/>
                  <a:gd name="T8" fmla="*/ 35 w 54"/>
                  <a:gd name="T9" fmla="*/ 4 h 50"/>
                  <a:gd name="T10" fmla="*/ 4 w 54"/>
                  <a:gd name="T1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" y="19"/>
                    </a:moveTo>
                    <a:cubicBezTo>
                      <a:pt x="0" y="31"/>
                      <a:pt x="7" y="45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4"/>
                      <a:pt x="50" y="34"/>
                    </a:cubicBezTo>
                    <a:cubicBezTo>
                      <a:pt x="54" y="21"/>
                      <a:pt x="47" y="8"/>
                      <a:pt x="35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1" name="Freeform 5210"/>
              <p:cNvSpPr>
                <a:spLocks/>
              </p:cNvSpPr>
              <p:nvPr/>
            </p:nvSpPr>
            <p:spPr bwMode="auto">
              <a:xfrm>
                <a:off x="9634" y="-11008"/>
                <a:ext cx="135" cy="133"/>
              </a:xfrm>
              <a:custGeom>
                <a:avLst/>
                <a:gdLst>
                  <a:gd name="T0" fmla="*/ 33 w 51"/>
                  <a:gd name="T1" fmla="*/ 3 h 50"/>
                  <a:gd name="T2" fmla="*/ 4 w 51"/>
                  <a:gd name="T3" fmla="*/ 20 h 50"/>
                  <a:gd name="T4" fmla="*/ 20 w 51"/>
                  <a:gd name="T5" fmla="*/ 49 h 50"/>
                  <a:gd name="T6" fmla="*/ 27 w 51"/>
                  <a:gd name="T7" fmla="*/ 50 h 50"/>
                  <a:gd name="T8" fmla="*/ 50 w 51"/>
                  <a:gd name="T9" fmla="*/ 33 h 50"/>
                  <a:gd name="T10" fmla="*/ 47 w 51"/>
                  <a:gd name="T11" fmla="*/ 15 h 50"/>
                  <a:gd name="T12" fmla="*/ 33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3"/>
                    </a:move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1" y="27"/>
                      <a:pt x="51" y="20"/>
                      <a:pt x="47" y="15"/>
                    </a:cubicBezTo>
                    <a:cubicBezTo>
                      <a:pt x="44" y="9"/>
                      <a:pt x="39" y="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2" name="Freeform 5211"/>
              <p:cNvSpPr>
                <a:spLocks/>
              </p:cNvSpPr>
              <p:nvPr/>
            </p:nvSpPr>
            <p:spPr bwMode="auto">
              <a:xfrm>
                <a:off x="9804" y="-10968"/>
                <a:ext cx="131" cy="133"/>
              </a:xfrm>
              <a:custGeom>
                <a:avLst/>
                <a:gdLst>
                  <a:gd name="T0" fmla="*/ 30 w 49"/>
                  <a:gd name="T1" fmla="*/ 3 h 50"/>
                  <a:gd name="T2" fmla="*/ 1 w 49"/>
                  <a:gd name="T3" fmla="*/ 21 h 50"/>
                  <a:gd name="T4" fmla="*/ 4 w 49"/>
                  <a:gd name="T5" fmla="*/ 39 h 50"/>
                  <a:gd name="T6" fmla="*/ 19 w 49"/>
                  <a:gd name="T7" fmla="*/ 50 h 50"/>
                  <a:gd name="T8" fmla="*/ 24 w 49"/>
                  <a:gd name="T9" fmla="*/ 50 h 50"/>
                  <a:gd name="T10" fmla="*/ 48 w 49"/>
                  <a:gd name="T11" fmla="*/ 32 h 50"/>
                  <a:gd name="T12" fmla="*/ 45 w 49"/>
                  <a:gd name="T13" fmla="*/ 14 h 50"/>
                  <a:gd name="T14" fmla="*/ 3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0" y="3"/>
                    </a:moveTo>
                    <a:cubicBezTo>
                      <a:pt x="17" y="0"/>
                      <a:pt x="4" y="9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41" y="8"/>
                      <a:pt x="36" y="5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3" name="Freeform 5212"/>
              <p:cNvSpPr>
                <a:spLocks/>
              </p:cNvSpPr>
              <p:nvPr/>
            </p:nvSpPr>
            <p:spPr bwMode="auto">
              <a:xfrm>
                <a:off x="9969" y="-10933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1 w 51"/>
                  <a:gd name="T3" fmla="*/ 49 h 50"/>
                  <a:gd name="T4" fmla="*/ 25 w 51"/>
                  <a:gd name="T5" fmla="*/ 50 h 50"/>
                  <a:gd name="T6" fmla="*/ 49 w 51"/>
                  <a:gd name="T7" fmla="*/ 30 h 50"/>
                  <a:gd name="T8" fmla="*/ 30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3" y="5"/>
                      <a:pt x="30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4" name="Freeform 5213"/>
              <p:cNvSpPr>
                <a:spLocks/>
              </p:cNvSpPr>
              <p:nvPr/>
            </p:nvSpPr>
            <p:spPr bwMode="auto">
              <a:xfrm>
                <a:off x="10143" y="-10907"/>
                <a:ext cx="130" cy="131"/>
              </a:xfrm>
              <a:custGeom>
                <a:avLst/>
                <a:gdLst>
                  <a:gd name="T0" fmla="*/ 28 w 49"/>
                  <a:gd name="T1" fmla="*/ 1 h 49"/>
                  <a:gd name="T2" fmla="*/ 1 w 49"/>
                  <a:gd name="T3" fmla="*/ 22 h 49"/>
                  <a:gd name="T4" fmla="*/ 6 w 49"/>
                  <a:gd name="T5" fmla="*/ 40 h 49"/>
                  <a:gd name="T6" fmla="*/ 21 w 49"/>
                  <a:gd name="T7" fmla="*/ 49 h 49"/>
                  <a:gd name="T8" fmla="*/ 25 w 49"/>
                  <a:gd name="T9" fmla="*/ 49 h 49"/>
                  <a:gd name="T10" fmla="*/ 48 w 49"/>
                  <a:gd name="T11" fmla="*/ 28 h 49"/>
                  <a:gd name="T12" fmla="*/ 43 w 49"/>
                  <a:gd name="T13" fmla="*/ 11 h 49"/>
                  <a:gd name="T14" fmla="*/ 28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8" y="1"/>
                    </a:move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1" y="49"/>
                    </a:cubicBezTo>
                    <a:cubicBezTo>
                      <a:pt x="22" y="49"/>
                      <a:pt x="24" y="49"/>
                      <a:pt x="25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2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5" name="Freeform 5214"/>
              <p:cNvSpPr>
                <a:spLocks/>
              </p:cNvSpPr>
              <p:nvPr/>
            </p:nvSpPr>
            <p:spPr bwMode="auto">
              <a:xfrm>
                <a:off x="10316" y="-10888"/>
                <a:ext cx="131" cy="128"/>
              </a:xfrm>
              <a:custGeom>
                <a:avLst/>
                <a:gdLst>
                  <a:gd name="T0" fmla="*/ 1 w 49"/>
                  <a:gd name="T1" fmla="*/ 23 h 48"/>
                  <a:gd name="T2" fmla="*/ 6 w 49"/>
                  <a:gd name="T3" fmla="*/ 40 h 48"/>
                  <a:gd name="T4" fmla="*/ 23 w 49"/>
                  <a:gd name="T5" fmla="*/ 48 h 48"/>
                  <a:gd name="T6" fmla="*/ 25 w 49"/>
                  <a:gd name="T7" fmla="*/ 48 h 48"/>
                  <a:gd name="T8" fmla="*/ 48 w 49"/>
                  <a:gd name="T9" fmla="*/ 26 h 48"/>
                  <a:gd name="T10" fmla="*/ 43 w 49"/>
                  <a:gd name="T11" fmla="*/ 9 h 48"/>
                  <a:gd name="T12" fmla="*/ 26 w 49"/>
                  <a:gd name="T13" fmla="*/ 1 h 48"/>
                  <a:gd name="T14" fmla="*/ 1 w 49"/>
                  <a:gd name="T15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6" name="Freeform 5215"/>
              <p:cNvSpPr>
                <a:spLocks/>
              </p:cNvSpPr>
              <p:nvPr/>
            </p:nvSpPr>
            <p:spPr bwMode="auto">
              <a:xfrm>
                <a:off x="10495" y="-1087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41 w 48"/>
                  <a:gd name="T5" fmla="*/ 7 h 48"/>
                  <a:gd name="T6" fmla="*/ 24 w 48"/>
                  <a:gd name="T7" fmla="*/ 0 h 48"/>
                  <a:gd name="T8" fmla="*/ 0 w 48"/>
                  <a:gd name="T9" fmla="*/ 23 h 48"/>
                  <a:gd name="T10" fmla="*/ 6 w 48"/>
                  <a:gd name="T11" fmla="*/ 40 h 48"/>
                  <a:gd name="T12" fmla="*/ 23 w 48"/>
                  <a:gd name="T13" fmla="*/ 48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7" y="47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7" name="Freeform 5216"/>
              <p:cNvSpPr>
                <a:spLocks/>
              </p:cNvSpPr>
              <p:nvPr/>
            </p:nvSpPr>
            <p:spPr bwMode="auto">
              <a:xfrm>
                <a:off x="10671" y="-1087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3 h 48"/>
                  <a:gd name="T4" fmla="*/ 24 w 48"/>
                  <a:gd name="T5" fmla="*/ 0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8" name="Freeform 5217"/>
              <p:cNvSpPr>
                <a:spLocks/>
              </p:cNvSpPr>
              <p:nvPr/>
            </p:nvSpPr>
            <p:spPr bwMode="auto">
              <a:xfrm>
                <a:off x="10844" y="-10885"/>
                <a:ext cx="131" cy="125"/>
              </a:xfrm>
              <a:custGeom>
                <a:avLst/>
                <a:gdLst>
                  <a:gd name="T0" fmla="*/ 26 w 49"/>
                  <a:gd name="T1" fmla="*/ 47 h 47"/>
                  <a:gd name="T2" fmla="*/ 48 w 49"/>
                  <a:gd name="T3" fmla="*/ 22 h 47"/>
                  <a:gd name="T4" fmla="*/ 24 w 49"/>
                  <a:gd name="T5" fmla="*/ 0 h 47"/>
                  <a:gd name="T6" fmla="*/ 23 w 49"/>
                  <a:gd name="T7" fmla="*/ 0 h 47"/>
                  <a:gd name="T8" fmla="*/ 1 w 49"/>
                  <a:gd name="T9" fmla="*/ 25 h 47"/>
                  <a:gd name="T10" fmla="*/ 24 w 49"/>
                  <a:gd name="T11" fmla="*/ 47 h 47"/>
                  <a:gd name="T12" fmla="*/ 26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6" y="47"/>
                    </a:moveTo>
                    <a:cubicBezTo>
                      <a:pt x="39" y="47"/>
                      <a:pt x="49" y="35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7"/>
                      <a:pt x="24" y="47"/>
                    </a:cubicBezTo>
                    <a:lnTo>
                      <a:pt x="2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9" name="Freeform 5218"/>
              <p:cNvSpPr>
                <a:spLocks/>
              </p:cNvSpPr>
              <p:nvPr/>
            </p:nvSpPr>
            <p:spPr bwMode="auto">
              <a:xfrm>
                <a:off x="11183" y="-10933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30 w 50"/>
                  <a:gd name="T3" fmla="*/ 50 h 50"/>
                  <a:gd name="T4" fmla="*/ 45 w 50"/>
                  <a:gd name="T5" fmla="*/ 40 h 50"/>
                  <a:gd name="T6" fmla="*/ 49 w 50"/>
                  <a:gd name="T7" fmla="*/ 22 h 50"/>
                  <a:gd name="T8" fmla="*/ 22 w 50"/>
                  <a:gd name="T9" fmla="*/ 2 h 50"/>
                  <a:gd name="T10" fmla="*/ 2 w 50"/>
                  <a:gd name="T11" fmla="*/ 3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36" y="49"/>
                      <a:pt x="41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0" name="Freeform 5219"/>
              <p:cNvSpPr>
                <a:spLocks/>
              </p:cNvSpPr>
              <p:nvPr/>
            </p:nvSpPr>
            <p:spPr bwMode="auto">
              <a:xfrm>
                <a:off x="11353" y="-10965"/>
                <a:ext cx="134" cy="133"/>
              </a:xfrm>
              <a:custGeom>
                <a:avLst/>
                <a:gdLst>
                  <a:gd name="T0" fmla="*/ 24 w 50"/>
                  <a:gd name="T1" fmla="*/ 50 h 50"/>
                  <a:gd name="T2" fmla="*/ 29 w 50"/>
                  <a:gd name="T3" fmla="*/ 49 h 50"/>
                  <a:gd name="T4" fmla="*/ 48 w 50"/>
                  <a:gd name="T5" fmla="*/ 21 h 50"/>
                  <a:gd name="T6" fmla="*/ 19 w 50"/>
                  <a:gd name="T7" fmla="*/ 2 h 50"/>
                  <a:gd name="T8" fmla="*/ 4 w 50"/>
                  <a:gd name="T9" fmla="*/ 13 h 50"/>
                  <a:gd name="T10" fmla="*/ 1 w 50"/>
                  <a:gd name="T11" fmla="*/ 31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26" y="50"/>
                      <a:pt x="28" y="49"/>
                      <a:pt x="29" y="49"/>
                    </a:cubicBezTo>
                    <a:cubicBezTo>
                      <a:pt x="42" y="46"/>
                      <a:pt x="50" y="34"/>
                      <a:pt x="48" y="21"/>
                    </a:cubicBezTo>
                    <a:cubicBezTo>
                      <a:pt x="45" y="8"/>
                      <a:pt x="32" y="0"/>
                      <a:pt x="19" y="2"/>
                    </a:cubicBez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1" name="Freeform 5220"/>
              <p:cNvSpPr>
                <a:spLocks/>
              </p:cNvSpPr>
              <p:nvPr/>
            </p:nvSpPr>
            <p:spPr bwMode="auto">
              <a:xfrm>
                <a:off x="11516" y="-11008"/>
                <a:ext cx="131" cy="133"/>
              </a:xfrm>
              <a:custGeom>
                <a:avLst/>
                <a:gdLst>
                  <a:gd name="T0" fmla="*/ 45 w 49"/>
                  <a:gd name="T1" fmla="*/ 39 h 50"/>
                  <a:gd name="T2" fmla="*/ 48 w 49"/>
                  <a:gd name="T3" fmla="*/ 20 h 50"/>
                  <a:gd name="T4" fmla="*/ 19 w 49"/>
                  <a:gd name="T5" fmla="*/ 3 h 50"/>
                  <a:gd name="T6" fmla="*/ 4 w 49"/>
                  <a:gd name="T7" fmla="*/ 15 h 50"/>
                  <a:gd name="T8" fmla="*/ 2 w 49"/>
                  <a:gd name="T9" fmla="*/ 33 h 50"/>
                  <a:gd name="T10" fmla="*/ 25 w 49"/>
                  <a:gd name="T11" fmla="*/ 50 h 50"/>
                  <a:gd name="T12" fmla="*/ 31 w 49"/>
                  <a:gd name="T13" fmla="*/ 50 h 50"/>
                  <a:gd name="T14" fmla="*/ 45 w 49"/>
                  <a:gd name="T15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5" y="39"/>
                    </a:moveTo>
                    <a:cubicBezTo>
                      <a:pt x="49" y="33"/>
                      <a:pt x="49" y="27"/>
                      <a:pt x="48" y="20"/>
                    </a:cubicBezTo>
                    <a:cubicBezTo>
                      <a:pt x="44" y="8"/>
                      <a:pt x="31" y="0"/>
                      <a:pt x="19" y="3"/>
                    </a:cubicBez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2" name="Freeform 5221"/>
              <p:cNvSpPr>
                <a:spLocks/>
              </p:cNvSpPr>
              <p:nvPr/>
            </p:nvSpPr>
            <p:spPr bwMode="auto">
              <a:xfrm>
                <a:off x="11671" y="-11056"/>
                <a:ext cx="138" cy="133"/>
              </a:xfrm>
              <a:custGeom>
                <a:avLst/>
                <a:gdLst>
                  <a:gd name="T0" fmla="*/ 48 w 52"/>
                  <a:gd name="T1" fmla="*/ 38 h 50"/>
                  <a:gd name="T2" fmla="*/ 50 w 52"/>
                  <a:gd name="T3" fmla="*/ 19 h 50"/>
                  <a:gd name="T4" fmla="*/ 20 w 52"/>
                  <a:gd name="T5" fmla="*/ 4 h 50"/>
                  <a:gd name="T6" fmla="*/ 4 w 52"/>
                  <a:gd name="T7" fmla="*/ 34 h 50"/>
                  <a:gd name="T8" fmla="*/ 27 w 52"/>
                  <a:gd name="T9" fmla="*/ 50 h 50"/>
                  <a:gd name="T10" fmla="*/ 34 w 52"/>
                  <a:gd name="T11" fmla="*/ 49 h 50"/>
                  <a:gd name="T12" fmla="*/ 48 w 52"/>
                  <a:gd name="T13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8" y="38"/>
                    </a:moveTo>
                    <a:cubicBezTo>
                      <a:pt x="51" y="32"/>
                      <a:pt x="52" y="25"/>
                      <a:pt x="50" y="19"/>
                    </a:cubicBezTo>
                    <a:cubicBezTo>
                      <a:pt x="46" y="7"/>
                      <a:pt x="32" y="0"/>
                      <a:pt x="20" y="4"/>
                    </a:cubicBez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3" name="Freeform 5222"/>
              <p:cNvSpPr>
                <a:spLocks/>
              </p:cNvSpPr>
              <p:nvPr/>
            </p:nvSpPr>
            <p:spPr bwMode="auto">
              <a:xfrm>
                <a:off x="11828" y="-11112"/>
                <a:ext cx="138" cy="136"/>
              </a:xfrm>
              <a:custGeom>
                <a:avLst/>
                <a:gdLst>
                  <a:gd name="T0" fmla="*/ 49 w 52"/>
                  <a:gd name="T1" fmla="*/ 37 h 51"/>
                  <a:gd name="T2" fmla="*/ 50 w 52"/>
                  <a:gd name="T3" fmla="*/ 19 h 51"/>
                  <a:gd name="T4" fmla="*/ 19 w 52"/>
                  <a:gd name="T5" fmla="*/ 4 h 51"/>
                  <a:gd name="T6" fmla="*/ 5 w 52"/>
                  <a:gd name="T7" fmla="*/ 35 h 51"/>
                  <a:gd name="T8" fmla="*/ 27 w 52"/>
                  <a:gd name="T9" fmla="*/ 51 h 51"/>
                  <a:gd name="T10" fmla="*/ 35 w 52"/>
                  <a:gd name="T11" fmla="*/ 49 h 51"/>
                  <a:gd name="T12" fmla="*/ 49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7"/>
                    </a:moveTo>
                    <a:cubicBezTo>
                      <a:pt x="51" y="31"/>
                      <a:pt x="52" y="24"/>
                      <a:pt x="50" y="19"/>
                    </a:cubicBezTo>
                    <a:cubicBezTo>
                      <a:pt x="45" y="7"/>
                      <a:pt x="31" y="0"/>
                      <a:pt x="19" y="4"/>
                    </a:cubicBezTo>
                    <a:cubicBezTo>
                      <a:pt x="6" y="9"/>
                      <a:pt x="0" y="23"/>
                      <a:pt x="5" y="35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ubicBezTo>
                      <a:pt x="41" y="47"/>
                      <a:pt x="46" y="43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4" name="Freeform 5223"/>
              <p:cNvSpPr>
                <a:spLocks/>
              </p:cNvSpPr>
              <p:nvPr/>
            </p:nvSpPr>
            <p:spPr bwMode="auto">
              <a:xfrm>
                <a:off x="11982" y="-11176"/>
                <a:ext cx="144" cy="136"/>
              </a:xfrm>
              <a:custGeom>
                <a:avLst/>
                <a:gdLst>
                  <a:gd name="T0" fmla="*/ 36 w 54"/>
                  <a:gd name="T1" fmla="*/ 49 h 51"/>
                  <a:gd name="T2" fmla="*/ 49 w 54"/>
                  <a:gd name="T3" fmla="*/ 18 h 51"/>
                  <a:gd name="T4" fmla="*/ 18 w 54"/>
                  <a:gd name="T5" fmla="*/ 5 h 51"/>
                  <a:gd name="T6" fmla="*/ 5 w 54"/>
                  <a:gd name="T7" fmla="*/ 37 h 51"/>
                  <a:gd name="T8" fmla="*/ 27 w 54"/>
                  <a:gd name="T9" fmla="*/ 51 h 51"/>
                  <a:gd name="T10" fmla="*/ 36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6" y="49"/>
                    </a:moveTo>
                    <a:cubicBezTo>
                      <a:pt x="48" y="44"/>
                      <a:pt x="54" y="30"/>
                      <a:pt x="49" y="18"/>
                    </a:cubicBezTo>
                    <a:cubicBezTo>
                      <a:pt x="44" y="6"/>
                      <a:pt x="29" y="0"/>
                      <a:pt x="18" y="5"/>
                    </a:cubicBezTo>
                    <a:cubicBezTo>
                      <a:pt x="5" y="11"/>
                      <a:pt x="0" y="25"/>
                      <a:pt x="5" y="37"/>
                    </a:cubicBezTo>
                    <a:cubicBezTo>
                      <a:pt x="9" y="46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5" name="Freeform 5224"/>
              <p:cNvSpPr>
                <a:spLocks/>
              </p:cNvSpPr>
              <p:nvPr/>
            </p:nvSpPr>
            <p:spPr bwMode="auto">
              <a:xfrm>
                <a:off x="12140" y="-11246"/>
                <a:ext cx="138" cy="136"/>
              </a:xfrm>
              <a:custGeom>
                <a:avLst/>
                <a:gdLst>
                  <a:gd name="T0" fmla="*/ 46 w 52"/>
                  <a:gd name="T1" fmla="*/ 17 h 51"/>
                  <a:gd name="T2" fmla="*/ 14 w 52"/>
                  <a:gd name="T3" fmla="*/ 6 h 51"/>
                  <a:gd name="T4" fmla="*/ 2 w 52"/>
                  <a:gd name="T5" fmla="*/ 20 h 51"/>
                  <a:gd name="T6" fmla="*/ 3 w 52"/>
                  <a:gd name="T7" fmla="*/ 38 h 51"/>
                  <a:gd name="T8" fmla="*/ 24 w 52"/>
                  <a:gd name="T9" fmla="*/ 51 h 51"/>
                  <a:gd name="T10" fmla="*/ 35 w 52"/>
                  <a:gd name="T11" fmla="*/ 49 h 51"/>
                  <a:gd name="T12" fmla="*/ 46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17"/>
                    </a:moveTo>
                    <a:cubicBezTo>
                      <a:pt x="40" y="6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9"/>
                    </a:cubicBezTo>
                    <a:cubicBezTo>
                      <a:pt x="47" y="43"/>
                      <a:pt x="52" y="29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6" name="Freeform 5225"/>
              <p:cNvSpPr>
                <a:spLocks/>
              </p:cNvSpPr>
              <p:nvPr/>
            </p:nvSpPr>
            <p:spPr bwMode="auto">
              <a:xfrm>
                <a:off x="12278" y="-11320"/>
                <a:ext cx="147" cy="136"/>
              </a:xfrm>
              <a:custGeom>
                <a:avLst/>
                <a:gdLst>
                  <a:gd name="T0" fmla="*/ 48 w 55"/>
                  <a:gd name="T1" fmla="*/ 15 h 51"/>
                  <a:gd name="T2" fmla="*/ 16 w 55"/>
                  <a:gd name="T3" fmla="*/ 6 h 51"/>
                  <a:gd name="T4" fmla="*/ 6 w 55"/>
                  <a:gd name="T5" fmla="*/ 38 h 51"/>
                  <a:gd name="T6" fmla="*/ 27 w 55"/>
                  <a:gd name="T7" fmla="*/ 51 h 51"/>
                  <a:gd name="T8" fmla="*/ 39 w 55"/>
                  <a:gd name="T9" fmla="*/ 48 h 51"/>
                  <a:gd name="T10" fmla="*/ 48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15"/>
                    </a:moveTo>
                    <a:cubicBezTo>
                      <a:pt x="42" y="4"/>
                      <a:pt x="27" y="0"/>
                      <a:pt x="16" y="6"/>
                    </a:cubicBez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7"/>
                      <a:pt x="4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7" name="Freeform 5226"/>
              <p:cNvSpPr>
                <a:spLocks/>
              </p:cNvSpPr>
              <p:nvPr/>
            </p:nvSpPr>
            <p:spPr bwMode="auto">
              <a:xfrm>
                <a:off x="12420" y="-11403"/>
                <a:ext cx="138" cy="136"/>
              </a:xfrm>
              <a:custGeom>
                <a:avLst/>
                <a:gdLst>
                  <a:gd name="T0" fmla="*/ 28 w 52"/>
                  <a:gd name="T1" fmla="*/ 51 h 51"/>
                  <a:gd name="T2" fmla="*/ 40 w 52"/>
                  <a:gd name="T3" fmla="*/ 47 h 51"/>
                  <a:gd name="T4" fmla="*/ 51 w 52"/>
                  <a:gd name="T5" fmla="*/ 33 h 51"/>
                  <a:gd name="T6" fmla="*/ 48 w 52"/>
                  <a:gd name="T7" fmla="*/ 15 h 51"/>
                  <a:gd name="T8" fmla="*/ 15 w 52"/>
                  <a:gd name="T9" fmla="*/ 6 h 51"/>
                  <a:gd name="T10" fmla="*/ 7 w 52"/>
                  <a:gd name="T11" fmla="*/ 3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6"/>
                      <a:pt x="51" y="20"/>
                      <a:pt x="48" y="15"/>
                    </a:cubicBezTo>
                    <a:cubicBezTo>
                      <a:pt x="42" y="4"/>
                      <a:pt x="26" y="0"/>
                      <a:pt x="15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2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8" name="Freeform 5227"/>
              <p:cNvSpPr>
                <a:spLocks/>
              </p:cNvSpPr>
              <p:nvPr/>
            </p:nvSpPr>
            <p:spPr bwMode="auto">
              <a:xfrm>
                <a:off x="12558" y="-11491"/>
                <a:ext cx="139" cy="133"/>
              </a:xfrm>
              <a:custGeom>
                <a:avLst/>
                <a:gdLst>
                  <a:gd name="T0" fmla="*/ 14 w 52"/>
                  <a:gd name="T1" fmla="*/ 7 h 50"/>
                  <a:gd name="T2" fmla="*/ 8 w 52"/>
                  <a:gd name="T3" fmla="*/ 40 h 50"/>
                  <a:gd name="T4" fmla="*/ 28 w 52"/>
                  <a:gd name="T5" fmla="*/ 50 h 50"/>
                  <a:gd name="T6" fmla="*/ 41 w 52"/>
                  <a:gd name="T7" fmla="*/ 46 h 50"/>
                  <a:gd name="T8" fmla="*/ 51 w 52"/>
                  <a:gd name="T9" fmla="*/ 31 h 50"/>
                  <a:gd name="T10" fmla="*/ 47 w 52"/>
                  <a:gd name="T11" fmla="*/ 13 h 50"/>
                  <a:gd name="T12" fmla="*/ 14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4" y="7"/>
                    </a:moveTo>
                    <a:cubicBezTo>
                      <a:pt x="3" y="14"/>
                      <a:pt x="0" y="29"/>
                      <a:pt x="8" y="40"/>
                    </a:cubicBezTo>
                    <a:cubicBezTo>
                      <a:pt x="12" y="46"/>
                      <a:pt x="20" y="50"/>
                      <a:pt x="28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3"/>
                      <a:pt x="50" y="37"/>
                      <a:pt x="51" y="31"/>
                    </a:cubicBezTo>
                    <a:cubicBezTo>
                      <a:pt x="52" y="25"/>
                      <a:pt x="51" y="19"/>
                      <a:pt x="47" y="13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9" name="Freeform 5228"/>
              <p:cNvSpPr>
                <a:spLocks/>
              </p:cNvSpPr>
              <p:nvPr/>
            </p:nvSpPr>
            <p:spPr bwMode="auto">
              <a:xfrm>
                <a:off x="12953" y="-11793"/>
                <a:ext cx="131" cy="134"/>
              </a:xfrm>
              <a:custGeom>
                <a:avLst/>
                <a:gdLst>
                  <a:gd name="T0" fmla="*/ 9 w 49"/>
                  <a:gd name="T1" fmla="*/ 8 h 50"/>
                  <a:gd name="T2" fmla="*/ 1 w 49"/>
                  <a:gd name="T3" fmla="*/ 25 h 50"/>
                  <a:gd name="T4" fmla="*/ 7 w 49"/>
                  <a:gd name="T5" fmla="*/ 42 h 50"/>
                  <a:gd name="T6" fmla="*/ 24 w 49"/>
                  <a:gd name="T7" fmla="*/ 50 h 50"/>
                  <a:gd name="T8" fmla="*/ 40 w 49"/>
                  <a:gd name="T9" fmla="*/ 44 h 50"/>
                  <a:gd name="T10" fmla="*/ 48 w 49"/>
                  <a:gd name="T11" fmla="*/ 27 h 50"/>
                  <a:gd name="T12" fmla="*/ 42 w 49"/>
                  <a:gd name="T13" fmla="*/ 10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7"/>
                    </a:cubicBezTo>
                    <a:cubicBezTo>
                      <a:pt x="49" y="21"/>
                      <a:pt x="47" y="15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0" name="Freeform 5229"/>
              <p:cNvSpPr>
                <a:spLocks/>
              </p:cNvSpPr>
              <p:nvPr/>
            </p:nvSpPr>
            <p:spPr bwMode="auto">
              <a:xfrm>
                <a:off x="13068" y="-11905"/>
                <a:ext cx="138" cy="134"/>
              </a:xfrm>
              <a:custGeom>
                <a:avLst/>
                <a:gdLst>
                  <a:gd name="T0" fmla="*/ 9 w 52"/>
                  <a:gd name="T1" fmla="*/ 9 h 50"/>
                  <a:gd name="T2" fmla="*/ 9 w 52"/>
                  <a:gd name="T3" fmla="*/ 42 h 50"/>
                  <a:gd name="T4" fmla="*/ 26 w 52"/>
                  <a:gd name="T5" fmla="*/ 50 h 50"/>
                  <a:gd name="T6" fmla="*/ 43 w 52"/>
                  <a:gd name="T7" fmla="*/ 43 h 50"/>
                  <a:gd name="T8" fmla="*/ 43 w 52"/>
                  <a:gd name="T9" fmla="*/ 9 h 50"/>
                  <a:gd name="T10" fmla="*/ 9 w 52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9" y="9"/>
                    </a:move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4"/>
                      <a:pt x="52" y="19"/>
                      <a:pt x="43" y="9"/>
                    </a:cubicBezTo>
                    <a:cubicBezTo>
                      <a:pt x="34" y="0"/>
                      <a:pt x="19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1" name="Freeform 5230"/>
              <p:cNvSpPr>
                <a:spLocks/>
              </p:cNvSpPr>
              <p:nvPr/>
            </p:nvSpPr>
            <p:spPr bwMode="auto">
              <a:xfrm>
                <a:off x="13188" y="-12022"/>
                <a:ext cx="133" cy="133"/>
              </a:xfrm>
              <a:custGeom>
                <a:avLst/>
                <a:gdLst>
                  <a:gd name="T0" fmla="*/ 40 w 50"/>
                  <a:gd name="T1" fmla="*/ 8 h 50"/>
                  <a:gd name="T2" fmla="*/ 6 w 50"/>
                  <a:gd name="T3" fmla="*/ 9 h 50"/>
                  <a:gd name="T4" fmla="*/ 0 w 50"/>
                  <a:gd name="T5" fmla="*/ 26 h 50"/>
                  <a:gd name="T6" fmla="*/ 7 w 50"/>
                  <a:gd name="T7" fmla="*/ 43 h 50"/>
                  <a:gd name="T8" fmla="*/ 24 w 50"/>
                  <a:gd name="T9" fmla="*/ 50 h 50"/>
                  <a:gd name="T10" fmla="*/ 41 w 50"/>
                  <a:gd name="T11" fmla="*/ 42 h 50"/>
                  <a:gd name="T12" fmla="*/ 40 w 50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8"/>
                    </a:moveTo>
                    <a:cubicBezTo>
                      <a:pt x="31" y="0"/>
                      <a:pt x="15" y="0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7" y="47"/>
                      <a:pt x="41" y="42"/>
                    </a:cubicBezTo>
                    <a:cubicBezTo>
                      <a:pt x="50" y="32"/>
                      <a:pt x="50" y="17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2" name="Freeform 5231"/>
              <p:cNvSpPr>
                <a:spLocks/>
              </p:cNvSpPr>
              <p:nvPr/>
            </p:nvSpPr>
            <p:spPr bwMode="auto">
              <a:xfrm>
                <a:off x="13289" y="-12147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5 w 51"/>
                  <a:gd name="T3" fmla="*/ 42 h 50"/>
                  <a:gd name="T4" fmla="*/ 50 w 51"/>
                  <a:gd name="T5" fmla="*/ 25 h 50"/>
                  <a:gd name="T6" fmla="*/ 42 w 51"/>
                  <a:gd name="T7" fmla="*/ 8 h 50"/>
                  <a:gd name="T8" fmla="*/ 8 w 51"/>
                  <a:gd name="T9" fmla="*/ 11 h 50"/>
                  <a:gd name="T10" fmla="*/ 11 w 51"/>
                  <a:gd name="T11" fmla="*/ 45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3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0" y="25"/>
                    </a:cubicBezTo>
                    <a:cubicBezTo>
                      <a:pt x="50" y="18"/>
                      <a:pt x="47" y="13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3" name="Freeform 5232"/>
              <p:cNvSpPr>
                <a:spLocks/>
              </p:cNvSpPr>
              <p:nvPr/>
            </p:nvSpPr>
            <p:spPr bwMode="auto">
              <a:xfrm>
                <a:off x="13396" y="-12276"/>
                <a:ext cx="130" cy="137"/>
              </a:xfrm>
              <a:custGeom>
                <a:avLst/>
                <a:gdLst>
                  <a:gd name="T0" fmla="*/ 10 w 49"/>
                  <a:gd name="T1" fmla="*/ 46 h 51"/>
                  <a:gd name="T2" fmla="*/ 25 w 49"/>
                  <a:gd name="T3" fmla="*/ 51 h 51"/>
                  <a:gd name="T4" fmla="*/ 44 w 49"/>
                  <a:gd name="T5" fmla="*/ 41 h 51"/>
                  <a:gd name="T6" fmla="*/ 48 w 49"/>
                  <a:gd name="T7" fmla="*/ 24 h 51"/>
                  <a:gd name="T8" fmla="*/ 39 w 49"/>
                  <a:gd name="T9" fmla="*/ 8 h 51"/>
                  <a:gd name="T10" fmla="*/ 6 w 49"/>
                  <a:gd name="T11" fmla="*/ 12 h 51"/>
                  <a:gd name="T12" fmla="*/ 1 w 49"/>
                  <a:gd name="T13" fmla="*/ 30 h 51"/>
                  <a:gd name="T14" fmla="*/ 10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6"/>
                    </a:move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8" y="36"/>
                      <a:pt x="49" y="30"/>
                      <a:pt x="48" y="24"/>
                    </a:cubicBezTo>
                    <a:cubicBezTo>
                      <a:pt x="48" y="17"/>
                      <a:pt x="44" y="12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4" name="Freeform 5233"/>
              <p:cNvSpPr>
                <a:spLocks/>
              </p:cNvSpPr>
              <p:nvPr/>
            </p:nvSpPr>
            <p:spPr bwMode="auto">
              <a:xfrm>
                <a:off x="13492" y="-12409"/>
                <a:ext cx="138" cy="136"/>
              </a:xfrm>
              <a:custGeom>
                <a:avLst/>
                <a:gdLst>
                  <a:gd name="T0" fmla="*/ 45 w 52"/>
                  <a:gd name="T1" fmla="*/ 41 h 51"/>
                  <a:gd name="T2" fmla="*/ 39 w 52"/>
                  <a:gd name="T3" fmla="*/ 7 h 51"/>
                  <a:gd name="T4" fmla="*/ 6 w 52"/>
                  <a:gd name="T5" fmla="*/ 13 h 51"/>
                  <a:gd name="T6" fmla="*/ 2 w 52"/>
                  <a:gd name="T7" fmla="*/ 31 h 51"/>
                  <a:gd name="T8" fmla="*/ 11 w 52"/>
                  <a:gd name="T9" fmla="*/ 47 h 51"/>
                  <a:gd name="T10" fmla="*/ 25 w 52"/>
                  <a:gd name="T11" fmla="*/ 51 h 51"/>
                  <a:gd name="T12" fmla="*/ 45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41"/>
                    </a:moveTo>
                    <a:cubicBezTo>
                      <a:pt x="52" y="30"/>
                      <a:pt x="50" y="15"/>
                      <a:pt x="39" y="7"/>
                    </a:cubicBezTo>
                    <a:cubicBezTo>
                      <a:pt x="28" y="0"/>
                      <a:pt x="13" y="3"/>
                      <a:pt x="6" y="13"/>
                    </a:cubicBezTo>
                    <a:cubicBezTo>
                      <a:pt x="2" y="18"/>
                      <a:pt x="0" y="25"/>
                      <a:pt x="2" y="31"/>
                    </a:cubicBezTo>
                    <a:cubicBezTo>
                      <a:pt x="3" y="37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5" name="Freeform 5234"/>
              <p:cNvSpPr>
                <a:spLocks/>
              </p:cNvSpPr>
              <p:nvPr/>
            </p:nvSpPr>
            <p:spPr bwMode="auto">
              <a:xfrm>
                <a:off x="13577" y="-12545"/>
                <a:ext cx="144" cy="133"/>
              </a:xfrm>
              <a:custGeom>
                <a:avLst/>
                <a:gdLst>
                  <a:gd name="T0" fmla="*/ 14 w 54"/>
                  <a:gd name="T1" fmla="*/ 47 h 50"/>
                  <a:gd name="T2" fmla="*/ 27 w 54"/>
                  <a:gd name="T3" fmla="*/ 50 h 50"/>
                  <a:gd name="T4" fmla="*/ 47 w 54"/>
                  <a:gd name="T5" fmla="*/ 39 h 50"/>
                  <a:gd name="T6" fmla="*/ 40 w 54"/>
                  <a:gd name="T7" fmla="*/ 6 h 50"/>
                  <a:gd name="T8" fmla="*/ 7 w 54"/>
                  <a:gd name="T9" fmla="*/ 14 h 50"/>
                  <a:gd name="T10" fmla="*/ 14 w 54"/>
                  <a:gd name="T11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47"/>
                    </a:moveTo>
                    <a:cubicBezTo>
                      <a:pt x="18" y="49"/>
                      <a:pt x="23" y="50"/>
                      <a:pt x="27" y="50"/>
                    </a:cubicBezTo>
                    <a:cubicBezTo>
                      <a:pt x="35" y="50"/>
                      <a:pt x="43" y="46"/>
                      <a:pt x="47" y="39"/>
                    </a:cubicBezTo>
                    <a:cubicBezTo>
                      <a:pt x="54" y="28"/>
                      <a:pt x="51" y="14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6" name="Freeform 5235"/>
              <p:cNvSpPr>
                <a:spLocks/>
              </p:cNvSpPr>
              <p:nvPr/>
            </p:nvSpPr>
            <p:spPr bwMode="auto">
              <a:xfrm>
                <a:off x="13668" y="-12689"/>
                <a:ext cx="138" cy="136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5 w 52"/>
                  <a:gd name="T5" fmla="*/ 39 h 51"/>
                  <a:gd name="T6" fmla="*/ 37 w 52"/>
                  <a:gd name="T7" fmla="*/ 7 h 51"/>
                  <a:gd name="T8" fmla="*/ 4 w 52"/>
                  <a:gd name="T9" fmla="*/ 16 h 51"/>
                  <a:gd name="T10" fmla="*/ 2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6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52" y="28"/>
                      <a:pt x="48" y="13"/>
                      <a:pt x="37" y="7"/>
                    </a:cubicBezTo>
                    <a:cubicBezTo>
                      <a:pt x="26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7" name="Freeform 5236"/>
              <p:cNvSpPr>
                <a:spLocks/>
              </p:cNvSpPr>
              <p:nvPr/>
            </p:nvSpPr>
            <p:spPr bwMode="auto">
              <a:xfrm>
                <a:off x="13740" y="-12833"/>
                <a:ext cx="138" cy="136"/>
              </a:xfrm>
              <a:custGeom>
                <a:avLst/>
                <a:gdLst>
                  <a:gd name="T0" fmla="*/ 48 w 52"/>
                  <a:gd name="T1" fmla="*/ 38 h 51"/>
                  <a:gd name="T2" fmla="*/ 50 w 52"/>
                  <a:gd name="T3" fmla="*/ 20 h 51"/>
                  <a:gd name="T4" fmla="*/ 38 w 52"/>
                  <a:gd name="T5" fmla="*/ 6 h 51"/>
                  <a:gd name="T6" fmla="*/ 6 w 52"/>
                  <a:gd name="T7" fmla="*/ 16 h 51"/>
                  <a:gd name="T8" fmla="*/ 16 w 52"/>
                  <a:gd name="T9" fmla="*/ 48 h 51"/>
                  <a:gd name="T10" fmla="*/ 27 w 52"/>
                  <a:gd name="T11" fmla="*/ 51 h 51"/>
                  <a:gd name="T12" fmla="*/ 48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8"/>
                    </a:moveTo>
                    <a:cubicBezTo>
                      <a:pt x="51" y="32"/>
                      <a:pt x="52" y="26"/>
                      <a:pt x="50" y="20"/>
                    </a:cubicBezTo>
                    <a:cubicBezTo>
                      <a:pt x="48" y="14"/>
                      <a:pt x="43" y="9"/>
                      <a:pt x="38" y="6"/>
                    </a:cubicBezTo>
                    <a:cubicBezTo>
                      <a:pt x="26" y="0"/>
                      <a:pt x="11" y="5"/>
                      <a:pt x="6" y="16"/>
                    </a:cubicBezTo>
                    <a:cubicBezTo>
                      <a:pt x="0" y="28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8" name="Freeform 5237"/>
              <p:cNvSpPr>
                <a:spLocks/>
              </p:cNvSpPr>
              <p:nvPr/>
            </p:nvSpPr>
            <p:spPr bwMode="auto">
              <a:xfrm>
                <a:off x="13809" y="-12983"/>
                <a:ext cx="147" cy="137"/>
              </a:xfrm>
              <a:custGeom>
                <a:avLst/>
                <a:gdLst>
                  <a:gd name="T0" fmla="*/ 18 w 55"/>
                  <a:gd name="T1" fmla="*/ 49 h 51"/>
                  <a:gd name="T2" fmla="*/ 28 w 55"/>
                  <a:gd name="T3" fmla="*/ 51 h 51"/>
                  <a:gd name="T4" fmla="*/ 49 w 55"/>
                  <a:gd name="T5" fmla="*/ 37 h 51"/>
                  <a:gd name="T6" fmla="*/ 37 w 55"/>
                  <a:gd name="T7" fmla="*/ 5 h 51"/>
                  <a:gd name="T8" fmla="*/ 6 w 55"/>
                  <a:gd name="T9" fmla="*/ 17 h 51"/>
                  <a:gd name="T10" fmla="*/ 18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49"/>
                    </a:move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5" y="25"/>
                      <a:pt x="49" y="11"/>
                      <a:pt x="37" y="5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6" y="43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9" name="Freeform 5238"/>
              <p:cNvSpPr>
                <a:spLocks/>
              </p:cNvSpPr>
              <p:nvPr/>
            </p:nvSpPr>
            <p:spPr bwMode="auto">
              <a:xfrm>
                <a:off x="13881" y="-13137"/>
                <a:ext cx="130" cy="136"/>
              </a:xfrm>
              <a:custGeom>
                <a:avLst/>
                <a:gdLst>
                  <a:gd name="T0" fmla="*/ 16 w 49"/>
                  <a:gd name="T1" fmla="*/ 50 h 51"/>
                  <a:gd name="T2" fmla="*/ 25 w 49"/>
                  <a:gd name="T3" fmla="*/ 51 h 51"/>
                  <a:gd name="T4" fmla="*/ 47 w 49"/>
                  <a:gd name="T5" fmla="*/ 36 h 51"/>
                  <a:gd name="T6" fmla="*/ 47 w 49"/>
                  <a:gd name="T7" fmla="*/ 18 h 51"/>
                  <a:gd name="T8" fmla="*/ 34 w 49"/>
                  <a:gd name="T9" fmla="*/ 5 h 51"/>
                  <a:gd name="T10" fmla="*/ 3 w 49"/>
                  <a:gd name="T11" fmla="*/ 19 h 51"/>
                  <a:gd name="T12" fmla="*/ 3 w 49"/>
                  <a:gd name="T13" fmla="*/ 37 h 51"/>
                  <a:gd name="T14" fmla="*/ 16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0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6"/>
                    </a:cubicBezTo>
                    <a:cubicBezTo>
                      <a:pt x="49" y="30"/>
                      <a:pt x="49" y="24"/>
                      <a:pt x="47" y="18"/>
                    </a:cubicBezTo>
                    <a:cubicBezTo>
                      <a:pt x="44" y="12"/>
                      <a:pt x="40" y="8"/>
                      <a:pt x="34" y="5"/>
                    </a:cubicBezTo>
                    <a:cubicBezTo>
                      <a:pt x="22" y="0"/>
                      <a:pt x="7" y="7"/>
                      <a:pt x="3" y="19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0" name="Freeform 5239"/>
              <p:cNvSpPr>
                <a:spLocks/>
              </p:cNvSpPr>
              <p:nvPr/>
            </p:nvSpPr>
            <p:spPr bwMode="auto">
              <a:xfrm>
                <a:off x="13940" y="-13292"/>
                <a:ext cx="130" cy="133"/>
              </a:xfrm>
              <a:custGeom>
                <a:avLst/>
                <a:gdLst>
                  <a:gd name="T0" fmla="*/ 2 w 49"/>
                  <a:gd name="T1" fmla="*/ 19 h 50"/>
                  <a:gd name="T2" fmla="*/ 3 w 49"/>
                  <a:gd name="T3" fmla="*/ 37 h 50"/>
                  <a:gd name="T4" fmla="*/ 16 w 49"/>
                  <a:gd name="T5" fmla="*/ 49 h 50"/>
                  <a:gd name="T6" fmla="*/ 24 w 49"/>
                  <a:gd name="T7" fmla="*/ 50 h 50"/>
                  <a:gd name="T8" fmla="*/ 47 w 49"/>
                  <a:gd name="T9" fmla="*/ 34 h 50"/>
                  <a:gd name="T10" fmla="*/ 46 w 49"/>
                  <a:gd name="T11" fmla="*/ 16 h 50"/>
                  <a:gd name="T12" fmla="*/ 32 w 49"/>
                  <a:gd name="T13" fmla="*/ 4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4" y="50"/>
                      <a:pt x="43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1" name="Freeform 5240"/>
              <p:cNvSpPr>
                <a:spLocks/>
              </p:cNvSpPr>
              <p:nvPr/>
            </p:nvSpPr>
            <p:spPr bwMode="auto">
              <a:xfrm>
                <a:off x="13982" y="-13452"/>
                <a:ext cx="139" cy="133"/>
              </a:xfrm>
              <a:custGeom>
                <a:avLst/>
                <a:gdLst>
                  <a:gd name="T0" fmla="*/ 34 w 52"/>
                  <a:gd name="T1" fmla="*/ 4 h 50"/>
                  <a:gd name="T2" fmla="*/ 4 w 52"/>
                  <a:gd name="T3" fmla="*/ 20 h 50"/>
                  <a:gd name="T4" fmla="*/ 20 w 52"/>
                  <a:gd name="T5" fmla="*/ 49 h 50"/>
                  <a:gd name="T6" fmla="*/ 27 w 52"/>
                  <a:gd name="T7" fmla="*/ 50 h 50"/>
                  <a:gd name="T8" fmla="*/ 50 w 52"/>
                  <a:gd name="T9" fmla="*/ 33 h 50"/>
                  <a:gd name="T10" fmla="*/ 48 w 52"/>
                  <a:gd name="T11" fmla="*/ 15 h 50"/>
                  <a:gd name="T12" fmla="*/ 34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4"/>
                    </a:moveTo>
                    <a:cubicBezTo>
                      <a:pt x="21" y="0"/>
                      <a:pt x="8" y="7"/>
                      <a:pt x="4" y="20"/>
                    </a:cubicBezTo>
                    <a:cubicBezTo>
                      <a:pt x="0" y="32"/>
                      <a:pt x="8" y="46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9"/>
                      <a:pt x="40" y="5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2" name="Freeform 5241"/>
              <p:cNvSpPr>
                <a:spLocks/>
              </p:cNvSpPr>
              <p:nvPr/>
            </p:nvSpPr>
            <p:spPr bwMode="auto">
              <a:xfrm>
                <a:off x="14030" y="-13615"/>
                <a:ext cx="133" cy="133"/>
              </a:xfrm>
              <a:custGeom>
                <a:avLst/>
                <a:gdLst>
                  <a:gd name="T0" fmla="*/ 2 w 50"/>
                  <a:gd name="T1" fmla="*/ 21 h 50"/>
                  <a:gd name="T2" fmla="*/ 5 w 50"/>
                  <a:gd name="T3" fmla="*/ 39 h 50"/>
                  <a:gd name="T4" fmla="*/ 19 w 50"/>
                  <a:gd name="T5" fmla="*/ 49 h 50"/>
                  <a:gd name="T6" fmla="*/ 25 w 50"/>
                  <a:gd name="T7" fmla="*/ 50 h 50"/>
                  <a:gd name="T8" fmla="*/ 48 w 50"/>
                  <a:gd name="T9" fmla="*/ 32 h 50"/>
                  <a:gd name="T10" fmla="*/ 45 w 50"/>
                  <a:gd name="T11" fmla="*/ 14 h 50"/>
                  <a:gd name="T12" fmla="*/ 31 w 50"/>
                  <a:gd name="T13" fmla="*/ 3 h 50"/>
                  <a:gd name="T14" fmla="*/ 2 w 50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2"/>
                    </a:cubicBezTo>
                    <a:cubicBezTo>
                      <a:pt x="50" y="26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3" name="Freeform 5242"/>
              <p:cNvSpPr>
                <a:spLocks/>
              </p:cNvSpPr>
              <p:nvPr/>
            </p:nvSpPr>
            <p:spPr bwMode="auto">
              <a:xfrm>
                <a:off x="14062" y="-13780"/>
                <a:ext cx="136" cy="133"/>
              </a:xfrm>
              <a:custGeom>
                <a:avLst/>
                <a:gdLst>
                  <a:gd name="T0" fmla="*/ 3 w 51"/>
                  <a:gd name="T1" fmla="*/ 21 h 50"/>
                  <a:gd name="T2" fmla="*/ 22 w 51"/>
                  <a:gd name="T3" fmla="*/ 49 h 50"/>
                  <a:gd name="T4" fmla="*/ 26 w 51"/>
                  <a:gd name="T5" fmla="*/ 50 h 50"/>
                  <a:gd name="T6" fmla="*/ 50 w 51"/>
                  <a:gd name="T7" fmla="*/ 30 h 50"/>
                  <a:gd name="T8" fmla="*/ 46 w 51"/>
                  <a:gd name="T9" fmla="*/ 12 h 50"/>
                  <a:gd name="T10" fmla="*/ 31 w 51"/>
                  <a:gd name="T11" fmla="*/ 2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7" y="41"/>
                      <a:pt x="50" y="30"/>
                    </a:cubicBezTo>
                    <a:cubicBezTo>
                      <a:pt x="51" y="24"/>
                      <a:pt x="49" y="18"/>
                      <a:pt x="46" y="12"/>
                    </a:cubicBezTo>
                    <a:cubicBezTo>
                      <a:pt x="42" y="7"/>
                      <a:pt x="37" y="3"/>
                      <a:pt x="31" y="2"/>
                    </a:cubicBezTo>
                    <a:cubicBezTo>
                      <a:pt x="17" y="0"/>
                      <a:pt x="5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4" name="Freeform 5243"/>
              <p:cNvSpPr>
                <a:spLocks/>
              </p:cNvSpPr>
              <p:nvPr/>
            </p:nvSpPr>
            <p:spPr bwMode="auto">
              <a:xfrm>
                <a:off x="14091" y="-13948"/>
                <a:ext cx="136" cy="130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5 w 51"/>
                  <a:gd name="T5" fmla="*/ 49 h 49"/>
                  <a:gd name="T6" fmla="*/ 49 w 51"/>
                  <a:gd name="T7" fmla="*/ 29 h 49"/>
                  <a:gd name="T8" fmla="*/ 29 w 51"/>
                  <a:gd name="T9" fmla="*/ 2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1" y="16"/>
                      <a:pt x="42" y="3"/>
                      <a:pt x="29" y="2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5" name="Freeform 5244"/>
              <p:cNvSpPr>
                <a:spLocks/>
              </p:cNvSpPr>
              <p:nvPr/>
            </p:nvSpPr>
            <p:spPr bwMode="auto">
              <a:xfrm>
                <a:off x="14113" y="-14119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27 w 49"/>
                  <a:gd name="T9" fmla="*/ 1 h 49"/>
                  <a:gd name="T10" fmla="*/ 1 w 49"/>
                  <a:gd name="T11" fmla="*/ 23 h 49"/>
                  <a:gd name="T12" fmla="*/ 6 w 49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4"/>
                      <a:pt x="40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6" name="Freeform 5245"/>
              <p:cNvSpPr>
                <a:spLocks/>
              </p:cNvSpPr>
              <p:nvPr/>
            </p:nvSpPr>
            <p:spPr bwMode="auto">
              <a:xfrm>
                <a:off x="14123" y="-14290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1 w 49"/>
                  <a:gd name="T3" fmla="*/ 22 h 47"/>
                  <a:gd name="T4" fmla="*/ 23 w 49"/>
                  <a:gd name="T5" fmla="*/ 47 h 47"/>
                  <a:gd name="T6" fmla="*/ 24 w 49"/>
                  <a:gd name="T7" fmla="*/ 47 h 47"/>
                  <a:gd name="T8" fmla="*/ 48 w 49"/>
                  <a:gd name="T9" fmla="*/ 25 h 47"/>
                  <a:gd name="T10" fmla="*/ 24 w 4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12" y="0"/>
                      <a:pt x="1" y="10"/>
                      <a:pt x="1" y="22"/>
                    </a:cubicBezTo>
                    <a:cubicBezTo>
                      <a:pt x="0" y="36"/>
                      <a:pt x="10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5"/>
                    </a:cubicBezTo>
                    <a:cubicBezTo>
                      <a:pt x="49" y="11"/>
                      <a:pt x="39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7" name="Freeform 5246"/>
              <p:cNvSpPr>
                <a:spLocks/>
              </p:cNvSpPr>
              <p:nvPr/>
            </p:nvSpPr>
            <p:spPr bwMode="auto">
              <a:xfrm>
                <a:off x="14126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7 w 48"/>
                  <a:gd name="T3" fmla="*/ 7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1 w 48"/>
                  <a:gd name="T11" fmla="*/ 40 h 47"/>
                  <a:gd name="T12" fmla="*/ 48 w 48"/>
                  <a:gd name="T13" fmla="*/ 23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8" name="Freeform 5247"/>
              <p:cNvSpPr>
                <a:spLocks/>
              </p:cNvSpPr>
              <p:nvPr/>
            </p:nvSpPr>
            <p:spPr bwMode="auto">
              <a:xfrm>
                <a:off x="14118" y="-14642"/>
                <a:ext cx="133" cy="128"/>
              </a:xfrm>
              <a:custGeom>
                <a:avLst/>
                <a:gdLst>
                  <a:gd name="T0" fmla="*/ 25 w 50"/>
                  <a:gd name="T1" fmla="*/ 0 h 48"/>
                  <a:gd name="T2" fmla="*/ 24 w 50"/>
                  <a:gd name="T3" fmla="*/ 0 h 48"/>
                  <a:gd name="T4" fmla="*/ 1 w 50"/>
                  <a:gd name="T5" fmla="*/ 25 h 48"/>
                  <a:gd name="T6" fmla="*/ 25 w 50"/>
                  <a:gd name="T7" fmla="*/ 48 h 48"/>
                  <a:gd name="T8" fmla="*/ 26 w 50"/>
                  <a:gd name="T9" fmla="*/ 48 h 48"/>
                  <a:gd name="T10" fmla="*/ 49 w 50"/>
                  <a:gd name="T11" fmla="*/ 23 h 48"/>
                  <a:gd name="T12" fmla="*/ 25 w 5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50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9" name="Freeform 5248"/>
              <p:cNvSpPr>
                <a:spLocks/>
              </p:cNvSpPr>
              <p:nvPr/>
            </p:nvSpPr>
            <p:spPr bwMode="auto">
              <a:xfrm>
                <a:off x="14102" y="-14818"/>
                <a:ext cx="136" cy="130"/>
              </a:xfrm>
              <a:custGeom>
                <a:avLst/>
                <a:gdLst>
                  <a:gd name="T0" fmla="*/ 23 w 51"/>
                  <a:gd name="T1" fmla="*/ 1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1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0" name="Freeform 5249"/>
              <p:cNvSpPr>
                <a:spLocks/>
              </p:cNvSpPr>
              <p:nvPr/>
            </p:nvSpPr>
            <p:spPr bwMode="auto">
              <a:xfrm>
                <a:off x="14078" y="-14989"/>
                <a:ext cx="139" cy="131"/>
              </a:xfrm>
              <a:custGeom>
                <a:avLst/>
                <a:gdLst>
                  <a:gd name="T0" fmla="*/ 22 w 52"/>
                  <a:gd name="T1" fmla="*/ 2 h 49"/>
                  <a:gd name="T2" fmla="*/ 2 w 52"/>
                  <a:gd name="T3" fmla="*/ 29 h 49"/>
                  <a:gd name="T4" fmla="*/ 26 w 52"/>
                  <a:gd name="T5" fmla="*/ 49 h 49"/>
                  <a:gd name="T6" fmla="*/ 30 w 52"/>
                  <a:gd name="T7" fmla="*/ 49 h 49"/>
                  <a:gd name="T8" fmla="*/ 50 w 52"/>
                  <a:gd name="T9" fmla="*/ 22 h 49"/>
                  <a:gd name="T10" fmla="*/ 22 w 52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30" y="49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1" name="Freeform 5250"/>
              <p:cNvSpPr>
                <a:spLocks/>
              </p:cNvSpPr>
              <p:nvPr/>
            </p:nvSpPr>
            <p:spPr bwMode="auto">
              <a:xfrm>
                <a:off x="14051" y="-15160"/>
                <a:ext cx="134" cy="134"/>
              </a:xfrm>
              <a:custGeom>
                <a:avLst/>
                <a:gdLst>
                  <a:gd name="T0" fmla="*/ 20 w 50"/>
                  <a:gd name="T1" fmla="*/ 3 h 50"/>
                  <a:gd name="T2" fmla="*/ 5 w 50"/>
                  <a:gd name="T3" fmla="*/ 13 h 50"/>
                  <a:gd name="T4" fmla="*/ 1 w 50"/>
                  <a:gd name="T5" fmla="*/ 31 h 50"/>
                  <a:gd name="T6" fmla="*/ 24 w 50"/>
                  <a:gd name="T7" fmla="*/ 50 h 50"/>
                  <a:gd name="T8" fmla="*/ 29 w 50"/>
                  <a:gd name="T9" fmla="*/ 50 h 50"/>
                  <a:gd name="T10" fmla="*/ 48 w 50"/>
                  <a:gd name="T11" fmla="*/ 22 h 50"/>
                  <a:gd name="T12" fmla="*/ 20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0" y="35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2" name="Freeform 5251"/>
              <p:cNvSpPr>
                <a:spLocks/>
              </p:cNvSpPr>
              <p:nvPr/>
            </p:nvSpPr>
            <p:spPr bwMode="auto">
              <a:xfrm>
                <a:off x="14009" y="-15325"/>
                <a:ext cx="136" cy="136"/>
              </a:xfrm>
              <a:custGeom>
                <a:avLst/>
                <a:gdLst>
                  <a:gd name="T0" fmla="*/ 20 w 51"/>
                  <a:gd name="T1" fmla="*/ 4 h 51"/>
                  <a:gd name="T2" fmla="*/ 3 w 51"/>
                  <a:gd name="T3" fmla="*/ 33 h 51"/>
                  <a:gd name="T4" fmla="*/ 26 w 51"/>
                  <a:gd name="T5" fmla="*/ 51 h 51"/>
                  <a:gd name="T6" fmla="*/ 32 w 51"/>
                  <a:gd name="T7" fmla="*/ 50 h 51"/>
                  <a:gd name="T8" fmla="*/ 47 w 51"/>
                  <a:gd name="T9" fmla="*/ 39 h 51"/>
                  <a:gd name="T10" fmla="*/ 49 w 51"/>
                  <a:gd name="T11" fmla="*/ 21 h 51"/>
                  <a:gd name="T12" fmla="*/ 20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0" y="4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5" y="51"/>
                      <a:pt x="26" y="51"/>
                    </a:cubicBezTo>
                    <a:cubicBezTo>
                      <a:pt x="28" y="51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3" name="Freeform 5252"/>
              <p:cNvSpPr>
                <a:spLocks/>
              </p:cNvSpPr>
              <p:nvPr/>
            </p:nvSpPr>
            <p:spPr bwMode="auto">
              <a:xfrm>
                <a:off x="13961" y="-15488"/>
                <a:ext cx="141" cy="136"/>
              </a:xfrm>
              <a:custGeom>
                <a:avLst/>
                <a:gdLst>
                  <a:gd name="T0" fmla="*/ 20 w 53"/>
                  <a:gd name="T1" fmla="*/ 4 h 51"/>
                  <a:gd name="T2" fmla="*/ 4 w 53"/>
                  <a:gd name="T3" fmla="*/ 34 h 51"/>
                  <a:gd name="T4" fmla="*/ 27 w 53"/>
                  <a:gd name="T5" fmla="*/ 51 h 51"/>
                  <a:gd name="T6" fmla="*/ 34 w 53"/>
                  <a:gd name="T7" fmla="*/ 50 h 51"/>
                  <a:gd name="T8" fmla="*/ 50 w 53"/>
                  <a:gd name="T9" fmla="*/ 20 h 51"/>
                  <a:gd name="T10" fmla="*/ 20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0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1" y="51"/>
                      <a:pt x="34" y="50"/>
                    </a:cubicBezTo>
                    <a:cubicBezTo>
                      <a:pt x="46" y="46"/>
                      <a:pt x="53" y="33"/>
                      <a:pt x="50" y="20"/>
                    </a:cubicBezTo>
                    <a:cubicBezTo>
                      <a:pt x="46" y="8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4" name="Freeform 5253"/>
              <p:cNvSpPr>
                <a:spLocks/>
              </p:cNvSpPr>
              <p:nvPr/>
            </p:nvSpPr>
            <p:spPr bwMode="auto">
              <a:xfrm>
                <a:off x="13908" y="-15645"/>
                <a:ext cx="143" cy="133"/>
              </a:xfrm>
              <a:custGeom>
                <a:avLst/>
                <a:gdLst>
                  <a:gd name="T0" fmla="*/ 19 w 54"/>
                  <a:gd name="T1" fmla="*/ 4 h 50"/>
                  <a:gd name="T2" fmla="*/ 4 w 54"/>
                  <a:gd name="T3" fmla="*/ 35 h 50"/>
                  <a:gd name="T4" fmla="*/ 27 w 54"/>
                  <a:gd name="T5" fmla="*/ 50 h 50"/>
                  <a:gd name="T6" fmla="*/ 35 w 54"/>
                  <a:gd name="T7" fmla="*/ 49 h 50"/>
                  <a:gd name="T8" fmla="*/ 49 w 54"/>
                  <a:gd name="T9" fmla="*/ 19 h 50"/>
                  <a:gd name="T10" fmla="*/ 19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9" y="4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8" y="44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5" y="49"/>
                    </a:cubicBezTo>
                    <a:cubicBezTo>
                      <a:pt x="47" y="45"/>
                      <a:pt x="54" y="31"/>
                      <a:pt x="49" y="19"/>
                    </a:cubicBezTo>
                    <a:cubicBezTo>
                      <a:pt x="45" y="6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5" name="Freeform 5254"/>
              <p:cNvSpPr>
                <a:spLocks/>
              </p:cNvSpPr>
              <p:nvPr/>
            </p:nvSpPr>
            <p:spPr bwMode="auto">
              <a:xfrm>
                <a:off x="13846" y="-15803"/>
                <a:ext cx="144" cy="136"/>
              </a:xfrm>
              <a:custGeom>
                <a:avLst/>
                <a:gdLst>
                  <a:gd name="T0" fmla="*/ 18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6 w 54"/>
                  <a:gd name="T7" fmla="*/ 49 h 51"/>
                  <a:gd name="T8" fmla="*/ 49 w 54"/>
                  <a:gd name="T9" fmla="*/ 18 h 51"/>
                  <a:gd name="T10" fmla="*/ 18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49"/>
                    </a:cubicBezTo>
                    <a:cubicBezTo>
                      <a:pt x="48" y="44"/>
                      <a:pt x="54" y="30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6" name="Freeform 5255"/>
              <p:cNvSpPr>
                <a:spLocks/>
              </p:cNvSpPr>
              <p:nvPr/>
            </p:nvSpPr>
            <p:spPr bwMode="auto">
              <a:xfrm>
                <a:off x="13777" y="-15952"/>
                <a:ext cx="139" cy="133"/>
              </a:xfrm>
              <a:custGeom>
                <a:avLst/>
                <a:gdLst>
                  <a:gd name="T0" fmla="*/ 17 w 52"/>
                  <a:gd name="T1" fmla="*/ 5 h 50"/>
                  <a:gd name="T2" fmla="*/ 6 w 52"/>
                  <a:gd name="T3" fmla="*/ 37 h 50"/>
                  <a:gd name="T4" fmla="*/ 28 w 52"/>
                  <a:gd name="T5" fmla="*/ 50 h 50"/>
                  <a:gd name="T6" fmla="*/ 38 w 52"/>
                  <a:gd name="T7" fmla="*/ 48 h 50"/>
                  <a:gd name="T8" fmla="*/ 50 w 52"/>
                  <a:gd name="T9" fmla="*/ 35 h 50"/>
                  <a:gd name="T10" fmla="*/ 49 w 52"/>
                  <a:gd name="T11" fmla="*/ 16 h 50"/>
                  <a:gd name="T12" fmla="*/ 17 w 52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5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10" y="45"/>
                      <a:pt x="18" y="50"/>
                      <a:pt x="28" y="50"/>
                    </a:cubicBezTo>
                    <a:cubicBezTo>
                      <a:pt x="31" y="50"/>
                      <a:pt x="35" y="50"/>
                      <a:pt x="38" y="48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6"/>
                    </a:cubicBezTo>
                    <a:cubicBezTo>
                      <a:pt x="44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7" name="Freeform 5256"/>
              <p:cNvSpPr>
                <a:spLocks/>
              </p:cNvSpPr>
              <p:nvPr/>
            </p:nvSpPr>
            <p:spPr bwMode="auto">
              <a:xfrm>
                <a:off x="13702" y="-16102"/>
                <a:ext cx="147" cy="136"/>
              </a:xfrm>
              <a:custGeom>
                <a:avLst/>
                <a:gdLst>
                  <a:gd name="T0" fmla="*/ 17 w 55"/>
                  <a:gd name="T1" fmla="*/ 6 h 51"/>
                  <a:gd name="T2" fmla="*/ 7 w 55"/>
                  <a:gd name="T3" fmla="*/ 38 h 51"/>
                  <a:gd name="T4" fmla="*/ 28 w 55"/>
                  <a:gd name="T5" fmla="*/ 51 h 51"/>
                  <a:gd name="T6" fmla="*/ 39 w 55"/>
                  <a:gd name="T7" fmla="*/ 48 h 51"/>
                  <a:gd name="T8" fmla="*/ 49 w 55"/>
                  <a:gd name="T9" fmla="*/ 16 h 51"/>
                  <a:gd name="T10" fmla="*/ 17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6"/>
                    </a:moveTo>
                    <a:cubicBezTo>
                      <a:pt x="5" y="12"/>
                      <a:pt x="0" y="27"/>
                      <a:pt x="7" y="38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5" y="50"/>
                      <a:pt x="39" y="48"/>
                    </a:cubicBezTo>
                    <a:cubicBezTo>
                      <a:pt x="50" y="42"/>
                      <a:pt x="55" y="28"/>
                      <a:pt x="49" y="16"/>
                    </a:cubicBezTo>
                    <a:cubicBezTo>
                      <a:pt x="43" y="5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8" name="Freeform 5257"/>
              <p:cNvSpPr>
                <a:spLocks/>
              </p:cNvSpPr>
              <p:nvPr/>
            </p:nvSpPr>
            <p:spPr bwMode="auto">
              <a:xfrm>
                <a:off x="13622" y="-16246"/>
                <a:ext cx="147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9" name="Freeform 5258"/>
              <p:cNvSpPr>
                <a:spLocks/>
              </p:cNvSpPr>
              <p:nvPr/>
            </p:nvSpPr>
            <p:spPr bwMode="auto">
              <a:xfrm>
                <a:off x="13542" y="-16385"/>
                <a:ext cx="131" cy="137"/>
              </a:xfrm>
              <a:custGeom>
                <a:avLst/>
                <a:gdLst>
                  <a:gd name="T0" fmla="*/ 1 w 49"/>
                  <a:gd name="T1" fmla="*/ 22 h 51"/>
                  <a:gd name="T2" fmla="*/ 5 w 49"/>
                  <a:gd name="T3" fmla="*/ 40 h 51"/>
                  <a:gd name="T4" fmla="*/ 25 w 49"/>
                  <a:gd name="T5" fmla="*/ 51 h 51"/>
                  <a:gd name="T6" fmla="*/ 38 w 49"/>
                  <a:gd name="T7" fmla="*/ 47 h 51"/>
                  <a:gd name="T8" fmla="*/ 48 w 49"/>
                  <a:gd name="T9" fmla="*/ 32 h 51"/>
                  <a:gd name="T10" fmla="*/ 45 w 49"/>
                  <a:gd name="T11" fmla="*/ 14 h 51"/>
                  <a:gd name="T12" fmla="*/ 12 w 49"/>
                  <a:gd name="T13" fmla="*/ 7 h 51"/>
                  <a:gd name="T14" fmla="*/ 1 w 49"/>
                  <a:gd name="T1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ubicBezTo>
                      <a:pt x="6" y="11"/>
                      <a:pt x="3" y="16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0" name="Freeform 5259"/>
              <p:cNvSpPr>
                <a:spLocks/>
              </p:cNvSpPr>
              <p:nvPr/>
            </p:nvSpPr>
            <p:spPr bwMode="auto">
              <a:xfrm>
                <a:off x="13441" y="-16518"/>
                <a:ext cx="147" cy="133"/>
              </a:xfrm>
              <a:custGeom>
                <a:avLst/>
                <a:gdLst>
                  <a:gd name="T0" fmla="*/ 14 w 55"/>
                  <a:gd name="T1" fmla="*/ 7 h 50"/>
                  <a:gd name="T2" fmla="*/ 8 w 55"/>
                  <a:gd name="T3" fmla="*/ 40 h 50"/>
                  <a:gd name="T4" fmla="*/ 27 w 55"/>
                  <a:gd name="T5" fmla="*/ 50 h 50"/>
                  <a:gd name="T6" fmla="*/ 41 w 55"/>
                  <a:gd name="T7" fmla="*/ 46 h 50"/>
                  <a:gd name="T8" fmla="*/ 47 w 55"/>
                  <a:gd name="T9" fmla="*/ 13 h 50"/>
                  <a:gd name="T10" fmla="*/ 14 w 55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14" y="7"/>
                    </a:moveTo>
                    <a:cubicBezTo>
                      <a:pt x="3" y="15"/>
                      <a:pt x="0" y="30"/>
                      <a:pt x="8" y="40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52" y="38"/>
                      <a:pt x="55" y="23"/>
                      <a:pt x="47" y="13"/>
                    </a:cubicBezTo>
                    <a:cubicBezTo>
                      <a:pt x="39" y="2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1" name="Freeform 5260"/>
              <p:cNvSpPr>
                <a:spLocks/>
              </p:cNvSpPr>
              <p:nvPr/>
            </p:nvSpPr>
            <p:spPr bwMode="auto">
              <a:xfrm>
                <a:off x="13342" y="-16649"/>
                <a:ext cx="139" cy="134"/>
              </a:xfrm>
              <a:custGeom>
                <a:avLst/>
                <a:gdLst>
                  <a:gd name="T0" fmla="*/ 12 w 52"/>
                  <a:gd name="T1" fmla="*/ 8 h 50"/>
                  <a:gd name="T2" fmla="*/ 8 w 52"/>
                  <a:gd name="T3" fmla="*/ 41 h 50"/>
                  <a:gd name="T4" fmla="*/ 27 w 52"/>
                  <a:gd name="T5" fmla="*/ 50 h 50"/>
                  <a:gd name="T6" fmla="*/ 42 w 52"/>
                  <a:gd name="T7" fmla="*/ 45 h 50"/>
                  <a:gd name="T8" fmla="*/ 51 w 52"/>
                  <a:gd name="T9" fmla="*/ 29 h 50"/>
                  <a:gd name="T10" fmla="*/ 46 w 52"/>
                  <a:gd name="T11" fmla="*/ 12 h 50"/>
                  <a:gd name="T12" fmla="*/ 12 w 52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9"/>
                      <a:pt x="42" y="45"/>
                    </a:cubicBezTo>
                    <a:cubicBezTo>
                      <a:pt x="47" y="41"/>
                      <a:pt x="50" y="36"/>
                      <a:pt x="51" y="29"/>
                    </a:cubicBezTo>
                    <a:cubicBezTo>
                      <a:pt x="52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2" name="Freeform 5261"/>
              <p:cNvSpPr>
                <a:spLocks/>
              </p:cNvSpPr>
              <p:nvPr/>
            </p:nvSpPr>
            <p:spPr bwMode="auto">
              <a:xfrm>
                <a:off x="13244" y="-16774"/>
                <a:ext cx="136" cy="133"/>
              </a:xfrm>
              <a:custGeom>
                <a:avLst/>
                <a:gdLst>
                  <a:gd name="T0" fmla="*/ 9 w 51"/>
                  <a:gd name="T1" fmla="*/ 9 h 50"/>
                  <a:gd name="T2" fmla="*/ 1 w 51"/>
                  <a:gd name="T3" fmla="*/ 25 h 50"/>
                  <a:gd name="T4" fmla="*/ 7 w 51"/>
                  <a:gd name="T5" fmla="*/ 42 h 50"/>
                  <a:gd name="T6" fmla="*/ 25 w 51"/>
                  <a:gd name="T7" fmla="*/ 50 h 50"/>
                  <a:gd name="T8" fmla="*/ 40 w 51"/>
                  <a:gd name="T9" fmla="*/ 45 h 50"/>
                  <a:gd name="T10" fmla="*/ 43 w 51"/>
                  <a:gd name="T11" fmla="*/ 11 h 50"/>
                  <a:gd name="T12" fmla="*/ 9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9"/>
                    </a:move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50" y="36"/>
                      <a:pt x="51" y="21"/>
                      <a:pt x="43" y="11"/>
                    </a:cubicBezTo>
                    <a:cubicBezTo>
                      <a:pt x="34" y="1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3" name="Freeform 5262"/>
              <p:cNvSpPr>
                <a:spLocks/>
              </p:cNvSpPr>
              <p:nvPr/>
            </p:nvSpPr>
            <p:spPr bwMode="auto">
              <a:xfrm>
                <a:off x="12889" y="-17118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2 w 53"/>
                  <a:gd name="T5" fmla="*/ 8 h 50"/>
                  <a:gd name="T6" fmla="*/ 9 w 53"/>
                  <a:gd name="T7" fmla="*/ 10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4" name="Freeform 5263"/>
              <p:cNvSpPr>
                <a:spLocks/>
              </p:cNvSpPr>
              <p:nvPr/>
            </p:nvSpPr>
            <p:spPr bwMode="auto">
              <a:xfrm>
                <a:off x="6869" y="-14776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6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2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2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2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5" name="Freeform 5264"/>
              <p:cNvSpPr>
                <a:spLocks/>
              </p:cNvSpPr>
              <p:nvPr/>
            </p:nvSpPr>
            <p:spPr bwMode="auto">
              <a:xfrm>
                <a:off x="6861" y="-14597"/>
                <a:ext cx="128" cy="126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5 h 47"/>
                  <a:gd name="T6" fmla="*/ 42 w 48"/>
                  <a:gd name="T7" fmla="*/ 8 h 47"/>
                  <a:gd name="T8" fmla="*/ 25 w 48"/>
                  <a:gd name="T9" fmla="*/ 0 h 47"/>
                  <a:gd name="T10" fmla="*/ 24 w 48"/>
                  <a:gd name="T11" fmla="*/ 0 h 47"/>
                  <a:gd name="T12" fmla="*/ 0 w 48"/>
                  <a:gd name="T13" fmla="*/ 22 h 47"/>
                  <a:gd name="T14" fmla="*/ 6 w 48"/>
                  <a:gd name="T15" fmla="*/ 40 h 47"/>
                  <a:gd name="T16" fmla="*/ 23 w 48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4"/>
                      <a:pt x="16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6" name="Freeform 5265"/>
              <p:cNvSpPr>
                <a:spLocks/>
              </p:cNvSpPr>
              <p:nvPr/>
            </p:nvSpPr>
            <p:spPr bwMode="auto">
              <a:xfrm>
                <a:off x="6949" y="-13572"/>
                <a:ext cx="141" cy="133"/>
              </a:xfrm>
              <a:custGeom>
                <a:avLst/>
                <a:gdLst>
                  <a:gd name="T0" fmla="*/ 3 w 53"/>
                  <a:gd name="T1" fmla="*/ 32 h 50"/>
                  <a:gd name="T2" fmla="*/ 26 w 53"/>
                  <a:gd name="T3" fmla="*/ 50 h 50"/>
                  <a:gd name="T4" fmla="*/ 32 w 53"/>
                  <a:gd name="T5" fmla="*/ 50 h 50"/>
                  <a:gd name="T6" fmla="*/ 50 w 53"/>
                  <a:gd name="T7" fmla="*/ 21 h 50"/>
                  <a:gd name="T8" fmla="*/ 21 w 53"/>
                  <a:gd name="T9" fmla="*/ 3 h 50"/>
                  <a:gd name="T10" fmla="*/ 3 w 53"/>
                  <a:gd name="T11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32"/>
                    </a:move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7" name="Freeform 5266"/>
              <p:cNvSpPr>
                <a:spLocks/>
              </p:cNvSpPr>
              <p:nvPr/>
            </p:nvSpPr>
            <p:spPr bwMode="auto">
              <a:xfrm>
                <a:off x="6994" y="-13409"/>
                <a:ext cx="139" cy="133"/>
              </a:xfrm>
              <a:custGeom>
                <a:avLst/>
                <a:gdLst>
                  <a:gd name="T0" fmla="*/ 19 w 52"/>
                  <a:gd name="T1" fmla="*/ 4 h 50"/>
                  <a:gd name="T2" fmla="*/ 4 w 52"/>
                  <a:gd name="T3" fmla="*/ 15 h 50"/>
                  <a:gd name="T4" fmla="*/ 2 w 52"/>
                  <a:gd name="T5" fmla="*/ 33 h 50"/>
                  <a:gd name="T6" fmla="*/ 25 w 52"/>
                  <a:gd name="T7" fmla="*/ 50 h 50"/>
                  <a:gd name="T8" fmla="*/ 31 w 52"/>
                  <a:gd name="T9" fmla="*/ 50 h 50"/>
                  <a:gd name="T10" fmla="*/ 48 w 52"/>
                  <a:gd name="T11" fmla="*/ 20 h 50"/>
                  <a:gd name="T12" fmla="*/ 19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9" y="4"/>
                    </a:moveTo>
                    <a:cubicBezTo>
                      <a:pt x="13" y="5"/>
                      <a:pt x="8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44" y="46"/>
                      <a:pt x="52" y="33"/>
                      <a:pt x="48" y="20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8" name="Freeform 5267"/>
              <p:cNvSpPr>
                <a:spLocks/>
              </p:cNvSpPr>
              <p:nvPr/>
            </p:nvSpPr>
            <p:spPr bwMode="auto">
              <a:xfrm>
                <a:off x="7039" y="-13249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34 h 51"/>
                  <a:gd name="T4" fmla="*/ 26 w 51"/>
                  <a:gd name="T5" fmla="*/ 51 h 51"/>
                  <a:gd name="T6" fmla="*/ 34 w 51"/>
                  <a:gd name="T7" fmla="*/ 49 h 51"/>
                  <a:gd name="T8" fmla="*/ 48 w 51"/>
                  <a:gd name="T9" fmla="*/ 38 h 51"/>
                  <a:gd name="T10" fmla="*/ 49 w 51"/>
                  <a:gd name="T11" fmla="*/ 19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6" y="51"/>
                      <a:pt x="26" y="51"/>
                    </a:cubicBezTo>
                    <a:cubicBezTo>
                      <a:pt x="29" y="51"/>
                      <a:pt x="31" y="50"/>
                      <a:pt x="34" y="49"/>
                    </a:cubicBezTo>
                    <a:cubicBezTo>
                      <a:pt x="40" y="47"/>
                      <a:pt x="45" y="43"/>
                      <a:pt x="48" y="38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9" name="Freeform 5268"/>
              <p:cNvSpPr>
                <a:spLocks/>
              </p:cNvSpPr>
              <p:nvPr/>
            </p:nvSpPr>
            <p:spPr bwMode="auto">
              <a:xfrm>
                <a:off x="7101" y="-13092"/>
                <a:ext cx="130" cy="136"/>
              </a:xfrm>
              <a:custGeom>
                <a:avLst/>
                <a:gdLst>
                  <a:gd name="T0" fmla="*/ 16 w 49"/>
                  <a:gd name="T1" fmla="*/ 4 h 51"/>
                  <a:gd name="T2" fmla="*/ 3 w 49"/>
                  <a:gd name="T3" fmla="*/ 17 h 51"/>
                  <a:gd name="T4" fmla="*/ 2 w 49"/>
                  <a:gd name="T5" fmla="*/ 35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7 h 51"/>
                  <a:gd name="T12" fmla="*/ 47 w 49"/>
                  <a:gd name="T13" fmla="*/ 18 h 51"/>
                  <a:gd name="T14" fmla="*/ 16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"/>
                    </a:moveTo>
                    <a:cubicBezTo>
                      <a:pt x="10" y="7"/>
                      <a:pt x="5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39" y="47"/>
                      <a:pt x="43" y="42"/>
                      <a:pt x="46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0" name="Freeform 5269"/>
              <p:cNvSpPr>
                <a:spLocks/>
              </p:cNvSpPr>
              <p:nvPr/>
            </p:nvSpPr>
            <p:spPr bwMode="auto">
              <a:xfrm>
                <a:off x="7223" y="-12788"/>
                <a:ext cx="139" cy="136"/>
              </a:xfrm>
              <a:custGeom>
                <a:avLst/>
                <a:gdLst>
                  <a:gd name="T0" fmla="*/ 6 w 52"/>
                  <a:gd name="T1" fmla="*/ 37 h 51"/>
                  <a:gd name="T2" fmla="*/ 28 w 52"/>
                  <a:gd name="T3" fmla="*/ 51 h 51"/>
                  <a:gd name="T4" fmla="*/ 38 w 52"/>
                  <a:gd name="T5" fmla="*/ 48 h 51"/>
                  <a:gd name="T6" fmla="*/ 50 w 52"/>
                  <a:gd name="T7" fmla="*/ 35 h 51"/>
                  <a:gd name="T8" fmla="*/ 49 w 52"/>
                  <a:gd name="T9" fmla="*/ 16 h 51"/>
                  <a:gd name="T10" fmla="*/ 17 w 52"/>
                  <a:gd name="T11" fmla="*/ 5 h 51"/>
                  <a:gd name="T12" fmla="*/ 6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37"/>
                    </a:moveTo>
                    <a:cubicBezTo>
                      <a:pt x="10" y="45"/>
                      <a:pt x="18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6"/>
                    </a:cubicBezTo>
                    <a:cubicBezTo>
                      <a:pt x="44" y="5"/>
                      <a:pt x="29" y="0"/>
                      <a:pt x="17" y="5"/>
                    </a:cubicBezTo>
                    <a:cubicBezTo>
                      <a:pt x="5" y="11"/>
                      <a:pt x="0" y="25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1" name="Freeform 5270"/>
              <p:cNvSpPr>
                <a:spLocks/>
              </p:cNvSpPr>
              <p:nvPr/>
            </p:nvSpPr>
            <p:spPr bwMode="auto">
              <a:xfrm>
                <a:off x="7306" y="-12641"/>
                <a:ext cx="139" cy="136"/>
              </a:xfrm>
              <a:custGeom>
                <a:avLst/>
                <a:gdLst>
                  <a:gd name="T0" fmla="*/ 13 w 52"/>
                  <a:gd name="T1" fmla="*/ 6 h 51"/>
                  <a:gd name="T2" fmla="*/ 2 w 52"/>
                  <a:gd name="T3" fmla="*/ 20 h 51"/>
                  <a:gd name="T4" fmla="*/ 4 w 52"/>
                  <a:gd name="T5" fmla="*/ 38 h 51"/>
                  <a:gd name="T6" fmla="*/ 25 w 52"/>
                  <a:gd name="T7" fmla="*/ 51 h 51"/>
                  <a:gd name="T8" fmla="*/ 36 w 52"/>
                  <a:gd name="T9" fmla="*/ 48 h 51"/>
                  <a:gd name="T10" fmla="*/ 46 w 52"/>
                  <a:gd name="T11" fmla="*/ 15 h 51"/>
                  <a:gd name="T12" fmla="*/ 13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7"/>
                      <a:pt x="46" y="15"/>
                    </a:cubicBezTo>
                    <a:cubicBezTo>
                      <a:pt x="40" y="4"/>
                      <a:pt x="25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2" name="Freeform 5271"/>
              <p:cNvSpPr>
                <a:spLocks/>
              </p:cNvSpPr>
              <p:nvPr/>
            </p:nvSpPr>
            <p:spPr bwMode="auto">
              <a:xfrm>
                <a:off x="7381" y="-12500"/>
                <a:ext cx="144" cy="136"/>
              </a:xfrm>
              <a:custGeom>
                <a:avLst/>
                <a:gdLst>
                  <a:gd name="T0" fmla="*/ 15 w 54"/>
                  <a:gd name="T1" fmla="*/ 7 h 51"/>
                  <a:gd name="T2" fmla="*/ 7 w 54"/>
                  <a:gd name="T3" fmla="*/ 39 h 51"/>
                  <a:gd name="T4" fmla="*/ 27 w 54"/>
                  <a:gd name="T5" fmla="*/ 51 h 51"/>
                  <a:gd name="T6" fmla="*/ 39 w 54"/>
                  <a:gd name="T7" fmla="*/ 48 h 51"/>
                  <a:gd name="T8" fmla="*/ 48 w 54"/>
                  <a:gd name="T9" fmla="*/ 15 h 51"/>
                  <a:gd name="T10" fmla="*/ 15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7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4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3" name="Freeform 5272"/>
              <p:cNvSpPr>
                <a:spLocks/>
              </p:cNvSpPr>
              <p:nvPr/>
            </p:nvSpPr>
            <p:spPr bwMode="auto">
              <a:xfrm>
                <a:off x="7469" y="-12361"/>
                <a:ext cx="138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0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2" y="26"/>
                      <a:pt x="51" y="20"/>
                      <a:pt x="47" y="14"/>
                    </a:cubicBezTo>
                    <a:cubicBezTo>
                      <a:pt x="40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4" name="Freeform 5273"/>
              <p:cNvSpPr>
                <a:spLocks/>
              </p:cNvSpPr>
              <p:nvPr/>
            </p:nvSpPr>
            <p:spPr bwMode="auto">
              <a:xfrm>
                <a:off x="7562" y="-12225"/>
                <a:ext cx="138" cy="136"/>
              </a:xfrm>
              <a:custGeom>
                <a:avLst/>
                <a:gdLst>
                  <a:gd name="T0" fmla="*/ 13 w 52"/>
                  <a:gd name="T1" fmla="*/ 7 h 51"/>
                  <a:gd name="T2" fmla="*/ 8 w 52"/>
                  <a:gd name="T3" fmla="*/ 41 h 51"/>
                  <a:gd name="T4" fmla="*/ 27 w 52"/>
                  <a:gd name="T5" fmla="*/ 51 h 51"/>
                  <a:gd name="T6" fmla="*/ 41 w 52"/>
                  <a:gd name="T7" fmla="*/ 46 h 51"/>
                  <a:gd name="T8" fmla="*/ 51 w 52"/>
                  <a:gd name="T9" fmla="*/ 31 h 51"/>
                  <a:gd name="T10" fmla="*/ 46 w 52"/>
                  <a:gd name="T11" fmla="*/ 13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2" y="15"/>
                      <a:pt x="0" y="30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1" y="31"/>
                    </a:cubicBezTo>
                    <a:cubicBezTo>
                      <a:pt x="52" y="24"/>
                      <a:pt x="50" y="18"/>
                      <a:pt x="46" y="13"/>
                    </a:cubicBezTo>
                    <a:cubicBezTo>
                      <a:pt x="39" y="2"/>
                      <a:pt x="23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5" name="Freeform 5274"/>
              <p:cNvSpPr>
                <a:spLocks/>
              </p:cNvSpPr>
              <p:nvPr/>
            </p:nvSpPr>
            <p:spPr bwMode="auto">
              <a:xfrm>
                <a:off x="7668" y="-12094"/>
                <a:ext cx="131" cy="133"/>
              </a:xfrm>
              <a:custGeom>
                <a:avLst/>
                <a:gdLst>
                  <a:gd name="T0" fmla="*/ 9 w 49"/>
                  <a:gd name="T1" fmla="*/ 8 h 50"/>
                  <a:gd name="T2" fmla="*/ 0 w 49"/>
                  <a:gd name="T3" fmla="*/ 24 h 50"/>
                  <a:gd name="T4" fmla="*/ 5 w 49"/>
                  <a:gd name="T5" fmla="*/ 41 h 50"/>
                  <a:gd name="T6" fmla="*/ 24 w 49"/>
                  <a:gd name="T7" fmla="*/ 50 h 50"/>
                  <a:gd name="T8" fmla="*/ 39 w 49"/>
                  <a:gd name="T9" fmla="*/ 45 h 50"/>
                  <a:gd name="T10" fmla="*/ 48 w 49"/>
                  <a:gd name="T11" fmla="*/ 29 h 50"/>
                  <a:gd name="T12" fmla="*/ 43 w 49"/>
                  <a:gd name="T13" fmla="*/ 12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7"/>
                      <a:pt x="0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5"/>
                    </a:cubicBezTo>
                    <a:cubicBezTo>
                      <a:pt x="44" y="41"/>
                      <a:pt x="47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6" name="Freeform 5275"/>
              <p:cNvSpPr>
                <a:spLocks/>
              </p:cNvSpPr>
              <p:nvPr/>
            </p:nvSpPr>
            <p:spPr bwMode="auto">
              <a:xfrm>
                <a:off x="7772" y="-11969"/>
                <a:ext cx="131" cy="134"/>
              </a:xfrm>
              <a:custGeom>
                <a:avLst/>
                <a:gdLst>
                  <a:gd name="T0" fmla="*/ 9 w 49"/>
                  <a:gd name="T1" fmla="*/ 8 h 50"/>
                  <a:gd name="T2" fmla="*/ 0 w 49"/>
                  <a:gd name="T3" fmla="*/ 25 h 50"/>
                  <a:gd name="T4" fmla="*/ 6 w 49"/>
                  <a:gd name="T5" fmla="*/ 42 h 50"/>
                  <a:gd name="T6" fmla="*/ 24 w 49"/>
                  <a:gd name="T7" fmla="*/ 50 h 50"/>
                  <a:gd name="T8" fmla="*/ 40 w 49"/>
                  <a:gd name="T9" fmla="*/ 45 h 50"/>
                  <a:gd name="T10" fmla="*/ 48 w 49"/>
                  <a:gd name="T11" fmla="*/ 28 h 50"/>
                  <a:gd name="T12" fmla="*/ 42 w 49"/>
                  <a:gd name="T13" fmla="*/ 11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45" y="40"/>
                      <a:pt x="48" y="35"/>
                      <a:pt x="48" y="28"/>
                    </a:cubicBezTo>
                    <a:cubicBezTo>
                      <a:pt x="49" y="22"/>
                      <a:pt x="47" y="16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7" name="Freeform 5276"/>
              <p:cNvSpPr>
                <a:spLocks/>
              </p:cNvSpPr>
              <p:nvPr/>
            </p:nvSpPr>
            <p:spPr bwMode="auto">
              <a:xfrm>
                <a:off x="7882" y="-11846"/>
                <a:ext cx="130" cy="133"/>
              </a:xfrm>
              <a:custGeom>
                <a:avLst/>
                <a:gdLst>
                  <a:gd name="T0" fmla="*/ 8 w 49"/>
                  <a:gd name="T1" fmla="*/ 8 h 50"/>
                  <a:gd name="T2" fmla="*/ 1 w 49"/>
                  <a:gd name="T3" fmla="*/ 25 h 50"/>
                  <a:gd name="T4" fmla="*/ 7 w 49"/>
                  <a:gd name="T5" fmla="*/ 42 h 50"/>
                  <a:gd name="T6" fmla="*/ 24 w 49"/>
                  <a:gd name="T7" fmla="*/ 50 h 50"/>
                  <a:gd name="T8" fmla="*/ 41 w 49"/>
                  <a:gd name="T9" fmla="*/ 43 h 50"/>
                  <a:gd name="T10" fmla="*/ 48 w 49"/>
                  <a:gd name="T11" fmla="*/ 26 h 50"/>
                  <a:gd name="T12" fmla="*/ 42 w 49"/>
                  <a:gd name="T13" fmla="*/ 9 h 50"/>
                  <a:gd name="T14" fmla="*/ 8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8" y="8"/>
                    </a:moveTo>
                    <a:cubicBezTo>
                      <a:pt x="3" y="13"/>
                      <a:pt x="1" y="19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6" y="47"/>
                      <a:pt x="41" y="43"/>
                    </a:cubicBezTo>
                    <a:cubicBezTo>
                      <a:pt x="45" y="39"/>
                      <a:pt x="48" y="33"/>
                      <a:pt x="48" y="26"/>
                    </a:cubicBezTo>
                    <a:cubicBezTo>
                      <a:pt x="49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8" name="Freeform 5277"/>
              <p:cNvSpPr>
                <a:spLocks/>
              </p:cNvSpPr>
              <p:nvPr/>
            </p:nvSpPr>
            <p:spPr bwMode="auto">
              <a:xfrm>
                <a:off x="7991" y="-11731"/>
                <a:ext cx="136" cy="133"/>
              </a:xfrm>
              <a:custGeom>
                <a:avLst/>
                <a:gdLst>
                  <a:gd name="T0" fmla="*/ 44 w 51"/>
                  <a:gd name="T1" fmla="*/ 43 h 50"/>
                  <a:gd name="T2" fmla="*/ 50 w 51"/>
                  <a:gd name="T3" fmla="*/ 26 h 50"/>
                  <a:gd name="T4" fmla="*/ 43 w 51"/>
                  <a:gd name="T5" fmla="*/ 9 h 50"/>
                  <a:gd name="T6" fmla="*/ 9 w 51"/>
                  <a:gd name="T7" fmla="*/ 9 h 50"/>
                  <a:gd name="T8" fmla="*/ 10 w 51"/>
                  <a:gd name="T9" fmla="*/ 43 h 50"/>
                  <a:gd name="T10" fmla="*/ 27 w 51"/>
                  <a:gd name="T11" fmla="*/ 50 h 50"/>
                  <a:gd name="T12" fmla="*/ 44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3"/>
                    </a:moveTo>
                    <a:cubicBezTo>
                      <a:pt x="48" y="38"/>
                      <a:pt x="51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9" name="Freeform 5278"/>
              <p:cNvSpPr>
                <a:spLocks/>
              </p:cNvSpPr>
              <p:nvPr/>
            </p:nvSpPr>
            <p:spPr bwMode="auto">
              <a:xfrm>
                <a:off x="8111" y="-11622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2 h 50"/>
                  <a:gd name="T4" fmla="*/ 42 w 53"/>
                  <a:gd name="T5" fmla="*/ 9 h 50"/>
                  <a:gd name="T6" fmla="*/ 9 w 53"/>
                  <a:gd name="T7" fmla="*/ 11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0" name="Freeform 5279"/>
              <p:cNvSpPr>
                <a:spLocks/>
              </p:cNvSpPr>
              <p:nvPr/>
            </p:nvSpPr>
            <p:spPr bwMode="auto">
              <a:xfrm>
                <a:off x="8236" y="-11518"/>
                <a:ext cx="136" cy="136"/>
              </a:xfrm>
              <a:custGeom>
                <a:avLst/>
                <a:gdLst>
                  <a:gd name="T0" fmla="*/ 11 w 51"/>
                  <a:gd name="T1" fmla="*/ 45 h 51"/>
                  <a:gd name="T2" fmla="*/ 26 w 51"/>
                  <a:gd name="T3" fmla="*/ 51 h 51"/>
                  <a:gd name="T4" fmla="*/ 45 w 51"/>
                  <a:gd name="T5" fmla="*/ 42 h 51"/>
                  <a:gd name="T6" fmla="*/ 50 w 51"/>
                  <a:gd name="T7" fmla="*/ 24 h 51"/>
                  <a:gd name="T8" fmla="*/ 41 w 51"/>
                  <a:gd name="T9" fmla="*/ 8 h 51"/>
                  <a:gd name="T10" fmla="*/ 8 w 51"/>
                  <a:gd name="T11" fmla="*/ 12 h 51"/>
                  <a:gd name="T12" fmla="*/ 11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45"/>
                    </a:moveTo>
                    <a:cubicBezTo>
                      <a:pt x="16" y="49"/>
                      <a:pt x="21" y="51"/>
                      <a:pt x="26" y="51"/>
                    </a:cubicBezTo>
                    <a:cubicBezTo>
                      <a:pt x="34" y="51"/>
                      <a:pt x="40" y="48"/>
                      <a:pt x="45" y="42"/>
                    </a:cubicBezTo>
                    <a:cubicBezTo>
                      <a:pt x="49" y="37"/>
                      <a:pt x="51" y="31"/>
                      <a:pt x="50" y="24"/>
                    </a:cubicBezTo>
                    <a:cubicBezTo>
                      <a:pt x="50" y="18"/>
                      <a:pt x="46" y="12"/>
                      <a:pt x="41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1" y="37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1" name="Freeform 5280"/>
              <p:cNvSpPr>
                <a:spLocks/>
              </p:cNvSpPr>
              <p:nvPr/>
            </p:nvSpPr>
            <p:spPr bwMode="auto">
              <a:xfrm>
                <a:off x="8370" y="-11416"/>
                <a:ext cx="138" cy="133"/>
              </a:xfrm>
              <a:custGeom>
                <a:avLst/>
                <a:gdLst>
                  <a:gd name="T0" fmla="*/ 11 w 52"/>
                  <a:gd name="T1" fmla="*/ 45 h 50"/>
                  <a:gd name="T2" fmla="*/ 25 w 52"/>
                  <a:gd name="T3" fmla="*/ 50 h 50"/>
                  <a:gd name="T4" fmla="*/ 44 w 52"/>
                  <a:gd name="T5" fmla="*/ 41 h 50"/>
                  <a:gd name="T6" fmla="*/ 39 w 52"/>
                  <a:gd name="T7" fmla="*/ 7 h 50"/>
                  <a:gd name="T8" fmla="*/ 6 w 52"/>
                  <a:gd name="T9" fmla="*/ 12 h 50"/>
                  <a:gd name="T10" fmla="*/ 1 w 52"/>
                  <a:gd name="T11" fmla="*/ 30 h 50"/>
                  <a:gd name="T12" fmla="*/ 11 w 52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1" y="45"/>
                    </a:moveTo>
                    <a:cubicBezTo>
                      <a:pt x="15" y="49"/>
                      <a:pt x="20" y="50"/>
                      <a:pt x="25" y="50"/>
                    </a:cubicBezTo>
                    <a:cubicBezTo>
                      <a:pt x="32" y="50"/>
                      <a:pt x="40" y="47"/>
                      <a:pt x="44" y="41"/>
                    </a:cubicBezTo>
                    <a:cubicBezTo>
                      <a:pt x="52" y="30"/>
                      <a:pt x="50" y="15"/>
                      <a:pt x="39" y="7"/>
                    </a:cubicBez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6" y="42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2" name="Freeform 5281"/>
              <p:cNvSpPr>
                <a:spLocks/>
              </p:cNvSpPr>
              <p:nvPr/>
            </p:nvSpPr>
            <p:spPr bwMode="auto">
              <a:xfrm>
                <a:off x="8498" y="-11323"/>
                <a:ext cx="144" cy="133"/>
              </a:xfrm>
              <a:custGeom>
                <a:avLst/>
                <a:gdLst>
                  <a:gd name="T0" fmla="*/ 7 w 54"/>
                  <a:gd name="T1" fmla="*/ 13 h 50"/>
                  <a:gd name="T2" fmla="*/ 14 w 54"/>
                  <a:gd name="T3" fmla="*/ 46 h 50"/>
                  <a:gd name="T4" fmla="*/ 27 w 54"/>
                  <a:gd name="T5" fmla="*/ 50 h 50"/>
                  <a:gd name="T6" fmla="*/ 47 w 54"/>
                  <a:gd name="T7" fmla="*/ 40 h 50"/>
                  <a:gd name="T8" fmla="*/ 41 w 54"/>
                  <a:gd name="T9" fmla="*/ 7 h 50"/>
                  <a:gd name="T10" fmla="*/ 7 w 54"/>
                  <a:gd name="T11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7" y="13"/>
                    </a:moveTo>
                    <a:cubicBezTo>
                      <a:pt x="0" y="24"/>
                      <a:pt x="3" y="39"/>
                      <a:pt x="14" y="46"/>
                    </a:cubicBez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3" y="46"/>
                      <a:pt x="47" y="40"/>
                    </a:cubicBezTo>
                    <a:cubicBezTo>
                      <a:pt x="54" y="29"/>
                      <a:pt x="52" y="14"/>
                      <a:pt x="41" y="7"/>
                    </a:cubicBezTo>
                    <a:cubicBezTo>
                      <a:pt x="30" y="0"/>
                      <a:pt x="15" y="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3" name="Freeform 5282"/>
              <p:cNvSpPr>
                <a:spLocks/>
              </p:cNvSpPr>
              <p:nvPr/>
            </p:nvSpPr>
            <p:spPr bwMode="auto">
              <a:xfrm>
                <a:off x="8636" y="-11235"/>
                <a:ext cx="139" cy="134"/>
              </a:xfrm>
              <a:custGeom>
                <a:avLst/>
                <a:gdLst>
                  <a:gd name="T0" fmla="*/ 47 w 52"/>
                  <a:gd name="T1" fmla="*/ 39 h 50"/>
                  <a:gd name="T2" fmla="*/ 50 w 52"/>
                  <a:gd name="T3" fmla="*/ 21 h 50"/>
                  <a:gd name="T4" fmla="*/ 40 w 52"/>
                  <a:gd name="T5" fmla="*/ 6 h 50"/>
                  <a:gd name="T6" fmla="*/ 7 w 52"/>
                  <a:gd name="T7" fmla="*/ 14 h 50"/>
                  <a:gd name="T8" fmla="*/ 15 w 52"/>
                  <a:gd name="T9" fmla="*/ 47 h 50"/>
                  <a:gd name="T10" fmla="*/ 27 w 52"/>
                  <a:gd name="T11" fmla="*/ 50 h 50"/>
                  <a:gd name="T12" fmla="*/ 47 w 52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7" y="39"/>
                    </a:moveTo>
                    <a:cubicBezTo>
                      <a:pt x="51" y="34"/>
                      <a:pt x="52" y="27"/>
                      <a:pt x="50" y="21"/>
                    </a:cubicBezTo>
                    <a:cubicBezTo>
                      <a:pt x="49" y="15"/>
                      <a:pt x="45" y="10"/>
                      <a:pt x="40" y="6"/>
                    </a:cubicBezTo>
                    <a:cubicBezTo>
                      <a:pt x="29" y="0"/>
                      <a:pt x="13" y="3"/>
                      <a:pt x="7" y="14"/>
                    </a:cubicBezTo>
                    <a:cubicBezTo>
                      <a:pt x="0" y="25"/>
                      <a:pt x="3" y="40"/>
                      <a:pt x="15" y="47"/>
                    </a:cubicBezTo>
                    <a:cubicBezTo>
                      <a:pt x="18" y="49"/>
                      <a:pt x="23" y="50"/>
                      <a:pt x="27" y="50"/>
                    </a:cubicBezTo>
                    <a:cubicBezTo>
                      <a:pt x="35" y="50"/>
                      <a:pt x="43" y="46"/>
                      <a:pt x="4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4" name="Freeform 5283"/>
              <p:cNvSpPr>
                <a:spLocks/>
              </p:cNvSpPr>
              <p:nvPr/>
            </p:nvSpPr>
            <p:spPr bwMode="auto">
              <a:xfrm>
                <a:off x="8778" y="-11155"/>
                <a:ext cx="146" cy="136"/>
              </a:xfrm>
              <a:custGeom>
                <a:avLst/>
                <a:gdLst>
                  <a:gd name="T0" fmla="*/ 7 w 55"/>
                  <a:gd name="T1" fmla="*/ 16 h 51"/>
                  <a:gd name="T2" fmla="*/ 16 w 55"/>
                  <a:gd name="T3" fmla="*/ 48 h 51"/>
                  <a:gd name="T4" fmla="*/ 28 w 55"/>
                  <a:gd name="T5" fmla="*/ 51 h 51"/>
                  <a:gd name="T6" fmla="*/ 48 w 55"/>
                  <a:gd name="T7" fmla="*/ 39 h 51"/>
                  <a:gd name="T8" fmla="*/ 39 w 55"/>
                  <a:gd name="T9" fmla="*/ 7 h 51"/>
                  <a:gd name="T10" fmla="*/ 7 w 55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6"/>
                    </a:moveTo>
                    <a:cubicBezTo>
                      <a:pt x="0" y="27"/>
                      <a:pt x="4" y="42"/>
                      <a:pt x="16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5" y="27"/>
                      <a:pt x="51" y="13"/>
                      <a:pt x="39" y="7"/>
                    </a:cubicBezTo>
                    <a:cubicBezTo>
                      <a:pt x="28" y="0"/>
                      <a:pt x="13" y="5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5" name="Freeform 5284"/>
              <p:cNvSpPr>
                <a:spLocks/>
              </p:cNvSpPr>
              <p:nvPr/>
            </p:nvSpPr>
            <p:spPr bwMode="auto">
              <a:xfrm>
                <a:off x="8924" y="-11077"/>
                <a:ext cx="147" cy="136"/>
              </a:xfrm>
              <a:custGeom>
                <a:avLst/>
                <a:gdLst>
                  <a:gd name="T0" fmla="*/ 6 w 55"/>
                  <a:gd name="T1" fmla="*/ 16 h 51"/>
                  <a:gd name="T2" fmla="*/ 17 w 55"/>
                  <a:gd name="T3" fmla="*/ 48 h 51"/>
                  <a:gd name="T4" fmla="*/ 28 w 55"/>
                  <a:gd name="T5" fmla="*/ 51 h 51"/>
                  <a:gd name="T6" fmla="*/ 49 w 55"/>
                  <a:gd name="T7" fmla="*/ 38 h 51"/>
                  <a:gd name="T8" fmla="*/ 38 w 55"/>
                  <a:gd name="T9" fmla="*/ 6 h 51"/>
                  <a:gd name="T10" fmla="*/ 6 w 55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16"/>
                    </a:moveTo>
                    <a:cubicBezTo>
                      <a:pt x="0" y="28"/>
                      <a:pt x="5" y="42"/>
                      <a:pt x="17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1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6" name="Freeform 5285"/>
              <p:cNvSpPr>
                <a:spLocks/>
              </p:cNvSpPr>
              <p:nvPr/>
            </p:nvSpPr>
            <p:spPr bwMode="auto">
              <a:xfrm>
                <a:off x="9076" y="-11008"/>
                <a:ext cx="144" cy="136"/>
              </a:xfrm>
              <a:custGeom>
                <a:avLst/>
                <a:gdLst>
                  <a:gd name="T0" fmla="*/ 5 w 54"/>
                  <a:gd name="T1" fmla="*/ 17 h 51"/>
                  <a:gd name="T2" fmla="*/ 17 w 54"/>
                  <a:gd name="T3" fmla="*/ 49 h 51"/>
                  <a:gd name="T4" fmla="*/ 27 w 54"/>
                  <a:gd name="T5" fmla="*/ 51 h 51"/>
                  <a:gd name="T6" fmla="*/ 49 w 54"/>
                  <a:gd name="T7" fmla="*/ 37 h 51"/>
                  <a:gd name="T8" fmla="*/ 37 w 54"/>
                  <a:gd name="T9" fmla="*/ 5 h 51"/>
                  <a:gd name="T10" fmla="*/ 5 w 54"/>
                  <a:gd name="T11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7"/>
                    </a:moveTo>
                    <a:cubicBezTo>
                      <a:pt x="0" y="29"/>
                      <a:pt x="5" y="43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0"/>
                      <a:pt x="37" y="5"/>
                    </a:cubicBezTo>
                    <a:cubicBezTo>
                      <a:pt x="25" y="0"/>
                      <a:pt x="10" y="6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7" name="Freeform 5286"/>
              <p:cNvSpPr>
                <a:spLocks/>
              </p:cNvSpPr>
              <p:nvPr/>
            </p:nvSpPr>
            <p:spPr bwMode="auto">
              <a:xfrm>
                <a:off x="9231" y="-10944"/>
                <a:ext cx="144" cy="133"/>
              </a:xfrm>
              <a:custGeom>
                <a:avLst/>
                <a:gdLst>
                  <a:gd name="T0" fmla="*/ 4 w 54"/>
                  <a:gd name="T1" fmla="*/ 18 h 50"/>
                  <a:gd name="T2" fmla="*/ 18 w 54"/>
                  <a:gd name="T3" fmla="*/ 49 h 50"/>
                  <a:gd name="T4" fmla="*/ 27 w 54"/>
                  <a:gd name="T5" fmla="*/ 50 h 50"/>
                  <a:gd name="T6" fmla="*/ 49 w 54"/>
                  <a:gd name="T7" fmla="*/ 35 h 50"/>
                  <a:gd name="T8" fmla="*/ 35 w 54"/>
                  <a:gd name="T9" fmla="*/ 4 h 50"/>
                  <a:gd name="T10" fmla="*/ 4 w 54"/>
                  <a:gd name="T11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" y="18"/>
                    </a:move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5" y="45"/>
                      <a:pt x="49" y="35"/>
                    </a:cubicBezTo>
                    <a:cubicBezTo>
                      <a:pt x="54" y="23"/>
                      <a:pt x="48" y="9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8" name="Freeform 5287"/>
              <p:cNvSpPr>
                <a:spLocks/>
              </p:cNvSpPr>
              <p:nvPr/>
            </p:nvSpPr>
            <p:spPr bwMode="auto">
              <a:xfrm>
                <a:off x="9388" y="-10888"/>
                <a:ext cx="136" cy="136"/>
              </a:xfrm>
              <a:custGeom>
                <a:avLst/>
                <a:gdLst>
                  <a:gd name="T0" fmla="*/ 34 w 51"/>
                  <a:gd name="T1" fmla="*/ 4 h 51"/>
                  <a:gd name="T2" fmla="*/ 4 w 51"/>
                  <a:gd name="T3" fmla="*/ 19 h 51"/>
                  <a:gd name="T4" fmla="*/ 19 w 51"/>
                  <a:gd name="T5" fmla="*/ 49 h 51"/>
                  <a:gd name="T6" fmla="*/ 27 w 51"/>
                  <a:gd name="T7" fmla="*/ 51 h 51"/>
                  <a:gd name="T8" fmla="*/ 49 w 51"/>
                  <a:gd name="T9" fmla="*/ 34 h 51"/>
                  <a:gd name="T10" fmla="*/ 48 w 51"/>
                  <a:gd name="T11" fmla="*/ 16 h 51"/>
                  <a:gd name="T12" fmla="*/ 34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4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9" name="Freeform 5288"/>
              <p:cNvSpPr>
                <a:spLocks/>
              </p:cNvSpPr>
              <p:nvPr/>
            </p:nvSpPr>
            <p:spPr bwMode="auto">
              <a:xfrm>
                <a:off x="9554" y="-10837"/>
                <a:ext cx="133" cy="133"/>
              </a:xfrm>
              <a:custGeom>
                <a:avLst/>
                <a:gdLst>
                  <a:gd name="T0" fmla="*/ 32 w 50"/>
                  <a:gd name="T1" fmla="*/ 3 h 50"/>
                  <a:gd name="T2" fmla="*/ 2 w 50"/>
                  <a:gd name="T3" fmla="*/ 20 h 50"/>
                  <a:gd name="T4" fmla="*/ 4 w 50"/>
                  <a:gd name="T5" fmla="*/ 38 h 50"/>
                  <a:gd name="T6" fmla="*/ 19 w 50"/>
                  <a:gd name="T7" fmla="*/ 49 h 50"/>
                  <a:gd name="T8" fmla="*/ 25 w 50"/>
                  <a:gd name="T9" fmla="*/ 50 h 50"/>
                  <a:gd name="T10" fmla="*/ 48 w 50"/>
                  <a:gd name="T11" fmla="*/ 33 h 50"/>
                  <a:gd name="T12" fmla="*/ 46 w 50"/>
                  <a:gd name="T13" fmla="*/ 15 h 50"/>
                  <a:gd name="T14" fmla="*/ 32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2" y="3"/>
                    </a:moveTo>
                    <a:cubicBezTo>
                      <a:pt x="19" y="0"/>
                      <a:pt x="6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0" name="Freeform 5289"/>
              <p:cNvSpPr>
                <a:spLocks/>
              </p:cNvSpPr>
              <p:nvPr/>
            </p:nvSpPr>
            <p:spPr bwMode="auto">
              <a:xfrm>
                <a:off x="9714" y="-10795"/>
                <a:ext cx="135" cy="134"/>
              </a:xfrm>
              <a:custGeom>
                <a:avLst/>
                <a:gdLst>
                  <a:gd name="T0" fmla="*/ 32 w 51"/>
                  <a:gd name="T1" fmla="*/ 3 h 50"/>
                  <a:gd name="T2" fmla="*/ 3 w 51"/>
                  <a:gd name="T3" fmla="*/ 21 h 50"/>
                  <a:gd name="T4" fmla="*/ 21 w 51"/>
                  <a:gd name="T5" fmla="*/ 49 h 50"/>
                  <a:gd name="T6" fmla="*/ 27 w 51"/>
                  <a:gd name="T7" fmla="*/ 50 h 50"/>
                  <a:gd name="T8" fmla="*/ 50 w 51"/>
                  <a:gd name="T9" fmla="*/ 32 h 50"/>
                  <a:gd name="T10" fmla="*/ 47 w 51"/>
                  <a:gd name="T11" fmla="*/ 14 h 50"/>
                  <a:gd name="T12" fmla="*/ 3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3"/>
                    </a:moveTo>
                    <a:cubicBezTo>
                      <a:pt x="20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2"/>
                      <a:pt x="50" y="32"/>
                    </a:cubicBezTo>
                    <a:cubicBezTo>
                      <a:pt x="51" y="25"/>
                      <a:pt x="50" y="19"/>
                      <a:pt x="47" y="14"/>
                    </a:cubicBezTo>
                    <a:cubicBezTo>
                      <a:pt x="44" y="8"/>
                      <a:pt x="38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1" name="Freeform 5290"/>
              <p:cNvSpPr>
                <a:spLocks/>
              </p:cNvSpPr>
              <p:nvPr/>
            </p:nvSpPr>
            <p:spPr bwMode="auto">
              <a:xfrm>
                <a:off x="9887" y="-10760"/>
                <a:ext cx="130" cy="133"/>
              </a:xfrm>
              <a:custGeom>
                <a:avLst/>
                <a:gdLst>
                  <a:gd name="T0" fmla="*/ 29 w 49"/>
                  <a:gd name="T1" fmla="*/ 3 h 50"/>
                  <a:gd name="T2" fmla="*/ 1 w 49"/>
                  <a:gd name="T3" fmla="*/ 22 h 50"/>
                  <a:gd name="T4" fmla="*/ 5 w 49"/>
                  <a:gd name="T5" fmla="*/ 40 h 50"/>
                  <a:gd name="T6" fmla="*/ 20 w 49"/>
                  <a:gd name="T7" fmla="*/ 50 h 50"/>
                  <a:gd name="T8" fmla="*/ 24 w 49"/>
                  <a:gd name="T9" fmla="*/ 50 h 50"/>
                  <a:gd name="T10" fmla="*/ 48 w 49"/>
                  <a:gd name="T11" fmla="*/ 31 h 50"/>
                  <a:gd name="T12" fmla="*/ 44 w 49"/>
                  <a:gd name="T13" fmla="*/ 13 h 50"/>
                  <a:gd name="T14" fmla="*/ 2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9" y="3"/>
                    </a:moveTo>
                    <a:cubicBezTo>
                      <a:pt x="16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8"/>
                      <a:pt x="35" y="4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2" name="Freeform 5291"/>
              <p:cNvSpPr>
                <a:spLocks/>
              </p:cNvSpPr>
              <p:nvPr/>
            </p:nvSpPr>
            <p:spPr bwMode="auto">
              <a:xfrm>
                <a:off x="10057" y="-10731"/>
                <a:ext cx="131" cy="131"/>
              </a:xfrm>
              <a:custGeom>
                <a:avLst/>
                <a:gdLst>
                  <a:gd name="T0" fmla="*/ 0 w 49"/>
                  <a:gd name="T1" fmla="*/ 22 h 49"/>
                  <a:gd name="T2" fmla="*/ 5 w 49"/>
                  <a:gd name="T3" fmla="*/ 40 h 49"/>
                  <a:gd name="T4" fmla="*/ 21 w 49"/>
                  <a:gd name="T5" fmla="*/ 49 h 49"/>
                  <a:gd name="T6" fmla="*/ 24 w 49"/>
                  <a:gd name="T7" fmla="*/ 49 h 49"/>
                  <a:gd name="T8" fmla="*/ 48 w 49"/>
                  <a:gd name="T9" fmla="*/ 29 h 49"/>
                  <a:gd name="T10" fmla="*/ 43 w 49"/>
                  <a:gd name="T11" fmla="*/ 11 h 49"/>
                  <a:gd name="T12" fmla="*/ 27 w 49"/>
                  <a:gd name="T13" fmla="*/ 2 h 49"/>
                  <a:gd name="T14" fmla="*/ 0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0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9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3" name="Freeform 5292"/>
              <p:cNvSpPr>
                <a:spLocks/>
              </p:cNvSpPr>
              <p:nvPr/>
            </p:nvSpPr>
            <p:spPr bwMode="auto">
              <a:xfrm>
                <a:off x="10228" y="-10709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49 w 49"/>
                  <a:gd name="T3" fmla="*/ 27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3 h 49"/>
                  <a:gd name="T10" fmla="*/ 6 w 49"/>
                  <a:gd name="T11" fmla="*/ 40 h 49"/>
                  <a:gd name="T12" fmla="*/ 22 w 49"/>
                  <a:gd name="T13" fmla="*/ 4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40"/>
                      <a:pt x="49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4" name="Freeform 5293"/>
              <p:cNvSpPr>
                <a:spLocks/>
              </p:cNvSpPr>
              <p:nvPr/>
            </p:nvSpPr>
            <p:spPr bwMode="auto">
              <a:xfrm>
                <a:off x="10404" y="-10693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48 w 49"/>
                  <a:gd name="T3" fmla="*/ 25 h 47"/>
                  <a:gd name="T4" fmla="*/ 26 w 49"/>
                  <a:gd name="T5" fmla="*/ 0 h 47"/>
                  <a:gd name="T6" fmla="*/ 24 w 49"/>
                  <a:gd name="T7" fmla="*/ 0 h 47"/>
                  <a:gd name="T8" fmla="*/ 1 w 49"/>
                  <a:gd name="T9" fmla="*/ 22 h 47"/>
                  <a:gd name="T10" fmla="*/ 7 w 49"/>
                  <a:gd name="T11" fmla="*/ 40 h 47"/>
                  <a:gd name="T12" fmla="*/ 23 w 49"/>
                  <a:gd name="T13" fmla="*/ 47 h 47"/>
                  <a:gd name="T14" fmla="*/ 24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37" y="47"/>
                      <a:pt x="48" y="37"/>
                      <a:pt x="48" y="25"/>
                    </a:cubicBezTo>
                    <a:cubicBezTo>
                      <a:pt x="49" y="12"/>
                      <a:pt x="39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29"/>
                      <a:pt x="2" y="35"/>
                      <a:pt x="7" y="40"/>
                    </a:cubicBezTo>
                    <a:cubicBezTo>
                      <a:pt x="11" y="44"/>
                      <a:pt x="17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5" name="Freeform 5294"/>
              <p:cNvSpPr>
                <a:spLocks/>
              </p:cNvSpPr>
              <p:nvPr/>
            </p:nvSpPr>
            <p:spPr bwMode="auto">
              <a:xfrm>
                <a:off x="10583" y="-1069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6" name="Freeform 5295"/>
              <p:cNvSpPr>
                <a:spLocks/>
              </p:cNvSpPr>
              <p:nvPr/>
            </p:nvSpPr>
            <p:spPr bwMode="auto">
              <a:xfrm>
                <a:off x="10756" y="-10693"/>
                <a:ext cx="131" cy="125"/>
              </a:xfrm>
              <a:custGeom>
                <a:avLst/>
                <a:gdLst>
                  <a:gd name="T0" fmla="*/ 26 w 49"/>
                  <a:gd name="T1" fmla="*/ 47 h 47"/>
                  <a:gd name="T2" fmla="*/ 42 w 49"/>
                  <a:gd name="T3" fmla="*/ 40 h 47"/>
                  <a:gd name="T4" fmla="*/ 49 w 49"/>
                  <a:gd name="T5" fmla="*/ 23 h 47"/>
                  <a:gd name="T6" fmla="*/ 24 w 49"/>
                  <a:gd name="T7" fmla="*/ 0 h 47"/>
                  <a:gd name="T8" fmla="*/ 24 w 49"/>
                  <a:gd name="T9" fmla="*/ 0 h 47"/>
                  <a:gd name="T10" fmla="*/ 1 w 49"/>
                  <a:gd name="T11" fmla="*/ 25 h 47"/>
                  <a:gd name="T12" fmla="*/ 25 w 49"/>
                  <a:gd name="T13" fmla="*/ 47 h 47"/>
                  <a:gd name="T14" fmla="*/ 26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6" y="47"/>
                    </a:moveTo>
                    <a:cubicBezTo>
                      <a:pt x="32" y="47"/>
                      <a:pt x="38" y="44"/>
                      <a:pt x="42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5"/>
                    </a:cubicBezTo>
                    <a:cubicBezTo>
                      <a:pt x="1" y="37"/>
                      <a:pt x="12" y="47"/>
                      <a:pt x="25" y="47"/>
                    </a:cubicBezTo>
                    <a:lnTo>
                      <a:pt x="2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7" name="Freeform 5296"/>
              <p:cNvSpPr>
                <a:spLocks/>
              </p:cNvSpPr>
              <p:nvPr/>
            </p:nvSpPr>
            <p:spPr bwMode="auto">
              <a:xfrm>
                <a:off x="10932" y="-10709"/>
                <a:ext cx="131" cy="130"/>
              </a:xfrm>
              <a:custGeom>
                <a:avLst/>
                <a:gdLst>
                  <a:gd name="T0" fmla="*/ 26 w 49"/>
                  <a:gd name="T1" fmla="*/ 49 h 49"/>
                  <a:gd name="T2" fmla="*/ 48 w 49"/>
                  <a:gd name="T3" fmla="*/ 23 h 49"/>
                  <a:gd name="T4" fmla="*/ 22 w 49"/>
                  <a:gd name="T5" fmla="*/ 1 h 49"/>
                  <a:gd name="T6" fmla="*/ 6 w 49"/>
                  <a:gd name="T7" fmla="*/ 10 h 49"/>
                  <a:gd name="T8" fmla="*/ 0 w 49"/>
                  <a:gd name="T9" fmla="*/ 27 h 49"/>
                  <a:gd name="T10" fmla="*/ 24 w 49"/>
                  <a:gd name="T11" fmla="*/ 49 h 49"/>
                  <a:gd name="T12" fmla="*/ 26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49"/>
                    </a:move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8" name="Freeform 5297"/>
              <p:cNvSpPr>
                <a:spLocks/>
              </p:cNvSpPr>
              <p:nvPr/>
            </p:nvSpPr>
            <p:spPr bwMode="auto">
              <a:xfrm>
                <a:off x="11271" y="-10757"/>
                <a:ext cx="133" cy="130"/>
              </a:xfrm>
              <a:custGeom>
                <a:avLst/>
                <a:gdLst>
                  <a:gd name="T0" fmla="*/ 24 w 50"/>
                  <a:gd name="T1" fmla="*/ 49 h 49"/>
                  <a:gd name="T2" fmla="*/ 29 w 50"/>
                  <a:gd name="T3" fmla="*/ 49 h 49"/>
                  <a:gd name="T4" fmla="*/ 48 w 50"/>
                  <a:gd name="T5" fmla="*/ 21 h 49"/>
                  <a:gd name="T6" fmla="*/ 20 w 50"/>
                  <a:gd name="T7" fmla="*/ 2 h 49"/>
                  <a:gd name="T8" fmla="*/ 5 w 50"/>
                  <a:gd name="T9" fmla="*/ 12 h 49"/>
                  <a:gd name="T10" fmla="*/ 1 w 50"/>
                  <a:gd name="T11" fmla="*/ 30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26" y="49"/>
                      <a:pt x="27" y="49"/>
                      <a:pt x="29" y="49"/>
                    </a:cubicBezTo>
                    <a:cubicBezTo>
                      <a:pt x="42" y="47"/>
                      <a:pt x="50" y="34"/>
                      <a:pt x="48" y="21"/>
                    </a:cubicBezTo>
                    <a:cubicBezTo>
                      <a:pt x="46" y="8"/>
                      <a:pt x="33" y="0"/>
                      <a:pt x="20" y="2"/>
                    </a:cubicBezTo>
                    <a:cubicBezTo>
                      <a:pt x="14" y="3"/>
                      <a:pt x="8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9" name="Freeform 5298"/>
              <p:cNvSpPr>
                <a:spLocks/>
              </p:cNvSpPr>
              <p:nvPr/>
            </p:nvSpPr>
            <p:spPr bwMode="auto">
              <a:xfrm>
                <a:off x="11431" y="-10795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32 w 51"/>
                  <a:gd name="T3" fmla="*/ 50 h 50"/>
                  <a:gd name="T4" fmla="*/ 47 w 51"/>
                  <a:gd name="T5" fmla="*/ 39 h 50"/>
                  <a:gd name="T6" fmla="*/ 50 w 51"/>
                  <a:gd name="T7" fmla="*/ 21 h 50"/>
                  <a:gd name="T8" fmla="*/ 21 w 51"/>
                  <a:gd name="T9" fmla="*/ 3 h 50"/>
                  <a:gd name="T10" fmla="*/ 3 w 51"/>
                  <a:gd name="T11" fmla="*/ 3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4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ubicBezTo>
                      <a:pt x="9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0" name="Freeform 5299"/>
              <p:cNvSpPr>
                <a:spLocks/>
              </p:cNvSpPr>
              <p:nvPr/>
            </p:nvSpPr>
            <p:spPr bwMode="auto">
              <a:xfrm>
                <a:off x="11599" y="-10837"/>
                <a:ext cx="136" cy="133"/>
              </a:xfrm>
              <a:custGeom>
                <a:avLst/>
                <a:gdLst>
                  <a:gd name="T0" fmla="*/ 31 w 51"/>
                  <a:gd name="T1" fmla="*/ 50 h 50"/>
                  <a:gd name="T2" fmla="*/ 48 w 51"/>
                  <a:gd name="T3" fmla="*/ 20 h 50"/>
                  <a:gd name="T4" fmla="*/ 19 w 51"/>
                  <a:gd name="T5" fmla="*/ 3 h 50"/>
                  <a:gd name="T6" fmla="*/ 4 w 51"/>
                  <a:gd name="T7" fmla="*/ 15 h 50"/>
                  <a:gd name="T8" fmla="*/ 2 w 51"/>
                  <a:gd name="T9" fmla="*/ 33 h 50"/>
                  <a:gd name="T10" fmla="*/ 25 w 51"/>
                  <a:gd name="T11" fmla="*/ 50 h 50"/>
                  <a:gd name="T12" fmla="*/ 3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50"/>
                    </a:moveTo>
                    <a:cubicBezTo>
                      <a:pt x="44" y="46"/>
                      <a:pt x="51" y="33"/>
                      <a:pt x="48" y="20"/>
                    </a:cubicBezTo>
                    <a:cubicBezTo>
                      <a:pt x="45" y="8"/>
                      <a:pt x="31" y="0"/>
                      <a:pt x="19" y="3"/>
                    </a:cubicBez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1" name="Freeform 5300"/>
              <p:cNvSpPr>
                <a:spLocks/>
              </p:cNvSpPr>
              <p:nvPr/>
            </p:nvSpPr>
            <p:spPr bwMode="auto">
              <a:xfrm>
                <a:off x="11759" y="-10888"/>
                <a:ext cx="138" cy="136"/>
              </a:xfrm>
              <a:custGeom>
                <a:avLst/>
                <a:gdLst>
                  <a:gd name="T0" fmla="*/ 32 w 52"/>
                  <a:gd name="T1" fmla="*/ 50 h 51"/>
                  <a:gd name="T2" fmla="*/ 48 w 52"/>
                  <a:gd name="T3" fmla="*/ 20 h 51"/>
                  <a:gd name="T4" fmla="*/ 18 w 52"/>
                  <a:gd name="T5" fmla="*/ 4 h 51"/>
                  <a:gd name="T6" fmla="*/ 4 w 52"/>
                  <a:gd name="T7" fmla="*/ 16 h 51"/>
                  <a:gd name="T8" fmla="*/ 2 w 52"/>
                  <a:gd name="T9" fmla="*/ 34 h 51"/>
                  <a:gd name="T10" fmla="*/ 25 w 52"/>
                  <a:gd name="T11" fmla="*/ 51 h 51"/>
                  <a:gd name="T12" fmla="*/ 32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2" y="50"/>
                    </a:moveTo>
                    <a:cubicBezTo>
                      <a:pt x="45" y="46"/>
                      <a:pt x="52" y="32"/>
                      <a:pt x="48" y="20"/>
                    </a:cubicBezTo>
                    <a:cubicBezTo>
                      <a:pt x="44" y="7"/>
                      <a:pt x="30" y="0"/>
                      <a:pt x="18" y="4"/>
                    </a:cubicBezTo>
                    <a:cubicBezTo>
                      <a:pt x="12" y="6"/>
                      <a:pt x="7" y="11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6" y="44"/>
                      <a:pt x="15" y="51"/>
                      <a:pt x="25" y="51"/>
                    </a:cubicBezTo>
                    <a:cubicBezTo>
                      <a:pt x="28" y="51"/>
                      <a:pt x="30" y="50"/>
                      <a:pt x="3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2" name="Freeform 5301"/>
              <p:cNvSpPr>
                <a:spLocks/>
              </p:cNvSpPr>
              <p:nvPr/>
            </p:nvSpPr>
            <p:spPr bwMode="auto">
              <a:xfrm>
                <a:off x="11910" y="-10944"/>
                <a:ext cx="139" cy="136"/>
              </a:xfrm>
              <a:custGeom>
                <a:avLst/>
                <a:gdLst>
                  <a:gd name="T0" fmla="*/ 35 w 52"/>
                  <a:gd name="T1" fmla="*/ 49 h 51"/>
                  <a:gd name="T2" fmla="*/ 49 w 52"/>
                  <a:gd name="T3" fmla="*/ 37 h 51"/>
                  <a:gd name="T4" fmla="*/ 49 w 52"/>
                  <a:gd name="T5" fmla="*/ 19 h 51"/>
                  <a:gd name="T6" fmla="*/ 19 w 52"/>
                  <a:gd name="T7" fmla="*/ 5 h 51"/>
                  <a:gd name="T8" fmla="*/ 5 w 52"/>
                  <a:gd name="T9" fmla="*/ 35 h 51"/>
                  <a:gd name="T10" fmla="*/ 27 w 52"/>
                  <a:gd name="T11" fmla="*/ 51 h 51"/>
                  <a:gd name="T12" fmla="*/ 3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49"/>
                    </a:moveTo>
                    <a:cubicBezTo>
                      <a:pt x="41" y="47"/>
                      <a:pt x="46" y="43"/>
                      <a:pt x="49" y="37"/>
                    </a:cubicBezTo>
                    <a:cubicBezTo>
                      <a:pt x="51" y="31"/>
                      <a:pt x="52" y="24"/>
                      <a:pt x="49" y="19"/>
                    </a:cubicBezTo>
                    <a:cubicBezTo>
                      <a:pt x="45" y="7"/>
                      <a:pt x="31" y="0"/>
                      <a:pt x="19" y="5"/>
                    </a:cubicBezTo>
                    <a:cubicBezTo>
                      <a:pt x="6" y="9"/>
                      <a:pt x="0" y="23"/>
                      <a:pt x="5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3" name="Freeform 5302"/>
              <p:cNvSpPr>
                <a:spLocks/>
              </p:cNvSpPr>
              <p:nvPr/>
            </p:nvSpPr>
            <p:spPr bwMode="auto">
              <a:xfrm>
                <a:off x="12070" y="-11008"/>
                <a:ext cx="131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8 h 51"/>
                  <a:gd name="T4" fmla="*/ 3 w 49"/>
                  <a:gd name="T5" fmla="*/ 37 h 51"/>
                  <a:gd name="T6" fmla="*/ 25 w 49"/>
                  <a:gd name="T7" fmla="*/ 51 h 51"/>
                  <a:gd name="T8" fmla="*/ 34 w 49"/>
                  <a:gd name="T9" fmla="*/ 49 h 51"/>
                  <a:gd name="T10" fmla="*/ 47 w 49"/>
                  <a:gd name="T11" fmla="*/ 36 h 51"/>
                  <a:gd name="T12" fmla="*/ 47 w 49"/>
                  <a:gd name="T13" fmla="*/ 18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8"/>
                      <a:pt x="5" y="13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6" y="46"/>
                      <a:pt x="15" y="51"/>
                      <a:pt x="25" y="51"/>
                    </a:cubicBezTo>
                    <a:cubicBezTo>
                      <a:pt x="28" y="51"/>
                      <a:pt x="31" y="51"/>
                      <a:pt x="34" y="49"/>
                    </a:cubicBezTo>
                    <a:cubicBezTo>
                      <a:pt x="40" y="47"/>
                      <a:pt x="44" y="42"/>
                      <a:pt x="47" y="36"/>
                    </a:cubicBezTo>
                    <a:cubicBezTo>
                      <a:pt x="49" y="30"/>
                      <a:pt x="49" y="24"/>
                      <a:pt x="47" y="18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4" name="Freeform 5303"/>
              <p:cNvSpPr>
                <a:spLocks/>
              </p:cNvSpPr>
              <p:nvPr/>
            </p:nvSpPr>
            <p:spPr bwMode="auto">
              <a:xfrm>
                <a:off x="12220" y="-11077"/>
                <a:ext cx="138" cy="136"/>
              </a:xfrm>
              <a:custGeom>
                <a:avLst/>
                <a:gdLst>
                  <a:gd name="T0" fmla="*/ 15 w 52"/>
                  <a:gd name="T1" fmla="*/ 6 h 51"/>
                  <a:gd name="T2" fmla="*/ 2 w 52"/>
                  <a:gd name="T3" fmla="*/ 19 h 51"/>
                  <a:gd name="T4" fmla="*/ 4 w 52"/>
                  <a:gd name="T5" fmla="*/ 38 h 51"/>
                  <a:gd name="T6" fmla="*/ 25 w 52"/>
                  <a:gd name="T7" fmla="*/ 51 h 51"/>
                  <a:gd name="T8" fmla="*/ 35 w 52"/>
                  <a:gd name="T9" fmla="*/ 49 h 51"/>
                  <a:gd name="T10" fmla="*/ 47 w 52"/>
                  <a:gd name="T11" fmla="*/ 17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9" y="9"/>
                      <a:pt x="5" y="13"/>
                      <a:pt x="2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5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5" name="Freeform 5304"/>
              <p:cNvSpPr>
                <a:spLocks/>
              </p:cNvSpPr>
              <p:nvPr/>
            </p:nvSpPr>
            <p:spPr bwMode="auto">
              <a:xfrm>
                <a:off x="12366" y="-11152"/>
                <a:ext cx="139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20 h 51"/>
                  <a:gd name="T4" fmla="*/ 4 w 52"/>
                  <a:gd name="T5" fmla="*/ 38 h 51"/>
                  <a:gd name="T6" fmla="*/ 25 w 52"/>
                  <a:gd name="T7" fmla="*/ 51 h 51"/>
                  <a:gd name="T8" fmla="*/ 36 w 52"/>
                  <a:gd name="T9" fmla="*/ 48 h 51"/>
                  <a:gd name="T10" fmla="*/ 46 w 52"/>
                  <a:gd name="T11" fmla="*/ 15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7"/>
                      <a:pt x="46" y="15"/>
                    </a:cubicBezTo>
                    <a:cubicBezTo>
                      <a:pt x="40" y="4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6" name="Freeform 5305"/>
              <p:cNvSpPr>
                <a:spLocks/>
              </p:cNvSpPr>
              <p:nvPr/>
            </p:nvSpPr>
            <p:spPr bwMode="auto">
              <a:xfrm>
                <a:off x="12510" y="-11235"/>
                <a:ext cx="139" cy="136"/>
              </a:xfrm>
              <a:custGeom>
                <a:avLst/>
                <a:gdLst>
                  <a:gd name="T0" fmla="*/ 12 w 52"/>
                  <a:gd name="T1" fmla="*/ 6 h 51"/>
                  <a:gd name="T2" fmla="*/ 1 w 52"/>
                  <a:gd name="T3" fmla="*/ 21 h 51"/>
                  <a:gd name="T4" fmla="*/ 4 w 52"/>
                  <a:gd name="T5" fmla="*/ 39 h 51"/>
                  <a:gd name="T6" fmla="*/ 25 w 52"/>
                  <a:gd name="T7" fmla="*/ 51 h 51"/>
                  <a:gd name="T8" fmla="*/ 37 w 52"/>
                  <a:gd name="T9" fmla="*/ 47 h 51"/>
                  <a:gd name="T10" fmla="*/ 45 w 52"/>
                  <a:gd name="T11" fmla="*/ 15 h 51"/>
                  <a:gd name="T12" fmla="*/ 12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6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7" name="Freeform 5306"/>
              <p:cNvSpPr>
                <a:spLocks/>
              </p:cNvSpPr>
              <p:nvPr/>
            </p:nvSpPr>
            <p:spPr bwMode="auto">
              <a:xfrm>
                <a:off x="13270" y="-11846"/>
                <a:ext cx="134" cy="133"/>
              </a:xfrm>
              <a:custGeom>
                <a:avLst/>
                <a:gdLst>
                  <a:gd name="T0" fmla="*/ 50 w 50"/>
                  <a:gd name="T1" fmla="*/ 26 h 50"/>
                  <a:gd name="T2" fmla="*/ 43 w 50"/>
                  <a:gd name="T3" fmla="*/ 9 h 50"/>
                  <a:gd name="T4" fmla="*/ 9 w 50"/>
                  <a:gd name="T5" fmla="*/ 9 h 50"/>
                  <a:gd name="T6" fmla="*/ 10 w 50"/>
                  <a:gd name="T7" fmla="*/ 43 h 50"/>
                  <a:gd name="T8" fmla="*/ 26 w 50"/>
                  <a:gd name="T9" fmla="*/ 50 h 50"/>
                  <a:gd name="T10" fmla="*/ 44 w 50"/>
                  <a:gd name="T11" fmla="*/ 43 h 50"/>
                  <a:gd name="T12" fmla="*/ 50 w 50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26"/>
                    </a:move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3"/>
                    </a:cubicBezTo>
                    <a:cubicBezTo>
                      <a:pt x="48" y="38"/>
                      <a:pt x="50" y="32"/>
                      <a:pt x="5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8" name="Freeform 5307"/>
              <p:cNvSpPr>
                <a:spLocks/>
              </p:cNvSpPr>
              <p:nvPr/>
            </p:nvSpPr>
            <p:spPr bwMode="auto">
              <a:xfrm>
                <a:off x="13388" y="-11969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42 w 48"/>
                  <a:gd name="T3" fmla="*/ 43 h 51"/>
                  <a:gd name="T4" fmla="*/ 48 w 48"/>
                  <a:gd name="T5" fmla="*/ 25 h 51"/>
                  <a:gd name="T6" fmla="*/ 40 w 48"/>
                  <a:gd name="T7" fmla="*/ 9 h 51"/>
                  <a:gd name="T8" fmla="*/ 6 w 48"/>
                  <a:gd name="T9" fmla="*/ 11 h 51"/>
                  <a:gd name="T10" fmla="*/ 0 w 48"/>
                  <a:gd name="T11" fmla="*/ 28 h 51"/>
                  <a:gd name="T12" fmla="*/ 8 w 48"/>
                  <a:gd name="T13" fmla="*/ 45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1" y="51"/>
                      <a:pt x="37" y="48"/>
                      <a:pt x="42" y="43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2" y="48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9" name="Freeform 5308"/>
              <p:cNvSpPr>
                <a:spLocks/>
              </p:cNvSpPr>
              <p:nvPr/>
            </p:nvSpPr>
            <p:spPr bwMode="auto">
              <a:xfrm>
                <a:off x="13492" y="-12094"/>
                <a:ext cx="130" cy="136"/>
              </a:xfrm>
              <a:custGeom>
                <a:avLst/>
                <a:gdLst>
                  <a:gd name="T0" fmla="*/ 24 w 49"/>
                  <a:gd name="T1" fmla="*/ 51 h 51"/>
                  <a:gd name="T2" fmla="*/ 43 w 49"/>
                  <a:gd name="T3" fmla="*/ 42 h 51"/>
                  <a:gd name="T4" fmla="*/ 48 w 49"/>
                  <a:gd name="T5" fmla="*/ 24 h 51"/>
                  <a:gd name="T6" fmla="*/ 39 w 49"/>
                  <a:gd name="T7" fmla="*/ 8 h 51"/>
                  <a:gd name="T8" fmla="*/ 6 w 49"/>
                  <a:gd name="T9" fmla="*/ 12 h 51"/>
                  <a:gd name="T10" fmla="*/ 1 w 49"/>
                  <a:gd name="T11" fmla="*/ 29 h 51"/>
                  <a:gd name="T12" fmla="*/ 9 w 49"/>
                  <a:gd name="T13" fmla="*/ 45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32" y="51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0" name="Freeform 5309"/>
              <p:cNvSpPr>
                <a:spLocks/>
              </p:cNvSpPr>
              <p:nvPr/>
            </p:nvSpPr>
            <p:spPr bwMode="auto">
              <a:xfrm>
                <a:off x="13590" y="-12225"/>
                <a:ext cx="139" cy="136"/>
              </a:xfrm>
              <a:custGeom>
                <a:avLst/>
                <a:gdLst>
                  <a:gd name="T0" fmla="*/ 11 w 52"/>
                  <a:gd name="T1" fmla="*/ 46 h 51"/>
                  <a:gd name="T2" fmla="*/ 25 w 52"/>
                  <a:gd name="T3" fmla="*/ 51 h 51"/>
                  <a:gd name="T4" fmla="*/ 44 w 52"/>
                  <a:gd name="T5" fmla="*/ 41 h 51"/>
                  <a:gd name="T6" fmla="*/ 39 w 52"/>
                  <a:gd name="T7" fmla="*/ 8 h 51"/>
                  <a:gd name="T8" fmla="*/ 6 w 52"/>
                  <a:gd name="T9" fmla="*/ 13 h 51"/>
                  <a:gd name="T10" fmla="*/ 1 w 52"/>
                  <a:gd name="T11" fmla="*/ 30 h 51"/>
                  <a:gd name="T12" fmla="*/ 11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6"/>
                    </a:move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2" y="31"/>
                      <a:pt x="50" y="16"/>
                      <a:pt x="39" y="8"/>
                    </a:cubicBezTo>
                    <a:cubicBezTo>
                      <a:pt x="29" y="0"/>
                      <a:pt x="13" y="2"/>
                      <a:pt x="6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5511"/>
            <p:cNvGrpSpPr>
              <a:grpSpLocks/>
            </p:cNvGrpSpPr>
            <p:nvPr/>
          </p:nvGrpSpPr>
          <p:grpSpPr bwMode="auto">
            <a:xfrm>
              <a:off x="6626" y="-17126"/>
              <a:ext cx="24868" cy="6937"/>
              <a:chOff x="6626" y="-17126"/>
              <a:chExt cx="24868" cy="6937"/>
            </a:xfrm>
            <a:grpFill/>
          </p:grpSpPr>
          <p:sp>
            <p:nvSpPr>
              <p:cNvPr id="3101" name="Freeform 5311"/>
              <p:cNvSpPr>
                <a:spLocks/>
              </p:cNvSpPr>
              <p:nvPr/>
            </p:nvSpPr>
            <p:spPr bwMode="auto">
              <a:xfrm>
                <a:off x="13678" y="-12358"/>
                <a:ext cx="144" cy="133"/>
              </a:xfrm>
              <a:custGeom>
                <a:avLst/>
                <a:gdLst>
                  <a:gd name="T0" fmla="*/ 14 w 54"/>
                  <a:gd name="T1" fmla="*/ 46 h 50"/>
                  <a:gd name="T2" fmla="*/ 27 w 54"/>
                  <a:gd name="T3" fmla="*/ 50 h 50"/>
                  <a:gd name="T4" fmla="*/ 47 w 54"/>
                  <a:gd name="T5" fmla="*/ 40 h 50"/>
                  <a:gd name="T6" fmla="*/ 40 w 54"/>
                  <a:gd name="T7" fmla="*/ 7 h 50"/>
                  <a:gd name="T8" fmla="*/ 7 w 54"/>
                  <a:gd name="T9" fmla="*/ 13 h 50"/>
                  <a:gd name="T10" fmla="*/ 14 w 54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46"/>
                    </a:move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2" y="46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3" y="39"/>
                      <a:pt x="1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2" name="Freeform 5312"/>
              <p:cNvSpPr>
                <a:spLocks/>
              </p:cNvSpPr>
              <p:nvPr/>
            </p:nvSpPr>
            <p:spPr bwMode="auto">
              <a:xfrm>
                <a:off x="13774" y="-12500"/>
                <a:ext cx="136" cy="136"/>
              </a:xfrm>
              <a:custGeom>
                <a:avLst/>
                <a:gdLst>
                  <a:gd name="T0" fmla="*/ 45 w 51"/>
                  <a:gd name="T1" fmla="*/ 40 h 51"/>
                  <a:gd name="T2" fmla="*/ 37 w 51"/>
                  <a:gd name="T3" fmla="*/ 7 h 51"/>
                  <a:gd name="T4" fmla="*/ 4 w 51"/>
                  <a:gd name="T5" fmla="*/ 15 h 51"/>
                  <a:gd name="T6" fmla="*/ 1 w 51"/>
                  <a:gd name="T7" fmla="*/ 33 h 51"/>
                  <a:gd name="T8" fmla="*/ 12 w 51"/>
                  <a:gd name="T9" fmla="*/ 48 h 51"/>
                  <a:gd name="T10" fmla="*/ 24 w 51"/>
                  <a:gd name="T11" fmla="*/ 51 h 51"/>
                  <a:gd name="T12" fmla="*/ 45 w 51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5" y="40"/>
                    </a:moveTo>
                    <a:cubicBezTo>
                      <a:pt x="51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2" y="39"/>
                      <a:pt x="6" y="44"/>
                      <a:pt x="12" y="48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3" name="Freeform 5313"/>
              <p:cNvSpPr>
                <a:spLocks/>
              </p:cNvSpPr>
              <p:nvPr/>
            </p:nvSpPr>
            <p:spPr bwMode="auto">
              <a:xfrm>
                <a:off x="13854" y="-12641"/>
                <a:ext cx="133" cy="136"/>
              </a:xfrm>
              <a:custGeom>
                <a:avLst/>
                <a:gdLst>
                  <a:gd name="T0" fmla="*/ 13 w 50"/>
                  <a:gd name="T1" fmla="*/ 48 h 51"/>
                  <a:gd name="T2" fmla="*/ 25 w 50"/>
                  <a:gd name="T3" fmla="*/ 51 h 51"/>
                  <a:gd name="T4" fmla="*/ 46 w 50"/>
                  <a:gd name="T5" fmla="*/ 38 h 51"/>
                  <a:gd name="T6" fmla="*/ 48 w 50"/>
                  <a:gd name="T7" fmla="*/ 20 h 51"/>
                  <a:gd name="T8" fmla="*/ 37 w 50"/>
                  <a:gd name="T9" fmla="*/ 6 h 51"/>
                  <a:gd name="T10" fmla="*/ 4 w 50"/>
                  <a:gd name="T11" fmla="*/ 15 h 51"/>
                  <a:gd name="T12" fmla="*/ 2 w 50"/>
                  <a:gd name="T13" fmla="*/ 33 h 51"/>
                  <a:gd name="T14" fmla="*/ 13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3"/>
                      <a:pt x="50" y="26"/>
                      <a:pt x="48" y="20"/>
                    </a:cubicBezTo>
                    <a:cubicBezTo>
                      <a:pt x="46" y="14"/>
                      <a:pt x="42" y="9"/>
                      <a:pt x="37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4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4" name="Freeform 5314"/>
              <p:cNvSpPr>
                <a:spLocks/>
              </p:cNvSpPr>
              <p:nvPr/>
            </p:nvSpPr>
            <p:spPr bwMode="auto">
              <a:xfrm>
                <a:off x="13924" y="-12788"/>
                <a:ext cx="138" cy="136"/>
              </a:xfrm>
              <a:custGeom>
                <a:avLst/>
                <a:gdLst>
                  <a:gd name="T0" fmla="*/ 17 w 52"/>
                  <a:gd name="T1" fmla="*/ 48 h 51"/>
                  <a:gd name="T2" fmla="*/ 28 w 52"/>
                  <a:gd name="T3" fmla="*/ 51 h 51"/>
                  <a:gd name="T4" fmla="*/ 49 w 52"/>
                  <a:gd name="T5" fmla="*/ 37 h 51"/>
                  <a:gd name="T6" fmla="*/ 50 w 52"/>
                  <a:gd name="T7" fmla="*/ 19 h 51"/>
                  <a:gd name="T8" fmla="*/ 38 w 52"/>
                  <a:gd name="T9" fmla="*/ 5 h 51"/>
                  <a:gd name="T10" fmla="*/ 6 w 52"/>
                  <a:gd name="T11" fmla="*/ 16 h 51"/>
                  <a:gd name="T12" fmla="*/ 17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2" y="32"/>
                      <a:pt x="52" y="25"/>
                      <a:pt x="50" y="19"/>
                    </a:cubicBezTo>
                    <a:cubicBezTo>
                      <a:pt x="48" y="13"/>
                      <a:pt x="44" y="8"/>
                      <a:pt x="38" y="5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5" name="Freeform 5315"/>
              <p:cNvSpPr>
                <a:spLocks/>
              </p:cNvSpPr>
              <p:nvPr/>
            </p:nvSpPr>
            <p:spPr bwMode="auto">
              <a:xfrm>
                <a:off x="13995" y="-12940"/>
                <a:ext cx="136" cy="136"/>
              </a:xfrm>
              <a:custGeom>
                <a:avLst/>
                <a:gdLst>
                  <a:gd name="T0" fmla="*/ 17 w 51"/>
                  <a:gd name="T1" fmla="*/ 49 h 51"/>
                  <a:gd name="T2" fmla="*/ 27 w 51"/>
                  <a:gd name="T3" fmla="*/ 51 h 51"/>
                  <a:gd name="T4" fmla="*/ 49 w 51"/>
                  <a:gd name="T5" fmla="*/ 37 h 51"/>
                  <a:gd name="T6" fmla="*/ 49 w 51"/>
                  <a:gd name="T7" fmla="*/ 19 h 51"/>
                  <a:gd name="T8" fmla="*/ 36 w 51"/>
                  <a:gd name="T9" fmla="*/ 6 h 51"/>
                  <a:gd name="T10" fmla="*/ 5 w 51"/>
                  <a:gd name="T11" fmla="*/ 18 h 51"/>
                  <a:gd name="T12" fmla="*/ 17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9"/>
                    </a:moveTo>
                    <a:cubicBezTo>
                      <a:pt x="20" y="51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ubicBezTo>
                      <a:pt x="51" y="31"/>
                      <a:pt x="51" y="25"/>
                      <a:pt x="49" y="19"/>
                    </a:cubicBezTo>
                    <a:cubicBezTo>
                      <a:pt x="47" y="13"/>
                      <a:pt x="42" y="8"/>
                      <a:pt x="36" y="6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6" name="Freeform 5316"/>
              <p:cNvSpPr>
                <a:spLocks/>
              </p:cNvSpPr>
              <p:nvPr/>
            </p:nvSpPr>
            <p:spPr bwMode="auto">
              <a:xfrm>
                <a:off x="14065" y="-13092"/>
                <a:ext cx="136" cy="136"/>
              </a:xfrm>
              <a:custGeom>
                <a:avLst/>
                <a:gdLst>
                  <a:gd name="T0" fmla="*/ 2 w 51"/>
                  <a:gd name="T1" fmla="*/ 18 h 51"/>
                  <a:gd name="T2" fmla="*/ 3 w 51"/>
                  <a:gd name="T3" fmla="*/ 36 h 51"/>
                  <a:gd name="T4" fmla="*/ 16 w 51"/>
                  <a:gd name="T5" fmla="*/ 49 h 51"/>
                  <a:gd name="T6" fmla="*/ 24 w 51"/>
                  <a:gd name="T7" fmla="*/ 51 h 51"/>
                  <a:gd name="T8" fmla="*/ 47 w 51"/>
                  <a:gd name="T9" fmla="*/ 35 h 51"/>
                  <a:gd name="T10" fmla="*/ 33 w 51"/>
                  <a:gd name="T11" fmla="*/ 4 h 51"/>
                  <a:gd name="T12" fmla="*/ 2 w 51"/>
                  <a:gd name="T1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8"/>
                    </a:move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5"/>
                    </a:cubicBezTo>
                    <a:cubicBezTo>
                      <a:pt x="51" y="23"/>
                      <a:pt x="45" y="9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7" name="Freeform 5317"/>
              <p:cNvSpPr>
                <a:spLocks/>
              </p:cNvSpPr>
              <p:nvPr/>
            </p:nvSpPr>
            <p:spPr bwMode="auto">
              <a:xfrm>
                <a:off x="14121" y="-13249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3 w 51"/>
                  <a:gd name="T3" fmla="*/ 37 h 51"/>
                  <a:gd name="T4" fmla="*/ 17 w 51"/>
                  <a:gd name="T5" fmla="*/ 49 h 51"/>
                  <a:gd name="T6" fmla="*/ 25 w 51"/>
                  <a:gd name="T7" fmla="*/ 51 h 51"/>
                  <a:gd name="T8" fmla="*/ 47 w 51"/>
                  <a:gd name="T9" fmla="*/ 34 h 51"/>
                  <a:gd name="T10" fmla="*/ 32 w 51"/>
                  <a:gd name="T11" fmla="*/ 4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2"/>
                      <a:pt x="45" y="8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8" name="Freeform 5318"/>
              <p:cNvSpPr>
                <a:spLocks/>
              </p:cNvSpPr>
              <p:nvPr/>
            </p:nvSpPr>
            <p:spPr bwMode="auto">
              <a:xfrm>
                <a:off x="14169" y="-13409"/>
                <a:ext cx="138" cy="133"/>
              </a:xfrm>
              <a:custGeom>
                <a:avLst/>
                <a:gdLst>
                  <a:gd name="T0" fmla="*/ 2 w 52"/>
                  <a:gd name="T1" fmla="*/ 20 h 50"/>
                  <a:gd name="T2" fmla="*/ 4 w 52"/>
                  <a:gd name="T3" fmla="*/ 38 h 50"/>
                  <a:gd name="T4" fmla="*/ 18 w 52"/>
                  <a:gd name="T5" fmla="*/ 49 h 50"/>
                  <a:gd name="T6" fmla="*/ 25 w 52"/>
                  <a:gd name="T7" fmla="*/ 50 h 50"/>
                  <a:gd name="T8" fmla="*/ 48 w 52"/>
                  <a:gd name="T9" fmla="*/ 33 h 50"/>
                  <a:gd name="T10" fmla="*/ 32 w 52"/>
                  <a:gd name="T11" fmla="*/ 4 h 50"/>
                  <a:gd name="T12" fmla="*/ 2 w 52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2" y="21"/>
                      <a:pt x="44" y="7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9" name="Freeform 5319"/>
              <p:cNvSpPr>
                <a:spLocks/>
              </p:cNvSpPr>
              <p:nvPr/>
            </p:nvSpPr>
            <p:spPr bwMode="auto">
              <a:xfrm>
                <a:off x="14211" y="-13572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2 w 51"/>
                  <a:gd name="T3" fmla="*/ 21 h 50"/>
                  <a:gd name="T4" fmla="*/ 5 w 51"/>
                  <a:gd name="T5" fmla="*/ 39 h 50"/>
                  <a:gd name="T6" fmla="*/ 19 w 51"/>
                  <a:gd name="T7" fmla="*/ 49 h 50"/>
                  <a:gd name="T8" fmla="*/ 25 w 51"/>
                  <a:gd name="T9" fmla="*/ 50 h 50"/>
                  <a:gd name="T10" fmla="*/ 48 w 51"/>
                  <a:gd name="T11" fmla="*/ 32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1" y="19"/>
                      <a:pt x="43" y="6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0" name="Freeform 5320"/>
              <p:cNvSpPr>
                <a:spLocks/>
              </p:cNvSpPr>
              <p:nvPr/>
            </p:nvSpPr>
            <p:spPr bwMode="auto">
              <a:xfrm>
                <a:off x="14249" y="-13738"/>
                <a:ext cx="130" cy="134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20 w 49"/>
                  <a:gd name="T5" fmla="*/ 49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9 w 49"/>
                  <a:gd name="T13" fmla="*/ 2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4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0" y="7"/>
                      <a:pt x="35" y="4"/>
                      <a:pt x="29" y="2"/>
                    </a:cubicBezTo>
                    <a:cubicBezTo>
                      <a:pt x="16" y="0"/>
                      <a:pt x="3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1" name="Freeform 5321"/>
              <p:cNvSpPr>
                <a:spLocks/>
              </p:cNvSpPr>
              <p:nvPr/>
            </p:nvSpPr>
            <p:spPr bwMode="auto">
              <a:xfrm>
                <a:off x="14275" y="-13906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5 w 49"/>
                  <a:gd name="T3" fmla="*/ 40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29 h 49"/>
                  <a:gd name="T10" fmla="*/ 44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7" y="41"/>
                      <a:pt x="48" y="29"/>
                    </a:cubicBezTo>
                    <a:cubicBezTo>
                      <a:pt x="49" y="23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2" name="Freeform 5322"/>
              <p:cNvSpPr>
                <a:spLocks/>
              </p:cNvSpPr>
              <p:nvPr/>
            </p:nvSpPr>
            <p:spPr bwMode="auto">
              <a:xfrm>
                <a:off x="14294" y="-14077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1" y="3"/>
                      <a:pt x="27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3" name="Freeform 5323"/>
              <p:cNvSpPr>
                <a:spLocks/>
              </p:cNvSpPr>
              <p:nvPr/>
            </p:nvSpPr>
            <p:spPr bwMode="auto">
              <a:xfrm>
                <a:off x="14307" y="-14247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42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4" name="Freeform 5324"/>
              <p:cNvSpPr>
                <a:spLocks/>
              </p:cNvSpPr>
              <p:nvPr/>
            </p:nvSpPr>
            <p:spPr bwMode="auto">
              <a:xfrm>
                <a:off x="14313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5" name="Freeform 5325"/>
              <p:cNvSpPr>
                <a:spLocks/>
              </p:cNvSpPr>
              <p:nvPr/>
            </p:nvSpPr>
            <p:spPr bwMode="auto">
              <a:xfrm>
                <a:off x="14307" y="-14599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8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6" name="Freeform 5326"/>
              <p:cNvSpPr>
                <a:spLocks/>
              </p:cNvSpPr>
              <p:nvPr/>
            </p:nvSpPr>
            <p:spPr bwMode="auto">
              <a:xfrm>
                <a:off x="14297" y="-14776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1 w 49"/>
                  <a:gd name="T3" fmla="*/ 27 h 49"/>
                  <a:gd name="T4" fmla="*/ 24 w 49"/>
                  <a:gd name="T5" fmla="*/ 49 h 49"/>
                  <a:gd name="T6" fmla="*/ 26 w 49"/>
                  <a:gd name="T7" fmla="*/ 49 h 49"/>
                  <a:gd name="T8" fmla="*/ 48 w 49"/>
                  <a:gd name="T9" fmla="*/ 23 h 49"/>
                  <a:gd name="T10" fmla="*/ 22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9" y="3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7" name="Freeform 5327"/>
              <p:cNvSpPr>
                <a:spLocks/>
              </p:cNvSpPr>
              <p:nvPr/>
            </p:nvSpPr>
            <p:spPr bwMode="auto">
              <a:xfrm>
                <a:off x="14275" y="-14946"/>
                <a:ext cx="134" cy="130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2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8" name="Freeform 5328"/>
              <p:cNvSpPr>
                <a:spLocks/>
              </p:cNvSpPr>
              <p:nvPr/>
            </p:nvSpPr>
            <p:spPr bwMode="auto">
              <a:xfrm>
                <a:off x="14246" y="-15117"/>
                <a:ext cx="139" cy="133"/>
              </a:xfrm>
              <a:custGeom>
                <a:avLst/>
                <a:gdLst>
                  <a:gd name="T0" fmla="*/ 22 w 52"/>
                  <a:gd name="T1" fmla="*/ 2 h 50"/>
                  <a:gd name="T2" fmla="*/ 2 w 52"/>
                  <a:gd name="T3" fmla="*/ 30 h 50"/>
                  <a:gd name="T4" fmla="*/ 26 w 52"/>
                  <a:gd name="T5" fmla="*/ 50 h 50"/>
                  <a:gd name="T6" fmla="*/ 30 w 52"/>
                  <a:gd name="T7" fmla="*/ 49 h 50"/>
                  <a:gd name="T8" fmla="*/ 49 w 52"/>
                  <a:gd name="T9" fmla="*/ 21 h 50"/>
                  <a:gd name="T10" fmla="*/ 22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2"/>
                    </a:moveTo>
                    <a:cubicBezTo>
                      <a:pt x="9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49" y="21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9" name="Freeform 5329"/>
              <p:cNvSpPr>
                <a:spLocks/>
              </p:cNvSpPr>
              <p:nvPr/>
            </p:nvSpPr>
            <p:spPr bwMode="auto">
              <a:xfrm>
                <a:off x="14211" y="-15285"/>
                <a:ext cx="134" cy="133"/>
              </a:xfrm>
              <a:custGeom>
                <a:avLst/>
                <a:gdLst>
                  <a:gd name="T0" fmla="*/ 20 w 50"/>
                  <a:gd name="T1" fmla="*/ 3 h 50"/>
                  <a:gd name="T2" fmla="*/ 2 w 50"/>
                  <a:gd name="T3" fmla="*/ 32 h 50"/>
                  <a:gd name="T4" fmla="*/ 26 w 50"/>
                  <a:gd name="T5" fmla="*/ 50 h 50"/>
                  <a:gd name="T6" fmla="*/ 31 w 50"/>
                  <a:gd name="T7" fmla="*/ 50 h 50"/>
                  <a:gd name="T8" fmla="*/ 46 w 50"/>
                  <a:gd name="T9" fmla="*/ 39 h 50"/>
                  <a:gd name="T10" fmla="*/ 49 w 50"/>
                  <a:gd name="T11" fmla="*/ 21 h 50"/>
                  <a:gd name="T12" fmla="*/ 20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8" y="6"/>
                      <a:pt x="0" y="19"/>
                      <a:pt x="2" y="32"/>
                    </a:cubicBezTo>
                    <a:cubicBezTo>
                      <a:pt x="5" y="43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37" y="48"/>
                      <a:pt x="43" y="45"/>
                      <a:pt x="46" y="39"/>
                    </a:cubicBezTo>
                    <a:cubicBezTo>
                      <a:pt x="49" y="34"/>
                      <a:pt x="50" y="27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0" name="Freeform 5330"/>
              <p:cNvSpPr>
                <a:spLocks/>
              </p:cNvSpPr>
              <p:nvPr/>
            </p:nvSpPr>
            <p:spPr bwMode="auto">
              <a:xfrm>
                <a:off x="14171" y="-15448"/>
                <a:ext cx="136" cy="133"/>
              </a:xfrm>
              <a:custGeom>
                <a:avLst/>
                <a:gdLst>
                  <a:gd name="T0" fmla="*/ 19 w 51"/>
                  <a:gd name="T1" fmla="*/ 3 h 50"/>
                  <a:gd name="T2" fmla="*/ 4 w 51"/>
                  <a:gd name="T3" fmla="*/ 14 h 50"/>
                  <a:gd name="T4" fmla="*/ 2 w 51"/>
                  <a:gd name="T5" fmla="*/ 32 h 50"/>
                  <a:gd name="T6" fmla="*/ 25 w 51"/>
                  <a:gd name="T7" fmla="*/ 50 h 50"/>
                  <a:gd name="T8" fmla="*/ 31 w 51"/>
                  <a:gd name="T9" fmla="*/ 49 h 50"/>
                  <a:gd name="T10" fmla="*/ 48 w 51"/>
                  <a:gd name="T11" fmla="*/ 20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2" y="5"/>
                      <a:pt x="7" y="9"/>
                      <a:pt x="4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6"/>
                      <a:pt x="51" y="32"/>
                      <a:pt x="48" y="20"/>
                    </a:cubicBezTo>
                    <a:cubicBezTo>
                      <a:pt x="44" y="7"/>
                      <a:pt x="31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1" name="Freeform 5331"/>
              <p:cNvSpPr>
                <a:spLocks/>
              </p:cNvSpPr>
              <p:nvPr/>
            </p:nvSpPr>
            <p:spPr bwMode="auto">
              <a:xfrm>
                <a:off x="14123" y="-15611"/>
                <a:ext cx="136" cy="136"/>
              </a:xfrm>
              <a:custGeom>
                <a:avLst/>
                <a:gdLst>
                  <a:gd name="T0" fmla="*/ 17 w 51"/>
                  <a:gd name="T1" fmla="*/ 4 h 51"/>
                  <a:gd name="T2" fmla="*/ 3 w 51"/>
                  <a:gd name="T3" fmla="*/ 16 h 51"/>
                  <a:gd name="T4" fmla="*/ 2 w 51"/>
                  <a:gd name="T5" fmla="*/ 34 h 51"/>
                  <a:gd name="T6" fmla="*/ 24 w 51"/>
                  <a:gd name="T7" fmla="*/ 51 h 51"/>
                  <a:gd name="T8" fmla="*/ 32 w 51"/>
                  <a:gd name="T9" fmla="*/ 50 h 51"/>
                  <a:gd name="T10" fmla="*/ 47 w 51"/>
                  <a:gd name="T11" fmla="*/ 20 h 51"/>
                  <a:gd name="T12" fmla="*/ 17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2" y="50"/>
                    </a:cubicBezTo>
                    <a:cubicBezTo>
                      <a:pt x="44" y="46"/>
                      <a:pt x="51" y="32"/>
                      <a:pt x="47" y="20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2" name="Freeform 5332"/>
              <p:cNvSpPr>
                <a:spLocks/>
              </p:cNvSpPr>
              <p:nvPr/>
            </p:nvSpPr>
            <p:spPr bwMode="auto">
              <a:xfrm>
                <a:off x="14067" y="-15768"/>
                <a:ext cx="136" cy="136"/>
              </a:xfrm>
              <a:custGeom>
                <a:avLst/>
                <a:gdLst>
                  <a:gd name="T0" fmla="*/ 16 w 51"/>
                  <a:gd name="T1" fmla="*/ 5 h 51"/>
                  <a:gd name="T2" fmla="*/ 3 w 51"/>
                  <a:gd name="T3" fmla="*/ 17 h 51"/>
                  <a:gd name="T4" fmla="*/ 2 w 51"/>
                  <a:gd name="T5" fmla="*/ 35 h 51"/>
                  <a:gd name="T6" fmla="*/ 24 w 51"/>
                  <a:gd name="T7" fmla="*/ 51 h 51"/>
                  <a:gd name="T8" fmla="*/ 33 w 51"/>
                  <a:gd name="T9" fmla="*/ 49 h 51"/>
                  <a:gd name="T10" fmla="*/ 47 w 51"/>
                  <a:gd name="T11" fmla="*/ 19 h 51"/>
                  <a:gd name="T12" fmla="*/ 16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5"/>
                    </a:moveTo>
                    <a:cubicBezTo>
                      <a:pt x="10" y="7"/>
                      <a:pt x="5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45" y="45"/>
                      <a:pt x="51" y="31"/>
                      <a:pt x="47" y="19"/>
                    </a:cubicBezTo>
                    <a:cubicBezTo>
                      <a:pt x="42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3" name="Freeform 5333"/>
              <p:cNvSpPr>
                <a:spLocks/>
              </p:cNvSpPr>
              <p:nvPr/>
            </p:nvSpPr>
            <p:spPr bwMode="auto">
              <a:xfrm>
                <a:off x="13998" y="-15923"/>
                <a:ext cx="144" cy="136"/>
              </a:xfrm>
              <a:custGeom>
                <a:avLst/>
                <a:gdLst>
                  <a:gd name="T0" fmla="*/ 17 w 54"/>
                  <a:gd name="T1" fmla="*/ 5 h 51"/>
                  <a:gd name="T2" fmla="*/ 5 w 54"/>
                  <a:gd name="T3" fmla="*/ 37 h 51"/>
                  <a:gd name="T4" fmla="*/ 27 w 54"/>
                  <a:gd name="T5" fmla="*/ 51 h 51"/>
                  <a:gd name="T6" fmla="*/ 36 w 54"/>
                  <a:gd name="T7" fmla="*/ 49 h 51"/>
                  <a:gd name="T8" fmla="*/ 49 w 54"/>
                  <a:gd name="T9" fmla="*/ 18 h 51"/>
                  <a:gd name="T10" fmla="*/ 17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5"/>
                    </a:moveTo>
                    <a:cubicBezTo>
                      <a:pt x="5" y="11"/>
                      <a:pt x="0" y="25"/>
                      <a:pt x="5" y="37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8" y="44"/>
                      <a:pt x="54" y="30"/>
                      <a:pt x="49" y="18"/>
                    </a:cubicBezTo>
                    <a:cubicBezTo>
                      <a:pt x="44" y="6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4" name="Freeform 5334"/>
              <p:cNvSpPr>
                <a:spLocks/>
              </p:cNvSpPr>
              <p:nvPr/>
            </p:nvSpPr>
            <p:spPr bwMode="auto">
              <a:xfrm>
                <a:off x="13934" y="-16072"/>
                <a:ext cx="139" cy="136"/>
              </a:xfrm>
              <a:custGeom>
                <a:avLst/>
                <a:gdLst>
                  <a:gd name="T0" fmla="*/ 14 w 52"/>
                  <a:gd name="T1" fmla="*/ 5 h 51"/>
                  <a:gd name="T2" fmla="*/ 2 w 52"/>
                  <a:gd name="T3" fmla="*/ 19 h 51"/>
                  <a:gd name="T4" fmla="*/ 3 w 52"/>
                  <a:gd name="T5" fmla="*/ 37 h 51"/>
                  <a:gd name="T6" fmla="*/ 25 w 52"/>
                  <a:gd name="T7" fmla="*/ 51 h 51"/>
                  <a:gd name="T8" fmla="*/ 35 w 52"/>
                  <a:gd name="T9" fmla="*/ 48 h 51"/>
                  <a:gd name="T10" fmla="*/ 46 w 52"/>
                  <a:gd name="T11" fmla="*/ 16 h 51"/>
                  <a:gd name="T12" fmla="*/ 14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5"/>
                    </a:moveTo>
                    <a:cubicBezTo>
                      <a:pt x="9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5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8"/>
                    </a:cubicBezTo>
                    <a:cubicBezTo>
                      <a:pt x="47" y="43"/>
                      <a:pt x="52" y="28"/>
                      <a:pt x="46" y="16"/>
                    </a:cubicBezTo>
                    <a:cubicBezTo>
                      <a:pt x="41" y="5"/>
                      <a:pt x="26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5" name="Freeform 5335"/>
              <p:cNvSpPr>
                <a:spLocks/>
              </p:cNvSpPr>
              <p:nvPr/>
            </p:nvSpPr>
            <p:spPr bwMode="auto">
              <a:xfrm>
                <a:off x="13852" y="-16219"/>
                <a:ext cx="138" cy="136"/>
              </a:xfrm>
              <a:custGeom>
                <a:avLst/>
                <a:gdLst>
                  <a:gd name="T0" fmla="*/ 16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4 h 51"/>
                  <a:gd name="T10" fmla="*/ 48 w 52"/>
                  <a:gd name="T11" fmla="*/ 15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1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6" name="Freeform 5336"/>
              <p:cNvSpPr>
                <a:spLocks/>
              </p:cNvSpPr>
              <p:nvPr/>
            </p:nvSpPr>
            <p:spPr bwMode="auto">
              <a:xfrm>
                <a:off x="13777" y="-16363"/>
                <a:ext cx="131" cy="136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1 h 51"/>
                  <a:gd name="T4" fmla="*/ 4 w 49"/>
                  <a:gd name="T5" fmla="*/ 39 h 51"/>
                  <a:gd name="T6" fmla="*/ 24 w 49"/>
                  <a:gd name="T7" fmla="*/ 51 h 51"/>
                  <a:gd name="T8" fmla="*/ 37 w 49"/>
                  <a:gd name="T9" fmla="*/ 48 h 51"/>
                  <a:gd name="T10" fmla="*/ 48 w 49"/>
                  <a:gd name="T11" fmla="*/ 33 h 51"/>
                  <a:gd name="T12" fmla="*/ 45 w 49"/>
                  <a:gd name="T13" fmla="*/ 15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8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7" name="Freeform 5337"/>
              <p:cNvSpPr>
                <a:spLocks/>
              </p:cNvSpPr>
              <p:nvPr/>
            </p:nvSpPr>
            <p:spPr bwMode="auto">
              <a:xfrm>
                <a:off x="13689" y="-16502"/>
                <a:ext cx="139" cy="136"/>
              </a:xfrm>
              <a:custGeom>
                <a:avLst/>
                <a:gdLst>
                  <a:gd name="T0" fmla="*/ 1 w 52"/>
                  <a:gd name="T1" fmla="*/ 22 h 51"/>
                  <a:gd name="T2" fmla="*/ 4 w 52"/>
                  <a:gd name="T3" fmla="*/ 40 h 51"/>
                  <a:gd name="T4" fmla="*/ 24 w 52"/>
                  <a:gd name="T5" fmla="*/ 51 h 51"/>
                  <a:gd name="T6" fmla="*/ 37 w 52"/>
                  <a:gd name="T7" fmla="*/ 47 h 51"/>
                  <a:gd name="T8" fmla="*/ 44 w 52"/>
                  <a:gd name="T9" fmla="*/ 14 h 51"/>
                  <a:gd name="T10" fmla="*/ 11 w 52"/>
                  <a:gd name="T11" fmla="*/ 7 h 51"/>
                  <a:gd name="T12" fmla="*/ 1 w 52"/>
                  <a:gd name="T13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2"/>
                    </a:moveTo>
                    <a:cubicBezTo>
                      <a:pt x="0" y="29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50"/>
                      <a:pt x="37" y="47"/>
                    </a:cubicBezTo>
                    <a:cubicBezTo>
                      <a:pt x="48" y="40"/>
                      <a:pt x="52" y="25"/>
                      <a:pt x="44" y="14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2" y="16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8" name="Freeform 5338"/>
              <p:cNvSpPr>
                <a:spLocks/>
              </p:cNvSpPr>
              <p:nvPr/>
            </p:nvSpPr>
            <p:spPr bwMode="auto">
              <a:xfrm>
                <a:off x="13596" y="-16635"/>
                <a:ext cx="130" cy="136"/>
              </a:xfrm>
              <a:custGeom>
                <a:avLst/>
                <a:gdLst>
                  <a:gd name="T0" fmla="*/ 10 w 49"/>
                  <a:gd name="T1" fmla="*/ 7 h 51"/>
                  <a:gd name="T2" fmla="*/ 1 w 49"/>
                  <a:gd name="T3" fmla="*/ 23 h 51"/>
                  <a:gd name="T4" fmla="*/ 5 w 49"/>
                  <a:gd name="T5" fmla="*/ 41 h 51"/>
                  <a:gd name="T6" fmla="*/ 24 w 49"/>
                  <a:gd name="T7" fmla="*/ 51 h 51"/>
                  <a:gd name="T8" fmla="*/ 38 w 49"/>
                  <a:gd name="T9" fmla="*/ 46 h 51"/>
                  <a:gd name="T10" fmla="*/ 48 w 49"/>
                  <a:gd name="T11" fmla="*/ 30 h 51"/>
                  <a:gd name="T12" fmla="*/ 43 w 49"/>
                  <a:gd name="T13" fmla="*/ 13 h 51"/>
                  <a:gd name="T14" fmla="*/ 10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3" y="42"/>
                      <a:pt x="47" y="37"/>
                      <a:pt x="48" y="30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6" y="2"/>
                      <a:pt x="20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9" name="Freeform 5339"/>
              <p:cNvSpPr>
                <a:spLocks/>
              </p:cNvSpPr>
              <p:nvPr/>
            </p:nvSpPr>
            <p:spPr bwMode="auto">
              <a:xfrm>
                <a:off x="13494" y="-16766"/>
                <a:ext cx="139" cy="136"/>
              </a:xfrm>
              <a:custGeom>
                <a:avLst/>
                <a:gdLst>
                  <a:gd name="T0" fmla="*/ 1 w 52"/>
                  <a:gd name="T1" fmla="*/ 24 h 51"/>
                  <a:gd name="T2" fmla="*/ 6 w 52"/>
                  <a:gd name="T3" fmla="*/ 42 h 51"/>
                  <a:gd name="T4" fmla="*/ 25 w 52"/>
                  <a:gd name="T5" fmla="*/ 51 h 51"/>
                  <a:gd name="T6" fmla="*/ 40 w 52"/>
                  <a:gd name="T7" fmla="*/ 46 h 51"/>
                  <a:gd name="T8" fmla="*/ 43 w 52"/>
                  <a:gd name="T9" fmla="*/ 12 h 51"/>
                  <a:gd name="T10" fmla="*/ 10 w 52"/>
                  <a:gd name="T11" fmla="*/ 8 h 51"/>
                  <a:gd name="T12" fmla="*/ 1 w 52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4"/>
                    </a:moveTo>
                    <a:cubicBezTo>
                      <a:pt x="0" y="30"/>
                      <a:pt x="2" y="37"/>
                      <a:pt x="6" y="42"/>
                    </a:cubicBezTo>
                    <a:cubicBezTo>
                      <a:pt x="11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40" y="46"/>
                    </a:cubicBezTo>
                    <a:cubicBezTo>
                      <a:pt x="50" y="37"/>
                      <a:pt x="52" y="22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0" name="Freeform 5340"/>
              <p:cNvSpPr>
                <a:spLocks/>
              </p:cNvSpPr>
              <p:nvPr/>
            </p:nvSpPr>
            <p:spPr bwMode="auto">
              <a:xfrm>
                <a:off x="13385" y="-16891"/>
                <a:ext cx="141" cy="136"/>
              </a:xfrm>
              <a:custGeom>
                <a:avLst/>
                <a:gdLst>
                  <a:gd name="T0" fmla="*/ 8 w 53"/>
                  <a:gd name="T1" fmla="*/ 42 h 51"/>
                  <a:gd name="T2" fmla="*/ 26 w 53"/>
                  <a:gd name="T3" fmla="*/ 51 h 51"/>
                  <a:gd name="T4" fmla="*/ 42 w 53"/>
                  <a:gd name="T5" fmla="*/ 45 h 51"/>
                  <a:gd name="T6" fmla="*/ 44 w 53"/>
                  <a:gd name="T7" fmla="*/ 11 h 51"/>
                  <a:gd name="T8" fmla="*/ 11 w 53"/>
                  <a:gd name="T9" fmla="*/ 9 h 51"/>
                  <a:gd name="T10" fmla="*/ 8 w 53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8" y="42"/>
                    </a:move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8" y="49"/>
                      <a:pt x="42" y="45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2"/>
                      <a:pt x="20" y="0"/>
                      <a:pt x="11" y="9"/>
                    </a:cubicBezTo>
                    <a:cubicBezTo>
                      <a:pt x="1" y="17"/>
                      <a:pt x="0" y="32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1" name="Freeform 5341"/>
              <p:cNvSpPr>
                <a:spLocks/>
              </p:cNvSpPr>
              <p:nvPr/>
            </p:nvSpPr>
            <p:spPr bwMode="auto">
              <a:xfrm>
                <a:off x="13281" y="-17012"/>
                <a:ext cx="133" cy="134"/>
              </a:xfrm>
              <a:custGeom>
                <a:avLst/>
                <a:gdLst>
                  <a:gd name="T0" fmla="*/ 6 w 50"/>
                  <a:gd name="T1" fmla="*/ 43 h 50"/>
                  <a:gd name="T2" fmla="*/ 24 w 50"/>
                  <a:gd name="T3" fmla="*/ 50 h 50"/>
                  <a:gd name="T4" fmla="*/ 40 w 50"/>
                  <a:gd name="T5" fmla="*/ 44 h 50"/>
                  <a:gd name="T6" fmla="*/ 41 w 50"/>
                  <a:gd name="T7" fmla="*/ 10 h 50"/>
                  <a:gd name="T8" fmla="*/ 7 w 50"/>
                  <a:gd name="T9" fmla="*/ 9 h 50"/>
                  <a:gd name="T10" fmla="*/ 0 w 50"/>
                  <a:gd name="T11" fmla="*/ 26 h 50"/>
                  <a:gd name="T12" fmla="*/ 6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6" y="43"/>
                    </a:move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0" y="20"/>
                      <a:pt x="41" y="10"/>
                    </a:cubicBezTo>
                    <a:cubicBezTo>
                      <a:pt x="32" y="1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2" name="Freeform 5342"/>
              <p:cNvSpPr>
                <a:spLocks/>
              </p:cNvSpPr>
              <p:nvPr/>
            </p:nvSpPr>
            <p:spPr bwMode="auto">
              <a:xfrm>
                <a:off x="13164" y="-17126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1 w 48"/>
                  <a:gd name="T11" fmla="*/ 26 h 50"/>
                  <a:gd name="T12" fmla="*/ 8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1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3" name="Freeform 5343"/>
              <p:cNvSpPr>
                <a:spLocks/>
              </p:cNvSpPr>
              <p:nvPr/>
            </p:nvSpPr>
            <p:spPr bwMode="auto">
              <a:xfrm>
                <a:off x="6682" y="-14730"/>
                <a:ext cx="131" cy="131"/>
              </a:xfrm>
              <a:custGeom>
                <a:avLst/>
                <a:gdLst>
                  <a:gd name="T0" fmla="*/ 22 w 49"/>
                  <a:gd name="T1" fmla="*/ 48 h 49"/>
                  <a:gd name="T2" fmla="*/ 24 w 49"/>
                  <a:gd name="T3" fmla="*/ 49 h 49"/>
                  <a:gd name="T4" fmla="*/ 48 w 49"/>
                  <a:gd name="T5" fmla="*/ 27 h 49"/>
                  <a:gd name="T6" fmla="*/ 26 w 49"/>
                  <a:gd name="T7" fmla="*/ 1 h 49"/>
                  <a:gd name="T8" fmla="*/ 0 w 49"/>
                  <a:gd name="T9" fmla="*/ 23 h 49"/>
                  <a:gd name="T10" fmla="*/ 6 w 49"/>
                  <a:gd name="T11" fmla="*/ 40 h 49"/>
                  <a:gd name="T12" fmla="*/ 22 w 49"/>
                  <a:gd name="T1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8"/>
                    </a:move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4" name="Freeform 5344"/>
              <p:cNvSpPr>
                <a:spLocks/>
              </p:cNvSpPr>
              <p:nvPr/>
            </p:nvSpPr>
            <p:spPr bwMode="auto">
              <a:xfrm>
                <a:off x="6671" y="-14554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4 w 49"/>
                  <a:gd name="T9" fmla="*/ 0 h 48"/>
                  <a:gd name="T10" fmla="*/ 1 w 49"/>
                  <a:gd name="T11" fmla="*/ 23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5" name="Freeform 5345"/>
              <p:cNvSpPr>
                <a:spLocks/>
              </p:cNvSpPr>
              <p:nvPr/>
            </p:nvSpPr>
            <p:spPr bwMode="auto">
              <a:xfrm>
                <a:off x="6738" y="-13695"/>
                <a:ext cx="131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9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8" y="7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6" name="Freeform 5346"/>
              <p:cNvSpPr>
                <a:spLocks/>
              </p:cNvSpPr>
              <p:nvPr/>
            </p:nvSpPr>
            <p:spPr bwMode="auto">
              <a:xfrm>
                <a:off x="6767" y="-13530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50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3" y="45"/>
                      <a:pt x="47" y="39"/>
                    </a:cubicBezTo>
                    <a:cubicBezTo>
                      <a:pt x="50" y="34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7" name="Freeform 5347"/>
              <p:cNvSpPr>
                <a:spLocks/>
              </p:cNvSpPr>
              <p:nvPr/>
            </p:nvSpPr>
            <p:spPr bwMode="auto">
              <a:xfrm>
                <a:off x="6813" y="-13367"/>
                <a:ext cx="133" cy="136"/>
              </a:xfrm>
              <a:custGeom>
                <a:avLst/>
                <a:gdLst>
                  <a:gd name="T0" fmla="*/ 19 w 50"/>
                  <a:gd name="T1" fmla="*/ 4 h 51"/>
                  <a:gd name="T2" fmla="*/ 4 w 50"/>
                  <a:gd name="T3" fmla="*/ 15 h 51"/>
                  <a:gd name="T4" fmla="*/ 2 w 50"/>
                  <a:gd name="T5" fmla="*/ 33 h 51"/>
                  <a:gd name="T6" fmla="*/ 25 w 50"/>
                  <a:gd name="T7" fmla="*/ 51 h 51"/>
                  <a:gd name="T8" fmla="*/ 31 w 50"/>
                  <a:gd name="T9" fmla="*/ 50 h 51"/>
                  <a:gd name="T10" fmla="*/ 46 w 50"/>
                  <a:gd name="T11" fmla="*/ 39 h 51"/>
                  <a:gd name="T12" fmla="*/ 48 w 50"/>
                  <a:gd name="T13" fmla="*/ 20 h 51"/>
                  <a:gd name="T14" fmla="*/ 19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9" y="4"/>
                    </a:moveTo>
                    <a:cubicBezTo>
                      <a:pt x="13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8" y="20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8" name="Freeform 5348"/>
              <p:cNvSpPr>
                <a:spLocks/>
              </p:cNvSpPr>
              <p:nvPr/>
            </p:nvSpPr>
            <p:spPr bwMode="auto">
              <a:xfrm>
                <a:off x="6855" y="-13207"/>
                <a:ext cx="139" cy="136"/>
              </a:xfrm>
              <a:custGeom>
                <a:avLst/>
                <a:gdLst>
                  <a:gd name="T0" fmla="*/ 20 w 52"/>
                  <a:gd name="T1" fmla="*/ 4 h 51"/>
                  <a:gd name="T2" fmla="*/ 4 w 52"/>
                  <a:gd name="T3" fmla="*/ 34 h 51"/>
                  <a:gd name="T4" fmla="*/ 27 w 52"/>
                  <a:gd name="T5" fmla="*/ 51 h 51"/>
                  <a:gd name="T6" fmla="*/ 34 w 52"/>
                  <a:gd name="T7" fmla="*/ 50 h 51"/>
                  <a:gd name="T8" fmla="*/ 48 w 52"/>
                  <a:gd name="T9" fmla="*/ 38 h 51"/>
                  <a:gd name="T10" fmla="*/ 50 w 52"/>
                  <a:gd name="T11" fmla="*/ 20 h 51"/>
                  <a:gd name="T12" fmla="*/ 20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0" y="4"/>
                    </a:move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7" y="51"/>
                      <a:pt x="27" y="51"/>
                    </a:cubicBezTo>
                    <a:cubicBezTo>
                      <a:pt x="30" y="51"/>
                      <a:pt x="32" y="50"/>
                      <a:pt x="34" y="50"/>
                    </a:cubicBezTo>
                    <a:cubicBezTo>
                      <a:pt x="40" y="48"/>
                      <a:pt x="45" y="44"/>
                      <a:pt x="48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6" y="7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9" name="Freeform 5349"/>
              <p:cNvSpPr>
                <a:spLocks/>
              </p:cNvSpPr>
              <p:nvPr/>
            </p:nvSpPr>
            <p:spPr bwMode="auto">
              <a:xfrm>
                <a:off x="6917" y="-13049"/>
                <a:ext cx="138" cy="136"/>
              </a:xfrm>
              <a:custGeom>
                <a:avLst/>
                <a:gdLst>
                  <a:gd name="T0" fmla="*/ 16 w 52"/>
                  <a:gd name="T1" fmla="*/ 5 h 51"/>
                  <a:gd name="T2" fmla="*/ 3 w 52"/>
                  <a:gd name="T3" fmla="*/ 17 h 51"/>
                  <a:gd name="T4" fmla="*/ 2 w 52"/>
                  <a:gd name="T5" fmla="*/ 35 h 51"/>
                  <a:gd name="T6" fmla="*/ 25 w 52"/>
                  <a:gd name="T7" fmla="*/ 51 h 51"/>
                  <a:gd name="T8" fmla="*/ 33 w 52"/>
                  <a:gd name="T9" fmla="*/ 49 h 51"/>
                  <a:gd name="T10" fmla="*/ 47 w 52"/>
                  <a:gd name="T11" fmla="*/ 19 h 51"/>
                  <a:gd name="T12" fmla="*/ 16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5"/>
                    </a:moveTo>
                    <a:cubicBezTo>
                      <a:pt x="10" y="7"/>
                      <a:pt x="6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45" y="45"/>
                      <a:pt x="52" y="31"/>
                      <a:pt x="47" y="19"/>
                    </a:cubicBezTo>
                    <a:cubicBezTo>
                      <a:pt x="43" y="7"/>
                      <a:pt x="29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0" name="Freeform 5350"/>
              <p:cNvSpPr>
                <a:spLocks/>
              </p:cNvSpPr>
              <p:nvPr/>
            </p:nvSpPr>
            <p:spPr bwMode="auto">
              <a:xfrm>
                <a:off x="7045" y="-12742"/>
                <a:ext cx="138" cy="133"/>
              </a:xfrm>
              <a:custGeom>
                <a:avLst/>
                <a:gdLst>
                  <a:gd name="T0" fmla="*/ 3 w 52"/>
                  <a:gd name="T1" fmla="*/ 18 h 50"/>
                  <a:gd name="T2" fmla="*/ 3 w 52"/>
                  <a:gd name="T3" fmla="*/ 37 h 50"/>
                  <a:gd name="T4" fmla="*/ 25 w 52"/>
                  <a:gd name="T5" fmla="*/ 50 h 50"/>
                  <a:gd name="T6" fmla="*/ 35 w 52"/>
                  <a:gd name="T7" fmla="*/ 48 h 50"/>
                  <a:gd name="T8" fmla="*/ 47 w 52"/>
                  <a:gd name="T9" fmla="*/ 17 h 50"/>
                  <a:gd name="T10" fmla="*/ 15 w 52"/>
                  <a:gd name="T11" fmla="*/ 5 h 50"/>
                  <a:gd name="T12" fmla="*/ 3 w 52"/>
                  <a:gd name="T1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" y="18"/>
                    </a:moveTo>
                    <a:cubicBezTo>
                      <a:pt x="0" y="24"/>
                      <a:pt x="1" y="31"/>
                      <a:pt x="3" y="37"/>
                    </a:cubicBezTo>
                    <a:cubicBezTo>
                      <a:pt x="7" y="45"/>
                      <a:pt x="16" y="50"/>
                      <a:pt x="25" y="50"/>
                    </a:cubicBezTo>
                    <a:cubicBezTo>
                      <a:pt x="28" y="50"/>
                      <a:pt x="32" y="50"/>
                      <a:pt x="35" y="48"/>
                    </a:cubicBezTo>
                    <a:cubicBezTo>
                      <a:pt x="47" y="43"/>
                      <a:pt x="52" y="28"/>
                      <a:pt x="47" y="17"/>
                    </a:cubicBezTo>
                    <a:cubicBezTo>
                      <a:pt x="41" y="5"/>
                      <a:pt x="26" y="0"/>
                      <a:pt x="15" y="5"/>
                    </a:cubicBezTo>
                    <a:cubicBezTo>
                      <a:pt x="9" y="8"/>
                      <a:pt x="5" y="12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1" name="Freeform 5351"/>
              <p:cNvSpPr>
                <a:spLocks/>
              </p:cNvSpPr>
              <p:nvPr/>
            </p:nvSpPr>
            <p:spPr bwMode="auto">
              <a:xfrm>
                <a:off x="7111" y="-12596"/>
                <a:ext cx="147" cy="136"/>
              </a:xfrm>
              <a:custGeom>
                <a:avLst/>
                <a:gdLst>
                  <a:gd name="T0" fmla="*/ 17 w 55"/>
                  <a:gd name="T1" fmla="*/ 6 h 51"/>
                  <a:gd name="T2" fmla="*/ 6 w 55"/>
                  <a:gd name="T3" fmla="*/ 38 h 51"/>
                  <a:gd name="T4" fmla="*/ 28 w 55"/>
                  <a:gd name="T5" fmla="*/ 51 h 51"/>
                  <a:gd name="T6" fmla="*/ 39 w 55"/>
                  <a:gd name="T7" fmla="*/ 48 h 51"/>
                  <a:gd name="T8" fmla="*/ 49 w 55"/>
                  <a:gd name="T9" fmla="*/ 16 h 51"/>
                  <a:gd name="T10" fmla="*/ 17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8"/>
                      <a:pt x="49" y="16"/>
                    </a:cubicBezTo>
                    <a:cubicBezTo>
                      <a:pt x="43" y="5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2" name="Freeform 5352"/>
              <p:cNvSpPr>
                <a:spLocks/>
              </p:cNvSpPr>
              <p:nvPr/>
            </p:nvSpPr>
            <p:spPr bwMode="auto">
              <a:xfrm>
                <a:off x="7191" y="-12452"/>
                <a:ext cx="147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3" name="Freeform 5353"/>
              <p:cNvSpPr>
                <a:spLocks/>
              </p:cNvSpPr>
              <p:nvPr/>
            </p:nvSpPr>
            <p:spPr bwMode="auto">
              <a:xfrm>
                <a:off x="7277" y="-12313"/>
                <a:ext cx="146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40 h 51"/>
                  <a:gd name="T4" fmla="*/ 27 w 55"/>
                  <a:gd name="T5" fmla="*/ 51 h 51"/>
                  <a:gd name="T6" fmla="*/ 40 w 55"/>
                  <a:gd name="T7" fmla="*/ 48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5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4" name="Freeform 5354"/>
              <p:cNvSpPr>
                <a:spLocks/>
              </p:cNvSpPr>
              <p:nvPr/>
            </p:nvSpPr>
            <p:spPr bwMode="auto">
              <a:xfrm>
                <a:off x="7375" y="-12174"/>
                <a:ext cx="139" cy="133"/>
              </a:xfrm>
              <a:custGeom>
                <a:avLst/>
                <a:gdLst>
                  <a:gd name="T0" fmla="*/ 11 w 52"/>
                  <a:gd name="T1" fmla="*/ 7 h 50"/>
                  <a:gd name="T2" fmla="*/ 1 w 52"/>
                  <a:gd name="T3" fmla="*/ 22 h 50"/>
                  <a:gd name="T4" fmla="*/ 5 w 52"/>
                  <a:gd name="T5" fmla="*/ 40 h 50"/>
                  <a:gd name="T6" fmla="*/ 24 w 52"/>
                  <a:gd name="T7" fmla="*/ 50 h 50"/>
                  <a:gd name="T8" fmla="*/ 38 w 52"/>
                  <a:gd name="T9" fmla="*/ 46 h 50"/>
                  <a:gd name="T10" fmla="*/ 44 w 52"/>
                  <a:gd name="T11" fmla="*/ 13 h 50"/>
                  <a:gd name="T12" fmla="*/ 11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1" y="7"/>
                    </a:moveTo>
                    <a:cubicBezTo>
                      <a:pt x="6" y="10"/>
                      <a:pt x="2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0"/>
                      <a:pt x="24" y="50"/>
                    </a:cubicBezTo>
                    <a:cubicBezTo>
                      <a:pt x="29" y="50"/>
                      <a:pt x="34" y="49"/>
                      <a:pt x="38" y="46"/>
                    </a:cubicBezTo>
                    <a:cubicBezTo>
                      <a:pt x="49" y="39"/>
                      <a:pt x="52" y="24"/>
                      <a:pt x="44" y="13"/>
                    </a:cubicBezTo>
                    <a:cubicBezTo>
                      <a:pt x="37" y="2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5" name="Freeform 5355"/>
              <p:cNvSpPr>
                <a:spLocks/>
              </p:cNvSpPr>
              <p:nvPr/>
            </p:nvSpPr>
            <p:spPr bwMode="auto">
              <a:xfrm>
                <a:off x="7466" y="-12043"/>
                <a:ext cx="136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1 h 51"/>
                  <a:gd name="T4" fmla="*/ 27 w 51"/>
                  <a:gd name="T5" fmla="*/ 51 h 51"/>
                  <a:gd name="T6" fmla="*/ 41 w 51"/>
                  <a:gd name="T7" fmla="*/ 46 h 51"/>
                  <a:gd name="T8" fmla="*/ 50 w 51"/>
                  <a:gd name="T9" fmla="*/ 30 h 51"/>
                  <a:gd name="T10" fmla="*/ 46 w 51"/>
                  <a:gd name="T11" fmla="*/ 13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49" y="37"/>
                      <a:pt x="50" y="30"/>
                    </a:cubicBezTo>
                    <a:cubicBezTo>
                      <a:pt x="51" y="24"/>
                      <a:pt x="49" y="18"/>
                      <a:pt x="46" y="13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6" name="Freeform 5356"/>
              <p:cNvSpPr>
                <a:spLocks/>
              </p:cNvSpPr>
              <p:nvPr/>
            </p:nvSpPr>
            <p:spPr bwMode="auto">
              <a:xfrm>
                <a:off x="7573" y="-11915"/>
                <a:ext cx="138" cy="136"/>
              </a:xfrm>
              <a:custGeom>
                <a:avLst/>
                <a:gdLst>
                  <a:gd name="T0" fmla="*/ 10 w 52"/>
                  <a:gd name="T1" fmla="*/ 8 h 51"/>
                  <a:gd name="T2" fmla="*/ 1 w 52"/>
                  <a:gd name="T3" fmla="*/ 25 h 51"/>
                  <a:gd name="T4" fmla="*/ 6 w 52"/>
                  <a:gd name="T5" fmla="*/ 42 h 51"/>
                  <a:gd name="T6" fmla="*/ 25 w 52"/>
                  <a:gd name="T7" fmla="*/ 51 h 51"/>
                  <a:gd name="T8" fmla="*/ 40 w 52"/>
                  <a:gd name="T9" fmla="*/ 45 h 51"/>
                  <a:gd name="T10" fmla="*/ 43 w 52"/>
                  <a:gd name="T11" fmla="*/ 12 h 51"/>
                  <a:gd name="T12" fmla="*/ 10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0" y="8"/>
                    </a:moveTo>
                    <a:cubicBezTo>
                      <a:pt x="5" y="13"/>
                      <a:pt x="2" y="18"/>
                      <a:pt x="1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8"/>
                      <a:pt x="18" y="51"/>
                      <a:pt x="25" y="51"/>
                    </a:cubicBezTo>
                    <a:cubicBezTo>
                      <a:pt x="30" y="51"/>
                      <a:pt x="36" y="49"/>
                      <a:pt x="40" y="45"/>
                    </a:cubicBezTo>
                    <a:cubicBezTo>
                      <a:pt x="50" y="37"/>
                      <a:pt x="52" y="22"/>
                      <a:pt x="43" y="12"/>
                    </a:cubicBezTo>
                    <a:cubicBezTo>
                      <a:pt x="35" y="2"/>
                      <a:pt x="19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7" name="Freeform 5357"/>
              <p:cNvSpPr>
                <a:spLocks/>
              </p:cNvSpPr>
              <p:nvPr/>
            </p:nvSpPr>
            <p:spPr bwMode="auto">
              <a:xfrm>
                <a:off x="7682" y="-11790"/>
                <a:ext cx="133" cy="134"/>
              </a:xfrm>
              <a:custGeom>
                <a:avLst/>
                <a:gdLst>
                  <a:gd name="T0" fmla="*/ 8 w 50"/>
                  <a:gd name="T1" fmla="*/ 8 h 50"/>
                  <a:gd name="T2" fmla="*/ 0 w 50"/>
                  <a:gd name="T3" fmla="*/ 25 h 50"/>
                  <a:gd name="T4" fmla="*/ 6 w 50"/>
                  <a:gd name="T5" fmla="*/ 42 h 50"/>
                  <a:gd name="T6" fmla="*/ 24 w 50"/>
                  <a:gd name="T7" fmla="*/ 50 h 50"/>
                  <a:gd name="T8" fmla="*/ 40 w 50"/>
                  <a:gd name="T9" fmla="*/ 44 h 50"/>
                  <a:gd name="T10" fmla="*/ 42 w 50"/>
                  <a:gd name="T11" fmla="*/ 10 h 50"/>
                  <a:gd name="T12" fmla="*/ 8 w 50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8" y="8"/>
                    </a:moveTo>
                    <a:cubicBezTo>
                      <a:pt x="3" y="13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50" y="35"/>
                      <a:pt x="50" y="20"/>
                      <a:pt x="42" y="10"/>
                    </a:cubicBezTo>
                    <a:cubicBezTo>
                      <a:pt x="33" y="1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8" name="Freeform 5358"/>
              <p:cNvSpPr>
                <a:spLocks/>
              </p:cNvSpPr>
              <p:nvPr/>
            </p:nvSpPr>
            <p:spPr bwMode="auto">
              <a:xfrm>
                <a:off x="7788" y="-11670"/>
                <a:ext cx="139" cy="131"/>
              </a:xfrm>
              <a:custGeom>
                <a:avLst/>
                <a:gdLst>
                  <a:gd name="T0" fmla="*/ 42 w 52"/>
                  <a:gd name="T1" fmla="*/ 43 h 49"/>
                  <a:gd name="T2" fmla="*/ 43 w 52"/>
                  <a:gd name="T3" fmla="*/ 9 h 49"/>
                  <a:gd name="T4" fmla="*/ 9 w 52"/>
                  <a:gd name="T5" fmla="*/ 8 h 49"/>
                  <a:gd name="T6" fmla="*/ 9 w 52"/>
                  <a:gd name="T7" fmla="*/ 42 h 49"/>
                  <a:gd name="T8" fmla="*/ 26 w 52"/>
                  <a:gd name="T9" fmla="*/ 49 h 49"/>
                  <a:gd name="T10" fmla="*/ 42 w 52"/>
                  <a:gd name="T11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42" y="43"/>
                    </a:moveTo>
                    <a:cubicBezTo>
                      <a:pt x="52" y="34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8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19" y="49"/>
                      <a:pt x="26" y="49"/>
                    </a:cubicBezTo>
                    <a:cubicBezTo>
                      <a:pt x="32" y="49"/>
                      <a:pt x="38" y="47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9" name="Freeform 5359"/>
              <p:cNvSpPr>
                <a:spLocks/>
              </p:cNvSpPr>
              <p:nvPr/>
            </p:nvSpPr>
            <p:spPr bwMode="auto">
              <a:xfrm>
                <a:off x="7903" y="-11558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3 w 53"/>
                  <a:gd name="T5" fmla="*/ 9 h 50"/>
                  <a:gd name="T6" fmla="*/ 9 w 53"/>
                  <a:gd name="T7" fmla="*/ 10 h 50"/>
                  <a:gd name="T8" fmla="*/ 10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19"/>
                      <a:pt x="1" y="35"/>
                      <a:pt x="10" y="44"/>
                    </a:cubicBezTo>
                    <a:cubicBezTo>
                      <a:pt x="15" y="48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0" name="Freeform 5360"/>
              <p:cNvSpPr>
                <a:spLocks/>
              </p:cNvSpPr>
              <p:nvPr/>
            </p:nvSpPr>
            <p:spPr bwMode="auto">
              <a:xfrm>
                <a:off x="8026" y="-11448"/>
                <a:ext cx="141" cy="133"/>
              </a:xfrm>
              <a:custGeom>
                <a:avLst/>
                <a:gdLst>
                  <a:gd name="T0" fmla="*/ 44 w 53"/>
                  <a:gd name="T1" fmla="*/ 42 h 50"/>
                  <a:gd name="T2" fmla="*/ 42 w 53"/>
                  <a:gd name="T3" fmla="*/ 8 h 50"/>
                  <a:gd name="T4" fmla="*/ 8 w 53"/>
                  <a:gd name="T5" fmla="*/ 10 h 50"/>
                  <a:gd name="T6" fmla="*/ 11 w 53"/>
                  <a:gd name="T7" fmla="*/ 44 h 50"/>
                  <a:gd name="T8" fmla="*/ 26 w 53"/>
                  <a:gd name="T9" fmla="*/ 50 h 50"/>
                  <a:gd name="T10" fmla="*/ 44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42"/>
                    </a:move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6" y="1"/>
                      <a:pt x="8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40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1" name="Freeform 5361"/>
              <p:cNvSpPr>
                <a:spLocks/>
              </p:cNvSpPr>
              <p:nvPr/>
            </p:nvSpPr>
            <p:spPr bwMode="auto">
              <a:xfrm>
                <a:off x="8156" y="-11347"/>
                <a:ext cx="136" cy="136"/>
              </a:xfrm>
              <a:custGeom>
                <a:avLst/>
                <a:gdLst>
                  <a:gd name="T0" fmla="*/ 43 w 51"/>
                  <a:gd name="T1" fmla="*/ 42 h 51"/>
                  <a:gd name="T2" fmla="*/ 39 w 51"/>
                  <a:gd name="T3" fmla="*/ 8 h 51"/>
                  <a:gd name="T4" fmla="*/ 6 w 51"/>
                  <a:gd name="T5" fmla="*/ 12 h 51"/>
                  <a:gd name="T6" fmla="*/ 1 w 51"/>
                  <a:gd name="T7" fmla="*/ 30 h 51"/>
                  <a:gd name="T8" fmla="*/ 10 w 51"/>
                  <a:gd name="T9" fmla="*/ 46 h 51"/>
                  <a:gd name="T10" fmla="*/ 24 w 51"/>
                  <a:gd name="T11" fmla="*/ 51 h 51"/>
                  <a:gd name="T12" fmla="*/ 43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3" y="42"/>
                    </a:moveTo>
                    <a:cubicBezTo>
                      <a:pt x="51" y="32"/>
                      <a:pt x="50" y="17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1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8"/>
                      <a:pt x="4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2" name="Freeform 5362"/>
              <p:cNvSpPr>
                <a:spLocks/>
              </p:cNvSpPr>
              <p:nvPr/>
            </p:nvSpPr>
            <p:spPr bwMode="auto">
              <a:xfrm>
                <a:off x="8287" y="-11248"/>
                <a:ext cx="136" cy="136"/>
              </a:xfrm>
              <a:custGeom>
                <a:avLst/>
                <a:gdLst>
                  <a:gd name="T0" fmla="*/ 10 w 51"/>
                  <a:gd name="T1" fmla="*/ 46 h 51"/>
                  <a:gd name="T2" fmla="*/ 24 w 51"/>
                  <a:gd name="T3" fmla="*/ 51 h 51"/>
                  <a:gd name="T4" fmla="*/ 44 w 51"/>
                  <a:gd name="T5" fmla="*/ 41 h 51"/>
                  <a:gd name="T6" fmla="*/ 38 w 51"/>
                  <a:gd name="T7" fmla="*/ 8 h 51"/>
                  <a:gd name="T8" fmla="*/ 5 w 51"/>
                  <a:gd name="T9" fmla="*/ 13 h 51"/>
                  <a:gd name="T10" fmla="*/ 1 w 51"/>
                  <a:gd name="T11" fmla="*/ 31 h 51"/>
                  <a:gd name="T12" fmla="*/ 10 w 51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46"/>
                    </a:move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1" y="30"/>
                      <a:pt x="49" y="15"/>
                      <a:pt x="38" y="8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3" name="Freeform 5363"/>
              <p:cNvSpPr>
                <a:spLocks/>
              </p:cNvSpPr>
              <p:nvPr/>
            </p:nvSpPr>
            <p:spPr bwMode="auto">
              <a:xfrm>
                <a:off x="8420" y="-11155"/>
                <a:ext cx="139" cy="136"/>
              </a:xfrm>
              <a:custGeom>
                <a:avLst/>
                <a:gdLst>
                  <a:gd name="T0" fmla="*/ 12 w 52"/>
                  <a:gd name="T1" fmla="*/ 47 h 51"/>
                  <a:gd name="T2" fmla="*/ 25 w 52"/>
                  <a:gd name="T3" fmla="*/ 51 h 51"/>
                  <a:gd name="T4" fmla="*/ 45 w 52"/>
                  <a:gd name="T5" fmla="*/ 40 h 51"/>
                  <a:gd name="T6" fmla="*/ 38 w 52"/>
                  <a:gd name="T7" fmla="*/ 7 h 51"/>
                  <a:gd name="T8" fmla="*/ 5 w 52"/>
                  <a:gd name="T9" fmla="*/ 14 h 51"/>
                  <a:gd name="T10" fmla="*/ 2 w 52"/>
                  <a:gd name="T11" fmla="*/ 32 h 51"/>
                  <a:gd name="T12" fmla="*/ 12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7"/>
                    </a:move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9" y="14"/>
                      <a:pt x="38" y="7"/>
                    </a:cubicBezTo>
                    <a:cubicBezTo>
                      <a:pt x="28" y="0"/>
                      <a:pt x="12" y="3"/>
                      <a:pt x="5" y="14"/>
                    </a:cubicBezTo>
                    <a:cubicBezTo>
                      <a:pt x="2" y="19"/>
                      <a:pt x="0" y="25"/>
                      <a:pt x="2" y="32"/>
                    </a:cubicBezTo>
                    <a:cubicBezTo>
                      <a:pt x="3" y="38"/>
                      <a:pt x="6" y="43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4" name="Freeform 5364"/>
              <p:cNvSpPr>
                <a:spLocks/>
              </p:cNvSpPr>
              <p:nvPr/>
            </p:nvSpPr>
            <p:spPr bwMode="auto">
              <a:xfrm>
                <a:off x="8554" y="-11067"/>
                <a:ext cx="144" cy="136"/>
              </a:xfrm>
              <a:custGeom>
                <a:avLst/>
                <a:gdLst>
                  <a:gd name="T0" fmla="*/ 15 w 54"/>
                  <a:gd name="T1" fmla="*/ 47 h 51"/>
                  <a:gd name="T2" fmla="*/ 27 w 54"/>
                  <a:gd name="T3" fmla="*/ 51 h 51"/>
                  <a:gd name="T4" fmla="*/ 47 w 54"/>
                  <a:gd name="T5" fmla="*/ 39 h 51"/>
                  <a:gd name="T6" fmla="*/ 39 w 54"/>
                  <a:gd name="T7" fmla="*/ 6 h 51"/>
                  <a:gd name="T8" fmla="*/ 7 w 54"/>
                  <a:gd name="T9" fmla="*/ 14 h 51"/>
                  <a:gd name="T10" fmla="*/ 15 w 54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7"/>
                    </a:move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4" y="28"/>
                      <a:pt x="51" y="13"/>
                      <a:pt x="39" y="6"/>
                    </a:cubicBezTo>
                    <a:cubicBezTo>
                      <a:pt x="28" y="0"/>
                      <a:pt x="13" y="3"/>
                      <a:pt x="7" y="14"/>
                    </a:cubicBezTo>
                    <a:cubicBezTo>
                      <a:pt x="0" y="25"/>
                      <a:pt x="3" y="40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5" name="Freeform 5365"/>
              <p:cNvSpPr>
                <a:spLocks/>
              </p:cNvSpPr>
              <p:nvPr/>
            </p:nvSpPr>
            <p:spPr bwMode="auto">
              <a:xfrm>
                <a:off x="8703" y="-10987"/>
                <a:ext cx="139" cy="136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5 w 52"/>
                  <a:gd name="T5" fmla="*/ 39 h 51"/>
                  <a:gd name="T6" fmla="*/ 36 w 52"/>
                  <a:gd name="T7" fmla="*/ 6 h 51"/>
                  <a:gd name="T8" fmla="*/ 4 w 52"/>
                  <a:gd name="T9" fmla="*/ 16 h 51"/>
                  <a:gd name="T10" fmla="*/ 2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6" name="Freeform 5366"/>
              <p:cNvSpPr>
                <a:spLocks/>
              </p:cNvSpPr>
              <p:nvPr/>
            </p:nvSpPr>
            <p:spPr bwMode="auto">
              <a:xfrm>
                <a:off x="8850" y="-10909"/>
                <a:ext cx="138" cy="136"/>
              </a:xfrm>
              <a:custGeom>
                <a:avLst/>
                <a:gdLst>
                  <a:gd name="T0" fmla="*/ 3 w 52"/>
                  <a:gd name="T1" fmla="*/ 16 h 51"/>
                  <a:gd name="T2" fmla="*/ 2 w 52"/>
                  <a:gd name="T3" fmla="*/ 34 h 51"/>
                  <a:gd name="T4" fmla="*/ 14 w 52"/>
                  <a:gd name="T5" fmla="*/ 48 h 51"/>
                  <a:gd name="T6" fmla="*/ 25 w 52"/>
                  <a:gd name="T7" fmla="*/ 51 h 51"/>
                  <a:gd name="T8" fmla="*/ 46 w 52"/>
                  <a:gd name="T9" fmla="*/ 37 h 51"/>
                  <a:gd name="T10" fmla="*/ 35 w 52"/>
                  <a:gd name="T11" fmla="*/ 5 h 51"/>
                  <a:gd name="T12" fmla="*/ 3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6"/>
                    </a:moveTo>
                    <a:cubicBezTo>
                      <a:pt x="0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52" y="26"/>
                      <a:pt x="47" y="11"/>
                      <a:pt x="35" y="5"/>
                    </a:cubicBezTo>
                    <a:cubicBezTo>
                      <a:pt x="24" y="0"/>
                      <a:pt x="9" y="5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7" name="Freeform 5367"/>
              <p:cNvSpPr>
                <a:spLocks/>
              </p:cNvSpPr>
              <p:nvPr/>
            </p:nvSpPr>
            <p:spPr bwMode="auto">
              <a:xfrm>
                <a:off x="8994" y="-10840"/>
                <a:ext cx="144" cy="136"/>
              </a:xfrm>
              <a:custGeom>
                <a:avLst/>
                <a:gdLst>
                  <a:gd name="T0" fmla="*/ 5 w 54"/>
                  <a:gd name="T1" fmla="*/ 17 h 51"/>
                  <a:gd name="T2" fmla="*/ 17 w 54"/>
                  <a:gd name="T3" fmla="*/ 49 h 51"/>
                  <a:gd name="T4" fmla="*/ 27 w 54"/>
                  <a:gd name="T5" fmla="*/ 51 h 51"/>
                  <a:gd name="T6" fmla="*/ 49 w 54"/>
                  <a:gd name="T7" fmla="*/ 37 h 51"/>
                  <a:gd name="T8" fmla="*/ 37 w 54"/>
                  <a:gd name="T9" fmla="*/ 5 h 51"/>
                  <a:gd name="T10" fmla="*/ 5 w 54"/>
                  <a:gd name="T11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7"/>
                    </a:moveTo>
                    <a:cubicBezTo>
                      <a:pt x="0" y="29"/>
                      <a:pt x="5" y="43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0"/>
                      <a:pt x="37" y="5"/>
                    </a:cubicBezTo>
                    <a:cubicBezTo>
                      <a:pt x="25" y="0"/>
                      <a:pt x="10" y="5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8" name="Freeform 5368"/>
              <p:cNvSpPr>
                <a:spLocks/>
              </p:cNvSpPr>
              <p:nvPr/>
            </p:nvSpPr>
            <p:spPr bwMode="auto">
              <a:xfrm>
                <a:off x="9148" y="-10776"/>
                <a:ext cx="144" cy="136"/>
              </a:xfrm>
              <a:custGeom>
                <a:avLst/>
                <a:gdLst>
                  <a:gd name="T0" fmla="*/ 4 w 54"/>
                  <a:gd name="T1" fmla="*/ 18 h 51"/>
                  <a:gd name="T2" fmla="*/ 18 w 54"/>
                  <a:gd name="T3" fmla="*/ 49 h 51"/>
                  <a:gd name="T4" fmla="*/ 27 w 54"/>
                  <a:gd name="T5" fmla="*/ 51 h 51"/>
                  <a:gd name="T6" fmla="*/ 49 w 54"/>
                  <a:gd name="T7" fmla="*/ 35 h 51"/>
                  <a:gd name="T8" fmla="*/ 35 w 54"/>
                  <a:gd name="T9" fmla="*/ 4 h 51"/>
                  <a:gd name="T10" fmla="*/ 4 w 54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" y="18"/>
                    </a:move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5"/>
                    </a:cubicBezTo>
                    <a:cubicBezTo>
                      <a:pt x="54" y="23"/>
                      <a:pt x="48" y="9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9" name="Freeform 5369"/>
              <p:cNvSpPr>
                <a:spLocks/>
              </p:cNvSpPr>
              <p:nvPr/>
            </p:nvSpPr>
            <p:spPr bwMode="auto">
              <a:xfrm>
                <a:off x="9311" y="-10720"/>
                <a:ext cx="131" cy="136"/>
              </a:xfrm>
              <a:custGeom>
                <a:avLst/>
                <a:gdLst>
                  <a:gd name="T0" fmla="*/ 32 w 49"/>
                  <a:gd name="T1" fmla="*/ 5 h 51"/>
                  <a:gd name="T2" fmla="*/ 2 w 49"/>
                  <a:gd name="T3" fmla="*/ 19 h 51"/>
                  <a:gd name="T4" fmla="*/ 3 w 49"/>
                  <a:gd name="T5" fmla="*/ 38 h 51"/>
                  <a:gd name="T6" fmla="*/ 17 w 49"/>
                  <a:gd name="T7" fmla="*/ 50 h 51"/>
                  <a:gd name="T8" fmla="*/ 25 w 49"/>
                  <a:gd name="T9" fmla="*/ 51 h 51"/>
                  <a:gd name="T10" fmla="*/ 47 w 49"/>
                  <a:gd name="T11" fmla="*/ 35 h 51"/>
                  <a:gd name="T12" fmla="*/ 46 w 49"/>
                  <a:gd name="T13" fmla="*/ 17 h 51"/>
                  <a:gd name="T14" fmla="*/ 32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5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0" name="Freeform 5370"/>
              <p:cNvSpPr>
                <a:spLocks/>
              </p:cNvSpPr>
              <p:nvPr/>
            </p:nvSpPr>
            <p:spPr bwMode="auto">
              <a:xfrm>
                <a:off x="9471" y="-10669"/>
                <a:ext cx="131" cy="136"/>
              </a:xfrm>
              <a:custGeom>
                <a:avLst/>
                <a:gdLst>
                  <a:gd name="T0" fmla="*/ 2 w 49"/>
                  <a:gd name="T1" fmla="*/ 20 h 51"/>
                  <a:gd name="T2" fmla="*/ 4 w 49"/>
                  <a:gd name="T3" fmla="*/ 38 h 51"/>
                  <a:gd name="T4" fmla="*/ 18 w 49"/>
                  <a:gd name="T5" fmla="*/ 50 h 51"/>
                  <a:gd name="T6" fmla="*/ 25 w 49"/>
                  <a:gd name="T7" fmla="*/ 51 h 51"/>
                  <a:gd name="T8" fmla="*/ 48 w 49"/>
                  <a:gd name="T9" fmla="*/ 34 h 51"/>
                  <a:gd name="T10" fmla="*/ 46 w 49"/>
                  <a:gd name="T11" fmla="*/ 16 h 51"/>
                  <a:gd name="T12" fmla="*/ 31 w 49"/>
                  <a:gd name="T13" fmla="*/ 4 h 51"/>
                  <a:gd name="T14" fmla="*/ 2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1"/>
                      <a:pt x="22" y="51"/>
                      <a:pt x="25" y="51"/>
                    </a:cubicBezTo>
                    <a:cubicBezTo>
                      <a:pt x="35" y="51"/>
                      <a:pt x="45" y="44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1" y="4"/>
                    </a:cubicBezTo>
                    <a:cubicBezTo>
                      <a:pt x="19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1" name="Freeform 5371"/>
              <p:cNvSpPr>
                <a:spLocks/>
              </p:cNvSpPr>
              <p:nvPr/>
            </p:nvSpPr>
            <p:spPr bwMode="auto">
              <a:xfrm>
                <a:off x="9631" y="-10624"/>
                <a:ext cx="138" cy="134"/>
              </a:xfrm>
              <a:custGeom>
                <a:avLst/>
                <a:gdLst>
                  <a:gd name="T0" fmla="*/ 32 w 52"/>
                  <a:gd name="T1" fmla="*/ 3 h 50"/>
                  <a:gd name="T2" fmla="*/ 3 w 52"/>
                  <a:gd name="T3" fmla="*/ 21 h 50"/>
                  <a:gd name="T4" fmla="*/ 20 w 52"/>
                  <a:gd name="T5" fmla="*/ 50 h 50"/>
                  <a:gd name="T6" fmla="*/ 26 w 52"/>
                  <a:gd name="T7" fmla="*/ 50 h 50"/>
                  <a:gd name="T8" fmla="*/ 49 w 52"/>
                  <a:gd name="T9" fmla="*/ 32 h 50"/>
                  <a:gd name="T10" fmla="*/ 3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7" y="46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2"/>
                    </a:cubicBezTo>
                    <a:cubicBezTo>
                      <a:pt x="52" y="20"/>
                      <a:pt x="45" y="7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2" name="Freeform 5372"/>
              <p:cNvSpPr>
                <a:spLocks/>
              </p:cNvSpPr>
              <p:nvPr/>
            </p:nvSpPr>
            <p:spPr bwMode="auto">
              <a:xfrm>
                <a:off x="9796" y="-10587"/>
                <a:ext cx="136" cy="134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1 h 50"/>
                  <a:gd name="T4" fmla="*/ 22 w 51"/>
                  <a:gd name="T5" fmla="*/ 50 h 50"/>
                  <a:gd name="T6" fmla="*/ 26 w 51"/>
                  <a:gd name="T7" fmla="*/ 50 h 50"/>
                  <a:gd name="T8" fmla="*/ 50 w 51"/>
                  <a:gd name="T9" fmla="*/ 31 h 50"/>
                  <a:gd name="T10" fmla="*/ 46 w 51"/>
                  <a:gd name="T11" fmla="*/ 13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8" y="0"/>
                      <a:pt x="6" y="9"/>
                      <a:pt x="3" y="21"/>
                    </a:cubicBezTo>
                    <a:cubicBezTo>
                      <a:pt x="0" y="34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8"/>
                      <a:pt x="46" y="13"/>
                    </a:cubicBezTo>
                    <a:cubicBezTo>
                      <a:pt x="43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3" name="Freeform 5373"/>
              <p:cNvSpPr>
                <a:spLocks/>
              </p:cNvSpPr>
              <p:nvPr/>
            </p:nvSpPr>
            <p:spPr bwMode="auto">
              <a:xfrm>
                <a:off x="9967" y="-10555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6 w 51"/>
                  <a:gd name="T5" fmla="*/ 49 h 49"/>
                  <a:gd name="T6" fmla="*/ 49 w 51"/>
                  <a:gd name="T7" fmla="*/ 29 h 49"/>
                  <a:gd name="T8" fmla="*/ 30 w 51"/>
                  <a:gd name="T9" fmla="*/ 2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8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30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4" name="Freeform 5374"/>
              <p:cNvSpPr>
                <a:spLocks/>
              </p:cNvSpPr>
              <p:nvPr/>
            </p:nvSpPr>
            <p:spPr bwMode="auto">
              <a:xfrm>
                <a:off x="10143" y="-10531"/>
                <a:ext cx="130" cy="131"/>
              </a:xfrm>
              <a:custGeom>
                <a:avLst/>
                <a:gdLst>
                  <a:gd name="T0" fmla="*/ 48 w 49"/>
                  <a:gd name="T1" fmla="*/ 28 h 49"/>
                  <a:gd name="T2" fmla="*/ 43 w 49"/>
                  <a:gd name="T3" fmla="*/ 10 h 49"/>
                  <a:gd name="T4" fmla="*/ 27 w 49"/>
                  <a:gd name="T5" fmla="*/ 1 h 49"/>
                  <a:gd name="T6" fmla="*/ 0 w 49"/>
                  <a:gd name="T7" fmla="*/ 22 h 49"/>
                  <a:gd name="T8" fmla="*/ 5 w 49"/>
                  <a:gd name="T9" fmla="*/ 40 h 49"/>
                  <a:gd name="T10" fmla="*/ 21 w 49"/>
                  <a:gd name="T11" fmla="*/ 49 h 49"/>
                  <a:gd name="T12" fmla="*/ 24 w 49"/>
                  <a:gd name="T13" fmla="*/ 49 h 49"/>
                  <a:gd name="T14" fmla="*/ 48 w 49"/>
                  <a:gd name="T15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5" name="Freeform 5375"/>
              <p:cNvSpPr>
                <a:spLocks/>
              </p:cNvSpPr>
              <p:nvPr/>
            </p:nvSpPr>
            <p:spPr bwMode="auto">
              <a:xfrm>
                <a:off x="10316" y="-10514"/>
                <a:ext cx="131" cy="130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6 h 49"/>
                  <a:gd name="T4" fmla="*/ 42 w 49"/>
                  <a:gd name="T5" fmla="*/ 9 h 49"/>
                  <a:gd name="T6" fmla="*/ 26 w 49"/>
                  <a:gd name="T7" fmla="*/ 1 h 49"/>
                  <a:gd name="T8" fmla="*/ 1 w 49"/>
                  <a:gd name="T9" fmla="*/ 23 h 49"/>
                  <a:gd name="T10" fmla="*/ 6 w 49"/>
                  <a:gd name="T11" fmla="*/ 40 h 49"/>
                  <a:gd name="T12" fmla="*/ 23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ubicBezTo>
                      <a:pt x="11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6" name="Freeform 5376"/>
              <p:cNvSpPr>
                <a:spLocks/>
              </p:cNvSpPr>
              <p:nvPr/>
            </p:nvSpPr>
            <p:spPr bwMode="auto">
              <a:xfrm>
                <a:off x="10495" y="-10504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7 w 48"/>
                  <a:gd name="T3" fmla="*/ 24 h 48"/>
                  <a:gd name="T4" fmla="*/ 24 w 48"/>
                  <a:gd name="T5" fmla="*/ 0 h 48"/>
                  <a:gd name="T6" fmla="*/ 0 w 48"/>
                  <a:gd name="T7" fmla="*/ 23 h 48"/>
                  <a:gd name="T8" fmla="*/ 6 w 48"/>
                  <a:gd name="T9" fmla="*/ 40 h 48"/>
                  <a:gd name="T10" fmla="*/ 23 w 48"/>
                  <a:gd name="T11" fmla="*/ 48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7" y="37"/>
                      <a:pt x="47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7" y="47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7" name="Freeform 5377"/>
              <p:cNvSpPr>
                <a:spLocks/>
              </p:cNvSpPr>
              <p:nvPr/>
            </p:nvSpPr>
            <p:spPr bwMode="auto">
              <a:xfrm>
                <a:off x="10671" y="-10504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3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8" name="Freeform 5378"/>
              <p:cNvSpPr>
                <a:spLocks/>
              </p:cNvSpPr>
              <p:nvPr/>
            </p:nvSpPr>
            <p:spPr bwMode="auto">
              <a:xfrm>
                <a:off x="10844" y="-10512"/>
                <a:ext cx="131" cy="128"/>
              </a:xfrm>
              <a:custGeom>
                <a:avLst/>
                <a:gdLst>
                  <a:gd name="T0" fmla="*/ 26 w 49"/>
                  <a:gd name="T1" fmla="*/ 48 h 48"/>
                  <a:gd name="T2" fmla="*/ 48 w 49"/>
                  <a:gd name="T3" fmla="*/ 22 h 48"/>
                  <a:gd name="T4" fmla="*/ 24 w 49"/>
                  <a:gd name="T5" fmla="*/ 0 h 48"/>
                  <a:gd name="T6" fmla="*/ 23 w 49"/>
                  <a:gd name="T7" fmla="*/ 0 h 48"/>
                  <a:gd name="T8" fmla="*/ 7 w 49"/>
                  <a:gd name="T9" fmla="*/ 8 h 48"/>
                  <a:gd name="T10" fmla="*/ 1 w 49"/>
                  <a:gd name="T11" fmla="*/ 25 h 48"/>
                  <a:gd name="T12" fmla="*/ 24 w 49"/>
                  <a:gd name="T13" fmla="*/ 48 h 48"/>
                  <a:gd name="T14" fmla="*/ 26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6" y="48"/>
                    </a:moveTo>
                    <a:cubicBezTo>
                      <a:pt x="39" y="47"/>
                      <a:pt x="49" y="36"/>
                      <a:pt x="48" y="22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lnTo>
                      <a:pt x="2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9" name="Freeform 5379"/>
              <p:cNvSpPr>
                <a:spLocks/>
              </p:cNvSpPr>
              <p:nvPr/>
            </p:nvSpPr>
            <p:spPr bwMode="auto">
              <a:xfrm>
                <a:off x="11015" y="-10531"/>
                <a:ext cx="133" cy="131"/>
              </a:xfrm>
              <a:custGeom>
                <a:avLst/>
                <a:gdLst>
                  <a:gd name="T0" fmla="*/ 28 w 50"/>
                  <a:gd name="T1" fmla="*/ 49 h 49"/>
                  <a:gd name="T2" fmla="*/ 44 w 50"/>
                  <a:gd name="T3" fmla="*/ 40 h 49"/>
                  <a:gd name="T4" fmla="*/ 49 w 50"/>
                  <a:gd name="T5" fmla="*/ 23 h 49"/>
                  <a:gd name="T6" fmla="*/ 23 w 50"/>
                  <a:gd name="T7" fmla="*/ 1 h 49"/>
                  <a:gd name="T8" fmla="*/ 1 w 50"/>
                  <a:gd name="T9" fmla="*/ 28 h 49"/>
                  <a:gd name="T10" fmla="*/ 25 w 50"/>
                  <a:gd name="T11" fmla="*/ 49 h 49"/>
                  <a:gd name="T12" fmla="*/ 28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8" y="49"/>
                    </a:move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0" name="Freeform 5380"/>
              <p:cNvSpPr>
                <a:spLocks/>
              </p:cNvSpPr>
              <p:nvPr/>
            </p:nvSpPr>
            <p:spPr bwMode="auto">
              <a:xfrm>
                <a:off x="11351" y="-10584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31 w 51"/>
                  <a:gd name="T3" fmla="*/ 49 h 49"/>
                  <a:gd name="T4" fmla="*/ 46 w 51"/>
                  <a:gd name="T5" fmla="*/ 39 h 49"/>
                  <a:gd name="T6" fmla="*/ 49 w 51"/>
                  <a:gd name="T7" fmla="*/ 21 h 49"/>
                  <a:gd name="T8" fmla="*/ 21 w 51"/>
                  <a:gd name="T9" fmla="*/ 2 h 49"/>
                  <a:gd name="T10" fmla="*/ 3 w 51"/>
                  <a:gd name="T11" fmla="*/ 30 h 49"/>
                  <a:gd name="T12" fmla="*/ 26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28" y="49"/>
                      <a:pt x="29" y="49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4"/>
                      <a:pt x="51" y="27"/>
                      <a:pt x="49" y="21"/>
                    </a:cubicBezTo>
                    <a:cubicBezTo>
                      <a:pt x="47" y="8"/>
                      <a:pt x="35" y="0"/>
                      <a:pt x="21" y="2"/>
                    </a:cubicBezTo>
                    <a:cubicBezTo>
                      <a:pt x="9" y="5"/>
                      <a:pt x="0" y="17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1" name="Freeform 5381"/>
              <p:cNvSpPr>
                <a:spLocks/>
              </p:cNvSpPr>
              <p:nvPr/>
            </p:nvSpPr>
            <p:spPr bwMode="auto">
              <a:xfrm>
                <a:off x="11519" y="-10621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31 w 50"/>
                  <a:gd name="T3" fmla="*/ 49 h 50"/>
                  <a:gd name="T4" fmla="*/ 45 w 50"/>
                  <a:gd name="T5" fmla="*/ 38 h 50"/>
                  <a:gd name="T6" fmla="*/ 48 w 50"/>
                  <a:gd name="T7" fmla="*/ 20 h 50"/>
                  <a:gd name="T8" fmla="*/ 20 w 50"/>
                  <a:gd name="T9" fmla="*/ 3 h 50"/>
                  <a:gd name="T10" fmla="*/ 5 w 50"/>
                  <a:gd name="T11" fmla="*/ 13 h 50"/>
                  <a:gd name="T12" fmla="*/ 2 w 50"/>
                  <a:gd name="T13" fmla="*/ 31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9" y="49"/>
                      <a:pt x="31" y="49"/>
                    </a:cubicBezTo>
                    <a:cubicBezTo>
                      <a:pt x="37" y="47"/>
                      <a:pt x="42" y="44"/>
                      <a:pt x="45" y="38"/>
                    </a:cubicBezTo>
                    <a:cubicBezTo>
                      <a:pt x="49" y="33"/>
                      <a:pt x="50" y="26"/>
                      <a:pt x="48" y="20"/>
                    </a:cubicBezTo>
                    <a:cubicBezTo>
                      <a:pt x="45" y="8"/>
                      <a:pt x="32" y="0"/>
                      <a:pt x="20" y="3"/>
                    </a:cubicBez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2" name="Freeform 5382"/>
              <p:cNvSpPr>
                <a:spLocks/>
              </p:cNvSpPr>
              <p:nvPr/>
            </p:nvSpPr>
            <p:spPr bwMode="auto">
              <a:xfrm>
                <a:off x="11681" y="-10667"/>
                <a:ext cx="134" cy="134"/>
              </a:xfrm>
              <a:custGeom>
                <a:avLst/>
                <a:gdLst>
                  <a:gd name="T0" fmla="*/ 25 w 50"/>
                  <a:gd name="T1" fmla="*/ 50 h 50"/>
                  <a:gd name="T2" fmla="*/ 32 w 50"/>
                  <a:gd name="T3" fmla="*/ 49 h 50"/>
                  <a:gd name="T4" fmla="*/ 46 w 50"/>
                  <a:gd name="T5" fmla="*/ 38 h 50"/>
                  <a:gd name="T6" fmla="*/ 48 w 50"/>
                  <a:gd name="T7" fmla="*/ 20 h 50"/>
                  <a:gd name="T8" fmla="*/ 19 w 50"/>
                  <a:gd name="T9" fmla="*/ 3 h 50"/>
                  <a:gd name="T10" fmla="*/ 4 w 50"/>
                  <a:gd name="T11" fmla="*/ 15 h 50"/>
                  <a:gd name="T12" fmla="*/ 2 w 50"/>
                  <a:gd name="T13" fmla="*/ 33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9" y="50"/>
                      <a:pt x="32" y="49"/>
                    </a:cubicBezTo>
                    <a:cubicBezTo>
                      <a:pt x="38" y="48"/>
                      <a:pt x="43" y="43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5" y="7"/>
                      <a:pt x="31" y="0"/>
                      <a:pt x="19" y="3"/>
                    </a:cubicBez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3" name="Freeform 5383"/>
              <p:cNvSpPr>
                <a:spLocks/>
              </p:cNvSpPr>
              <p:nvPr/>
            </p:nvSpPr>
            <p:spPr bwMode="auto">
              <a:xfrm>
                <a:off x="11841" y="-10717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33 w 50"/>
                  <a:gd name="T3" fmla="*/ 49 h 50"/>
                  <a:gd name="T4" fmla="*/ 46 w 50"/>
                  <a:gd name="T5" fmla="*/ 37 h 50"/>
                  <a:gd name="T6" fmla="*/ 48 w 50"/>
                  <a:gd name="T7" fmla="*/ 19 h 50"/>
                  <a:gd name="T8" fmla="*/ 17 w 50"/>
                  <a:gd name="T9" fmla="*/ 4 h 50"/>
                  <a:gd name="T10" fmla="*/ 4 w 50"/>
                  <a:gd name="T11" fmla="*/ 16 h 50"/>
                  <a:gd name="T12" fmla="*/ 2 w 50"/>
                  <a:gd name="T13" fmla="*/ 34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8" y="50"/>
                      <a:pt x="30" y="50"/>
                      <a:pt x="33" y="49"/>
                    </a:cubicBezTo>
                    <a:cubicBezTo>
                      <a:pt x="39" y="47"/>
                      <a:pt x="44" y="43"/>
                      <a:pt x="46" y="37"/>
                    </a:cubicBezTo>
                    <a:cubicBezTo>
                      <a:pt x="49" y="31"/>
                      <a:pt x="50" y="25"/>
                      <a:pt x="48" y="19"/>
                    </a:cubicBezTo>
                    <a:cubicBezTo>
                      <a:pt x="44" y="7"/>
                      <a:pt x="30" y="0"/>
                      <a:pt x="17" y="4"/>
                    </a:cubicBezTo>
                    <a:cubicBezTo>
                      <a:pt x="11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6" y="44"/>
                      <a:pt x="15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4" name="Freeform 5384"/>
              <p:cNvSpPr>
                <a:spLocks/>
              </p:cNvSpPr>
              <p:nvPr/>
            </p:nvSpPr>
            <p:spPr bwMode="auto">
              <a:xfrm>
                <a:off x="11993" y="-10776"/>
                <a:ext cx="136" cy="136"/>
              </a:xfrm>
              <a:custGeom>
                <a:avLst/>
                <a:gdLst>
                  <a:gd name="T0" fmla="*/ 18 w 51"/>
                  <a:gd name="T1" fmla="*/ 5 h 51"/>
                  <a:gd name="T2" fmla="*/ 5 w 51"/>
                  <a:gd name="T3" fmla="*/ 36 h 51"/>
                  <a:gd name="T4" fmla="*/ 27 w 51"/>
                  <a:gd name="T5" fmla="*/ 51 h 51"/>
                  <a:gd name="T6" fmla="*/ 35 w 51"/>
                  <a:gd name="T7" fmla="*/ 49 h 51"/>
                  <a:gd name="T8" fmla="*/ 49 w 51"/>
                  <a:gd name="T9" fmla="*/ 37 h 51"/>
                  <a:gd name="T10" fmla="*/ 49 w 51"/>
                  <a:gd name="T11" fmla="*/ 19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9"/>
                      <a:pt x="0" y="23"/>
                      <a:pt x="5" y="36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ubicBezTo>
                      <a:pt x="41" y="47"/>
                      <a:pt x="46" y="43"/>
                      <a:pt x="49" y="37"/>
                    </a:cubicBezTo>
                    <a:cubicBezTo>
                      <a:pt x="51" y="31"/>
                      <a:pt x="51" y="24"/>
                      <a:pt x="49" y="19"/>
                    </a:cubicBezTo>
                    <a:cubicBezTo>
                      <a:pt x="45" y="7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5" name="Freeform 5385"/>
              <p:cNvSpPr>
                <a:spLocks/>
              </p:cNvSpPr>
              <p:nvPr/>
            </p:nvSpPr>
            <p:spPr bwMode="auto">
              <a:xfrm>
                <a:off x="13361" y="-11670"/>
                <a:ext cx="139" cy="134"/>
              </a:xfrm>
              <a:custGeom>
                <a:avLst/>
                <a:gdLst>
                  <a:gd name="T0" fmla="*/ 9 w 52"/>
                  <a:gd name="T1" fmla="*/ 9 h 50"/>
                  <a:gd name="T2" fmla="*/ 9 w 52"/>
                  <a:gd name="T3" fmla="*/ 43 h 50"/>
                  <a:gd name="T4" fmla="*/ 26 w 52"/>
                  <a:gd name="T5" fmla="*/ 50 h 50"/>
                  <a:gd name="T6" fmla="*/ 43 w 52"/>
                  <a:gd name="T7" fmla="*/ 43 h 50"/>
                  <a:gd name="T8" fmla="*/ 43 w 52"/>
                  <a:gd name="T9" fmla="*/ 9 h 50"/>
                  <a:gd name="T10" fmla="*/ 9 w 52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9" y="9"/>
                    </a:moveTo>
                    <a:cubicBezTo>
                      <a:pt x="0" y="18"/>
                      <a:pt x="0" y="33"/>
                      <a:pt x="9" y="43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4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6" name="Freeform 5386"/>
              <p:cNvSpPr>
                <a:spLocks/>
              </p:cNvSpPr>
              <p:nvPr/>
            </p:nvSpPr>
            <p:spPr bwMode="auto">
              <a:xfrm>
                <a:off x="13473" y="-11790"/>
                <a:ext cx="141" cy="134"/>
              </a:xfrm>
              <a:custGeom>
                <a:avLst/>
                <a:gdLst>
                  <a:gd name="T0" fmla="*/ 42 w 53"/>
                  <a:gd name="T1" fmla="*/ 9 h 50"/>
                  <a:gd name="T2" fmla="*/ 8 w 53"/>
                  <a:gd name="T3" fmla="*/ 10 h 50"/>
                  <a:gd name="T4" fmla="*/ 10 w 53"/>
                  <a:gd name="T5" fmla="*/ 44 h 50"/>
                  <a:gd name="T6" fmla="*/ 26 w 53"/>
                  <a:gd name="T7" fmla="*/ 50 h 50"/>
                  <a:gd name="T8" fmla="*/ 44 w 53"/>
                  <a:gd name="T9" fmla="*/ 43 h 50"/>
                  <a:gd name="T10" fmla="*/ 42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2" y="9"/>
                    </a:moveTo>
                    <a:cubicBezTo>
                      <a:pt x="33" y="0"/>
                      <a:pt x="17" y="1"/>
                      <a:pt x="8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4" y="43"/>
                    </a:cubicBezTo>
                    <a:cubicBezTo>
                      <a:pt x="53" y="33"/>
                      <a:pt x="52" y="18"/>
                      <a:pt x="4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7" name="Freeform 5387"/>
              <p:cNvSpPr>
                <a:spLocks/>
              </p:cNvSpPr>
              <p:nvPr/>
            </p:nvSpPr>
            <p:spPr bwMode="auto">
              <a:xfrm>
                <a:off x="13585" y="-11913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3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1" y="35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8" name="Freeform 5388"/>
              <p:cNvSpPr>
                <a:spLocks/>
              </p:cNvSpPr>
              <p:nvPr/>
            </p:nvSpPr>
            <p:spPr bwMode="auto">
              <a:xfrm>
                <a:off x="13681" y="-12041"/>
                <a:ext cx="136" cy="134"/>
              </a:xfrm>
              <a:custGeom>
                <a:avLst/>
                <a:gdLst>
                  <a:gd name="T0" fmla="*/ 12 w 51"/>
                  <a:gd name="T1" fmla="*/ 45 h 50"/>
                  <a:gd name="T2" fmla="*/ 27 w 51"/>
                  <a:gd name="T3" fmla="*/ 50 h 50"/>
                  <a:gd name="T4" fmla="*/ 46 w 51"/>
                  <a:gd name="T5" fmla="*/ 41 h 50"/>
                  <a:gd name="T6" fmla="*/ 51 w 51"/>
                  <a:gd name="T7" fmla="*/ 23 h 50"/>
                  <a:gd name="T8" fmla="*/ 42 w 51"/>
                  <a:gd name="T9" fmla="*/ 7 h 50"/>
                  <a:gd name="T10" fmla="*/ 8 w 51"/>
                  <a:gd name="T11" fmla="*/ 12 h 50"/>
                  <a:gd name="T12" fmla="*/ 12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45"/>
                    </a:move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0" y="36"/>
                      <a:pt x="51" y="30"/>
                      <a:pt x="51" y="23"/>
                    </a:cubicBezTo>
                    <a:cubicBezTo>
                      <a:pt x="50" y="17"/>
                      <a:pt x="47" y="11"/>
                      <a:pt x="42" y="7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9" name="Freeform 5389"/>
              <p:cNvSpPr>
                <a:spLocks/>
              </p:cNvSpPr>
              <p:nvPr/>
            </p:nvSpPr>
            <p:spPr bwMode="auto">
              <a:xfrm>
                <a:off x="13777" y="-12174"/>
                <a:ext cx="144" cy="136"/>
              </a:xfrm>
              <a:custGeom>
                <a:avLst/>
                <a:gdLst>
                  <a:gd name="T0" fmla="*/ 47 w 54"/>
                  <a:gd name="T1" fmla="*/ 41 h 51"/>
                  <a:gd name="T2" fmla="*/ 41 w 54"/>
                  <a:gd name="T3" fmla="*/ 7 h 51"/>
                  <a:gd name="T4" fmla="*/ 8 w 54"/>
                  <a:gd name="T5" fmla="*/ 13 h 51"/>
                  <a:gd name="T6" fmla="*/ 13 w 54"/>
                  <a:gd name="T7" fmla="*/ 46 h 51"/>
                  <a:gd name="T8" fmla="*/ 27 w 54"/>
                  <a:gd name="T9" fmla="*/ 51 h 51"/>
                  <a:gd name="T10" fmla="*/ 47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1"/>
                    </a:moveTo>
                    <a:cubicBezTo>
                      <a:pt x="54" y="30"/>
                      <a:pt x="52" y="15"/>
                      <a:pt x="41" y="7"/>
                    </a:cubicBez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6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0" name="Freeform 5390"/>
              <p:cNvSpPr>
                <a:spLocks/>
              </p:cNvSpPr>
              <p:nvPr/>
            </p:nvSpPr>
            <p:spPr bwMode="auto">
              <a:xfrm>
                <a:off x="13876" y="-12310"/>
                <a:ext cx="130" cy="136"/>
              </a:xfrm>
              <a:custGeom>
                <a:avLst/>
                <a:gdLst>
                  <a:gd name="T0" fmla="*/ 12 w 49"/>
                  <a:gd name="T1" fmla="*/ 47 h 51"/>
                  <a:gd name="T2" fmla="*/ 25 w 49"/>
                  <a:gd name="T3" fmla="*/ 51 h 51"/>
                  <a:gd name="T4" fmla="*/ 45 w 49"/>
                  <a:gd name="T5" fmla="*/ 40 h 51"/>
                  <a:gd name="T6" fmla="*/ 48 w 49"/>
                  <a:gd name="T7" fmla="*/ 22 h 51"/>
                  <a:gd name="T8" fmla="*/ 38 w 49"/>
                  <a:gd name="T9" fmla="*/ 7 h 51"/>
                  <a:gd name="T10" fmla="*/ 5 w 49"/>
                  <a:gd name="T11" fmla="*/ 14 h 51"/>
                  <a:gd name="T12" fmla="*/ 1 w 49"/>
                  <a:gd name="T13" fmla="*/ 32 h 51"/>
                  <a:gd name="T14" fmla="*/ 12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47"/>
                    </a:move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0" y="46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3" y="38"/>
                      <a:pt x="6" y="43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1" name="Freeform 5391"/>
              <p:cNvSpPr>
                <a:spLocks/>
              </p:cNvSpPr>
              <p:nvPr/>
            </p:nvSpPr>
            <p:spPr bwMode="auto">
              <a:xfrm>
                <a:off x="13961" y="-12452"/>
                <a:ext cx="133" cy="136"/>
              </a:xfrm>
              <a:custGeom>
                <a:avLst/>
                <a:gdLst>
                  <a:gd name="T0" fmla="*/ 13 w 50"/>
                  <a:gd name="T1" fmla="*/ 48 h 51"/>
                  <a:gd name="T2" fmla="*/ 25 w 50"/>
                  <a:gd name="T3" fmla="*/ 51 h 51"/>
                  <a:gd name="T4" fmla="*/ 46 w 50"/>
                  <a:gd name="T5" fmla="*/ 39 h 51"/>
                  <a:gd name="T6" fmla="*/ 48 w 50"/>
                  <a:gd name="T7" fmla="*/ 21 h 51"/>
                  <a:gd name="T8" fmla="*/ 37 w 50"/>
                  <a:gd name="T9" fmla="*/ 7 h 51"/>
                  <a:gd name="T10" fmla="*/ 5 w 50"/>
                  <a:gd name="T11" fmla="*/ 15 h 51"/>
                  <a:gd name="T12" fmla="*/ 2 w 50"/>
                  <a:gd name="T13" fmla="*/ 33 h 51"/>
                  <a:gd name="T14" fmla="*/ 13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7" y="44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2" name="Freeform 5392"/>
              <p:cNvSpPr>
                <a:spLocks/>
              </p:cNvSpPr>
              <p:nvPr/>
            </p:nvSpPr>
            <p:spPr bwMode="auto">
              <a:xfrm>
                <a:off x="14043" y="-12596"/>
                <a:ext cx="136" cy="136"/>
              </a:xfrm>
              <a:custGeom>
                <a:avLst/>
                <a:gdLst>
                  <a:gd name="T0" fmla="*/ 13 w 51"/>
                  <a:gd name="T1" fmla="*/ 48 h 51"/>
                  <a:gd name="T2" fmla="*/ 24 w 51"/>
                  <a:gd name="T3" fmla="*/ 51 h 51"/>
                  <a:gd name="T4" fmla="*/ 45 w 51"/>
                  <a:gd name="T5" fmla="*/ 38 h 51"/>
                  <a:gd name="T6" fmla="*/ 36 w 51"/>
                  <a:gd name="T7" fmla="*/ 6 h 51"/>
                  <a:gd name="T8" fmla="*/ 3 w 51"/>
                  <a:gd name="T9" fmla="*/ 16 h 51"/>
                  <a:gd name="T10" fmla="*/ 1 w 51"/>
                  <a:gd name="T11" fmla="*/ 34 h 51"/>
                  <a:gd name="T12" fmla="*/ 13 w 51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8"/>
                    </a:cubicBezTo>
                    <a:cubicBezTo>
                      <a:pt x="51" y="27"/>
                      <a:pt x="47" y="12"/>
                      <a:pt x="36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3" name="Freeform 5393"/>
              <p:cNvSpPr>
                <a:spLocks/>
              </p:cNvSpPr>
              <p:nvPr/>
            </p:nvSpPr>
            <p:spPr bwMode="auto">
              <a:xfrm>
                <a:off x="14110" y="-12742"/>
                <a:ext cx="144" cy="136"/>
              </a:xfrm>
              <a:custGeom>
                <a:avLst/>
                <a:gdLst>
                  <a:gd name="T0" fmla="*/ 17 w 54"/>
                  <a:gd name="T1" fmla="*/ 48 h 51"/>
                  <a:gd name="T2" fmla="*/ 27 w 54"/>
                  <a:gd name="T3" fmla="*/ 51 h 51"/>
                  <a:gd name="T4" fmla="*/ 49 w 54"/>
                  <a:gd name="T5" fmla="*/ 37 h 51"/>
                  <a:gd name="T6" fmla="*/ 38 w 54"/>
                  <a:gd name="T7" fmla="*/ 5 h 51"/>
                  <a:gd name="T8" fmla="*/ 6 w 54"/>
                  <a:gd name="T9" fmla="*/ 16 h 51"/>
                  <a:gd name="T10" fmla="*/ 17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8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1"/>
                      <a:pt x="38" y="5"/>
                    </a:cubicBezTo>
                    <a:cubicBezTo>
                      <a:pt x="26" y="0"/>
                      <a:pt x="11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4" name="Freeform 5394"/>
              <p:cNvSpPr>
                <a:spLocks/>
              </p:cNvSpPr>
              <p:nvPr/>
            </p:nvSpPr>
            <p:spPr bwMode="auto">
              <a:xfrm>
                <a:off x="14179" y="-12895"/>
                <a:ext cx="136" cy="137"/>
              </a:xfrm>
              <a:custGeom>
                <a:avLst/>
                <a:gdLst>
                  <a:gd name="T0" fmla="*/ 5 w 51"/>
                  <a:gd name="T1" fmla="*/ 17 h 51"/>
                  <a:gd name="T2" fmla="*/ 17 w 51"/>
                  <a:gd name="T3" fmla="*/ 49 h 51"/>
                  <a:gd name="T4" fmla="*/ 27 w 51"/>
                  <a:gd name="T5" fmla="*/ 51 h 51"/>
                  <a:gd name="T6" fmla="*/ 49 w 51"/>
                  <a:gd name="T7" fmla="*/ 36 h 51"/>
                  <a:gd name="T8" fmla="*/ 49 w 51"/>
                  <a:gd name="T9" fmla="*/ 18 h 51"/>
                  <a:gd name="T10" fmla="*/ 36 w 51"/>
                  <a:gd name="T11" fmla="*/ 5 h 51"/>
                  <a:gd name="T12" fmla="*/ 5 w 51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17"/>
                    </a:moveTo>
                    <a:cubicBezTo>
                      <a:pt x="0" y="30"/>
                      <a:pt x="5" y="44"/>
                      <a:pt x="17" y="49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7" y="12"/>
                      <a:pt x="42" y="8"/>
                      <a:pt x="36" y="5"/>
                    </a:cubicBezTo>
                    <a:cubicBezTo>
                      <a:pt x="24" y="0"/>
                      <a:pt x="10" y="6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5" name="Freeform 5395"/>
              <p:cNvSpPr>
                <a:spLocks/>
              </p:cNvSpPr>
              <p:nvPr/>
            </p:nvSpPr>
            <p:spPr bwMode="auto">
              <a:xfrm>
                <a:off x="14241" y="-13049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3"/>
                      <a:pt x="48" y="9"/>
                      <a:pt x="36" y="5"/>
                    </a:cubicBezTo>
                    <a:cubicBezTo>
                      <a:pt x="24" y="0"/>
                      <a:pt x="9" y="7"/>
                      <a:pt x="5" y="18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6" name="Freeform 5396"/>
              <p:cNvSpPr>
                <a:spLocks/>
              </p:cNvSpPr>
              <p:nvPr/>
            </p:nvSpPr>
            <p:spPr bwMode="auto">
              <a:xfrm>
                <a:off x="14302" y="-13207"/>
                <a:ext cx="133" cy="136"/>
              </a:xfrm>
              <a:custGeom>
                <a:avLst/>
                <a:gdLst>
                  <a:gd name="T0" fmla="*/ 2 w 50"/>
                  <a:gd name="T1" fmla="*/ 19 h 51"/>
                  <a:gd name="T2" fmla="*/ 4 w 50"/>
                  <a:gd name="T3" fmla="*/ 38 h 51"/>
                  <a:gd name="T4" fmla="*/ 17 w 50"/>
                  <a:gd name="T5" fmla="*/ 49 h 51"/>
                  <a:gd name="T6" fmla="*/ 25 w 50"/>
                  <a:gd name="T7" fmla="*/ 51 h 51"/>
                  <a:gd name="T8" fmla="*/ 47 w 50"/>
                  <a:gd name="T9" fmla="*/ 34 h 51"/>
                  <a:gd name="T10" fmla="*/ 46 w 50"/>
                  <a:gd name="T11" fmla="*/ 16 h 51"/>
                  <a:gd name="T12" fmla="*/ 32 w 50"/>
                  <a:gd name="T13" fmla="*/ 4 h 51"/>
                  <a:gd name="T14" fmla="*/ 2 w 50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19"/>
                    </a:moveTo>
                    <a:cubicBezTo>
                      <a:pt x="0" y="25"/>
                      <a:pt x="1" y="32"/>
                      <a:pt x="4" y="38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3" y="11"/>
                      <a:pt x="39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7" name="Freeform 5397"/>
              <p:cNvSpPr>
                <a:spLocks/>
              </p:cNvSpPr>
              <p:nvPr/>
            </p:nvSpPr>
            <p:spPr bwMode="auto">
              <a:xfrm>
                <a:off x="14353" y="-13367"/>
                <a:ext cx="130" cy="134"/>
              </a:xfrm>
              <a:custGeom>
                <a:avLst/>
                <a:gdLst>
                  <a:gd name="T0" fmla="*/ 31 w 49"/>
                  <a:gd name="T1" fmla="*/ 4 h 50"/>
                  <a:gd name="T2" fmla="*/ 1 w 49"/>
                  <a:gd name="T3" fmla="*/ 20 h 50"/>
                  <a:gd name="T4" fmla="*/ 3 w 49"/>
                  <a:gd name="T5" fmla="*/ 38 h 50"/>
                  <a:gd name="T6" fmla="*/ 18 w 49"/>
                  <a:gd name="T7" fmla="*/ 50 h 50"/>
                  <a:gd name="T8" fmla="*/ 24 w 49"/>
                  <a:gd name="T9" fmla="*/ 50 h 50"/>
                  <a:gd name="T10" fmla="*/ 47 w 49"/>
                  <a:gd name="T11" fmla="*/ 33 h 50"/>
                  <a:gd name="T12" fmla="*/ 45 w 49"/>
                  <a:gd name="T13" fmla="*/ 15 h 50"/>
                  <a:gd name="T14" fmla="*/ 31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1" y="4"/>
                    </a:move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6" y="44"/>
                      <a:pt x="12" y="48"/>
                      <a:pt x="18" y="50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42" y="9"/>
                      <a:pt x="37" y="5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8" name="Freeform 5398"/>
              <p:cNvSpPr>
                <a:spLocks/>
              </p:cNvSpPr>
              <p:nvPr/>
            </p:nvSpPr>
            <p:spPr bwMode="auto">
              <a:xfrm>
                <a:off x="14390" y="-13530"/>
                <a:ext cx="139" cy="134"/>
              </a:xfrm>
              <a:custGeom>
                <a:avLst/>
                <a:gdLst>
                  <a:gd name="T0" fmla="*/ 32 w 52"/>
                  <a:gd name="T1" fmla="*/ 3 h 50"/>
                  <a:gd name="T2" fmla="*/ 3 w 52"/>
                  <a:gd name="T3" fmla="*/ 21 h 50"/>
                  <a:gd name="T4" fmla="*/ 20 w 52"/>
                  <a:gd name="T5" fmla="*/ 49 h 50"/>
                  <a:gd name="T6" fmla="*/ 26 w 52"/>
                  <a:gd name="T7" fmla="*/ 50 h 50"/>
                  <a:gd name="T8" fmla="*/ 49 w 52"/>
                  <a:gd name="T9" fmla="*/ 32 h 50"/>
                  <a:gd name="T10" fmla="*/ 3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9" name="Freeform 5399"/>
              <p:cNvSpPr>
                <a:spLocks/>
              </p:cNvSpPr>
              <p:nvPr/>
            </p:nvSpPr>
            <p:spPr bwMode="auto">
              <a:xfrm>
                <a:off x="14430" y="-13695"/>
                <a:ext cx="131" cy="133"/>
              </a:xfrm>
              <a:custGeom>
                <a:avLst/>
                <a:gdLst>
                  <a:gd name="T0" fmla="*/ 1 w 49"/>
                  <a:gd name="T1" fmla="*/ 21 h 50"/>
                  <a:gd name="T2" fmla="*/ 5 w 49"/>
                  <a:gd name="T3" fmla="*/ 39 h 50"/>
                  <a:gd name="T4" fmla="*/ 20 w 49"/>
                  <a:gd name="T5" fmla="*/ 49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3 h 50"/>
                  <a:gd name="T12" fmla="*/ 29 w 49"/>
                  <a:gd name="T13" fmla="*/ 2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3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0" name="Freeform 5400"/>
              <p:cNvSpPr>
                <a:spLocks/>
              </p:cNvSpPr>
              <p:nvPr/>
            </p:nvSpPr>
            <p:spPr bwMode="auto">
              <a:xfrm>
                <a:off x="14457" y="-13863"/>
                <a:ext cx="133" cy="131"/>
              </a:xfrm>
              <a:custGeom>
                <a:avLst/>
                <a:gdLst>
                  <a:gd name="T0" fmla="*/ 1 w 50"/>
                  <a:gd name="T1" fmla="*/ 22 h 49"/>
                  <a:gd name="T2" fmla="*/ 6 w 50"/>
                  <a:gd name="T3" fmla="*/ 40 h 49"/>
                  <a:gd name="T4" fmla="*/ 21 w 50"/>
                  <a:gd name="T5" fmla="*/ 49 h 49"/>
                  <a:gd name="T6" fmla="*/ 25 w 50"/>
                  <a:gd name="T7" fmla="*/ 49 h 49"/>
                  <a:gd name="T8" fmla="*/ 49 w 50"/>
                  <a:gd name="T9" fmla="*/ 29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1" name="Freeform 5401"/>
              <p:cNvSpPr>
                <a:spLocks/>
              </p:cNvSpPr>
              <p:nvPr/>
            </p:nvSpPr>
            <p:spPr bwMode="auto">
              <a:xfrm>
                <a:off x="14478" y="-14034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7 w 50"/>
                  <a:gd name="T7" fmla="*/ 2 h 49"/>
                  <a:gd name="T8" fmla="*/ 1 w 50"/>
                  <a:gd name="T9" fmla="*/ 23 h 49"/>
                  <a:gd name="T10" fmla="*/ 22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2" name="Freeform 5402"/>
              <p:cNvSpPr>
                <a:spLocks/>
              </p:cNvSpPr>
              <p:nvPr/>
            </p:nvSpPr>
            <p:spPr bwMode="auto">
              <a:xfrm>
                <a:off x="14494" y="-14205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2 w 48"/>
                  <a:gd name="T3" fmla="*/ 48 h 48"/>
                  <a:gd name="T4" fmla="*/ 24 w 48"/>
                  <a:gd name="T5" fmla="*/ 48 h 48"/>
                  <a:gd name="T6" fmla="*/ 48 w 48"/>
                  <a:gd name="T7" fmla="*/ 26 h 48"/>
                  <a:gd name="T8" fmla="*/ 42 w 48"/>
                  <a:gd name="T9" fmla="*/ 9 h 48"/>
                  <a:gd name="T10" fmla="*/ 25 w 48"/>
                  <a:gd name="T11" fmla="*/ 1 h 48"/>
                  <a:gd name="T12" fmla="*/ 24 w 48"/>
                  <a:gd name="T13" fmla="*/ 0 h 48"/>
                  <a:gd name="T14" fmla="*/ 0 w 48"/>
                  <a:gd name="T15" fmla="*/ 23 h 48"/>
                  <a:gd name="T16" fmla="*/ 6 w 48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8"/>
                      <a:pt x="2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6"/>
                    </a:cubicBezTo>
                    <a:cubicBezTo>
                      <a:pt x="48" y="19"/>
                      <a:pt x="46" y="13"/>
                      <a:pt x="42" y="9"/>
                    </a:cubicBezTo>
                    <a:cubicBezTo>
                      <a:pt x="38" y="4"/>
                      <a:pt x="32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3" name="Freeform 5403"/>
              <p:cNvSpPr>
                <a:spLocks/>
              </p:cNvSpPr>
              <p:nvPr/>
            </p:nvSpPr>
            <p:spPr bwMode="auto">
              <a:xfrm>
                <a:off x="14499" y="-14378"/>
                <a:ext cx="128" cy="125"/>
              </a:xfrm>
              <a:custGeom>
                <a:avLst/>
                <a:gdLst>
                  <a:gd name="T0" fmla="*/ 0 w 48"/>
                  <a:gd name="T1" fmla="*/ 23 h 47"/>
                  <a:gd name="T2" fmla="*/ 24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24 w 48"/>
                  <a:gd name="T9" fmla="*/ 0 h 47"/>
                  <a:gd name="T10" fmla="*/ 0 w 48"/>
                  <a:gd name="T11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0" y="23"/>
                    </a:move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4" name="Freeform 5404"/>
              <p:cNvSpPr>
                <a:spLocks/>
              </p:cNvSpPr>
              <p:nvPr/>
            </p:nvSpPr>
            <p:spPr bwMode="auto">
              <a:xfrm>
                <a:off x="14497" y="-14554"/>
                <a:ext cx="130" cy="125"/>
              </a:xfrm>
              <a:custGeom>
                <a:avLst/>
                <a:gdLst>
                  <a:gd name="T0" fmla="*/ 24 w 49"/>
                  <a:gd name="T1" fmla="*/ 0 h 47"/>
                  <a:gd name="T2" fmla="*/ 24 w 49"/>
                  <a:gd name="T3" fmla="*/ 0 h 47"/>
                  <a:gd name="T4" fmla="*/ 7 w 49"/>
                  <a:gd name="T5" fmla="*/ 7 h 47"/>
                  <a:gd name="T6" fmla="*/ 1 w 49"/>
                  <a:gd name="T7" fmla="*/ 24 h 47"/>
                  <a:gd name="T8" fmla="*/ 24 w 49"/>
                  <a:gd name="T9" fmla="*/ 47 h 47"/>
                  <a:gd name="T10" fmla="*/ 25 w 49"/>
                  <a:gd name="T11" fmla="*/ 47 h 47"/>
                  <a:gd name="T12" fmla="*/ 48 w 49"/>
                  <a:gd name="T13" fmla="*/ 23 h 47"/>
                  <a:gd name="T14" fmla="*/ 24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5" name="Freeform 5405"/>
              <p:cNvSpPr>
                <a:spLocks/>
              </p:cNvSpPr>
              <p:nvPr/>
            </p:nvSpPr>
            <p:spPr bwMode="auto">
              <a:xfrm>
                <a:off x="14486" y="-14730"/>
                <a:ext cx="131" cy="128"/>
              </a:xfrm>
              <a:custGeom>
                <a:avLst/>
                <a:gdLst>
                  <a:gd name="T0" fmla="*/ 23 w 49"/>
                  <a:gd name="T1" fmla="*/ 0 h 48"/>
                  <a:gd name="T2" fmla="*/ 1 w 49"/>
                  <a:gd name="T3" fmla="*/ 26 h 48"/>
                  <a:gd name="T4" fmla="*/ 25 w 49"/>
                  <a:gd name="T5" fmla="*/ 48 h 48"/>
                  <a:gd name="T6" fmla="*/ 27 w 49"/>
                  <a:gd name="T7" fmla="*/ 48 h 48"/>
                  <a:gd name="T8" fmla="*/ 43 w 49"/>
                  <a:gd name="T9" fmla="*/ 40 h 48"/>
                  <a:gd name="T10" fmla="*/ 49 w 49"/>
                  <a:gd name="T11" fmla="*/ 23 h 48"/>
                  <a:gd name="T12" fmla="*/ 23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0"/>
                    </a:moveTo>
                    <a:cubicBezTo>
                      <a:pt x="10" y="1"/>
                      <a:pt x="0" y="13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5" y="48"/>
                      <a:pt x="26" y="48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6" name="Freeform 5406"/>
              <p:cNvSpPr>
                <a:spLocks/>
              </p:cNvSpPr>
              <p:nvPr/>
            </p:nvSpPr>
            <p:spPr bwMode="auto">
              <a:xfrm>
                <a:off x="14467" y="-14904"/>
                <a:ext cx="136" cy="131"/>
              </a:xfrm>
              <a:custGeom>
                <a:avLst/>
                <a:gdLst>
                  <a:gd name="T0" fmla="*/ 23 w 51"/>
                  <a:gd name="T1" fmla="*/ 1 h 49"/>
                  <a:gd name="T2" fmla="*/ 2 w 51"/>
                  <a:gd name="T3" fmla="*/ 28 h 49"/>
                  <a:gd name="T4" fmla="*/ 26 w 51"/>
                  <a:gd name="T5" fmla="*/ 49 h 49"/>
                  <a:gd name="T6" fmla="*/ 28 w 51"/>
                  <a:gd name="T7" fmla="*/ 49 h 49"/>
                  <a:gd name="T8" fmla="*/ 49 w 51"/>
                  <a:gd name="T9" fmla="*/ 22 h 49"/>
                  <a:gd name="T10" fmla="*/ 23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1"/>
                    </a:moveTo>
                    <a:cubicBezTo>
                      <a:pt x="10" y="3"/>
                      <a:pt x="0" y="14"/>
                      <a:pt x="2" y="28"/>
                    </a:cubicBezTo>
                    <a:cubicBezTo>
                      <a:pt x="3" y="40"/>
                      <a:pt x="13" y="49"/>
                      <a:pt x="26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7" name="Freeform 5407"/>
              <p:cNvSpPr>
                <a:spLocks/>
              </p:cNvSpPr>
              <p:nvPr/>
            </p:nvSpPr>
            <p:spPr bwMode="auto">
              <a:xfrm>
                <a:off x="14446" y="-15077"/>
                <a:ext cx="133" cy="133"/>
              </a:xfrm>
              <a:custGeom>
                <a:avLst/>
                <a:gdLst>
                  <a:gd name="T0" fmla="*/ 21 w 50"/>
                  <a:gd name="T1" fmla="*/ 3 h 50"/>
                  <a:gd name="T2" fmla="*/ 5 w 50"/>
                  <a:gd name="T3" fmla="*/ 12 h 50"/>
                  <a:gd name="T4" fmla="*/ 1 w 50"/>
                  <a:gd name="T5" fmla="*/ 30 h 50"/>
                  <a:gd name="T6" fmla="*/ 24 w 50"/>
                  <a:gd name="T7" fmla="*/ 50 h 50"/>
                  <a:gd name="T8" fmla="*/ 28 w 50"/>
                  <a:gd name="T9" fmla="*/ 50 h 50"/>
                  <a:gd name="T10" fmla="*/ 48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14" y="4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6" y="10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8" name="Freeform 5408"/>
              <p:cNvSpPr>
                <a:spLocks/>
              </p:cNvSpPr>
              <p:nvPr/>
            </p:nvSpPr>
            <p:spPr bwMode="auto">
              <a:xfrm>
                <a:off x="14411" y="-15245"/>
                <a:ext cx="134" cy="133"/>
              </a:xfrm>
              <a:custGeom>
                <a:avLst/>
                <a:gdLst>
                  <a:gd name="T0" fmla="*/ 21 w 50"/>
                  <a:gd name="T1" fmla="*/ 3 h 50"/>
                  <a:gd name="T2" fmla="*/ 2 w 50"/>
                  <a:gd name="T3" fmla="*/ 31 h 50"/>
                  <a:gd name="T4" fmla="*/ 26 w 50"/>
                  <a:gd name="T5" fmla="*/ 50 h 50"/>
                  <a:gd name="T6" fmla="*/ 30 w 50"/>
                  <a:gd name="T7" fmla="*/ 50 h 50"/>
                  <a:gd name="T8" fmla="*/ 46 w 50"/>
                  <a:gd name="T9" fmla="*/ 40 h 50"/>
                  <a:gd name="T10" fmla="*/ 49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8" y="6"/>
                      <a:pt x="0" y="18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7" y="49"/>
                      <a:pt x="42" y="45"/>
                      <a:pt x="46" y="40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6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9" name="Freeform 5409"/>
              <p:cNvSpPr>
                <a:spLocks/>
              </p:cNvSpPr>
              <p:nvPr/>
            </p:nvSpPr>
            <p:spPr bwMode="auto">
              <a:xfrm>
                <a:off x="14377" y="-15411"/>
                <a:ext cx="136" cy="134"/>
              </a:xfrm>
              <a:custGeom>
                <a:avLst/>
                <a:gdLst>
                  <a:gd name="T0" fmla="*/ 18 w 51"/>
                  <a:gd name="T1" fmla="*/ 3 h 50"/>
                  <a:gd name="T2" fmla="*/ 4 w 51"/>
                  <a:gd name="T3" fmla="*/ 14 h 50"/>
                  <a:gd name="T4" fmla="*/ 1 w 51"/>
                  <a:gd name="T5" fmla="*/ 32 h 50"/>
                  <a:gd name="T6" fmla="*/ 24 w 51"/>
                  <a:gd name="T7" fmla="*/ 50 h 50"/>
                  <a:gd name="T8" fmla="*/ 30 w 51"/>
                  <a:gd name="T9" fmla="*/ 50 h 50"/>
                  <a:gd name="T10" fmla="*/ 47 w 51"/>
                  <a:gd name="T11" fmla="*/ 21 h 50"/>
                  <a:gd name="T12" fmla="*/ 18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3"/>
                    </a:moveTo>
                    <a:cubicBezTo>
                      <a:pt x="12" y="5"/>
                      <a:pt x="7" y="9"/>
                      <a:pt x="4" y="14"/>
                    </a:cubicBezTo>
                    <a:cubicBezTo>
                      <a:pt x="0" y="20"/>
                      <a:pt x="0" y="26"/>
                      <a:pt x="1" y="32"/>
                    </a:cubicBezTo>
                    <a:cubicBezTo>
                      <a:pt x="4" y="43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50"/>
                    </a:cubicBezTo>
                    <a:cubicBezTo>
                      <a:pt x="43" y="47"/>
                      <a:pt x="51" y="34"/>
                      <a:pt x="47" y="21"/>
                    </a:cubicBezTo>
                    <a:cubicBezTo>
                      <a:pt x="44" y="8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0" name="Freeform 5410"/>
              <p:cNvSpPr>
                <a:spLocks/>
              </p:cNvSpPr>
              <p:nvPr/>
            </p:nvSpPr>
            <p:spPr bwMode="auto">
              <a:xfrm>
                <a:off x="14326" y="-15573"/>
                <a:ext cx="136" cy="136"/>
              </a:xfrm>
              <a:custGeom>
                <a:avLst/>
                <a:gdLst>
                  <a:gd name="T0" fmla="*/ 19 w 51"/>
                  <a:gd name="T1" fmla="*/ 4 h 51"/>
                  <a:gd name="T2" fmla="*/ 3 w 51"/>
                  <a:gd name="T3" fmla="*/ 34 h 51"/>
                  <a:gd name="T4" fmla="*/ 26 w 51"/>
                  <a:gd name="T5" fmla="*/ 51 h 51"/>
                  <a:gd name="T6" fmla="*/ 33 w 51"/>
                  <a:gd name="T7" fmla="*/ 50 h 51"/>
                  <a:gd name="T8" fmla="*/ 47 w 51"/>
                  <a:gd name="T9" fmla="*/ 38 h 51"/>
                  <a:gd name="T10" fmla="*/ 49 w 51"/>
                  <a:gd name="T11" fmla="*/ 20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7" y="8"/>
                      <a:pt x="0" y="21"/>
                      <a:pt x="3" y="34"/>
                    </a:cubicBezTo>
                    <a:cubicBezTo>
                      <a:pt x="6" y="44"/>
                      <a:pt x="16" y="51"/>
                      <a:pt x="26" y="51"/>
                    </a:cubicBezTo>
                    <a:cubicBezTo>
                      <a:pt x="29" y="51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49" y="20"/>
                    </a:cubicBezTo>
                    <a:cubicBezTo>
                      <a:pt x="45" y="8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1" name="Freeform 5411"/>
              <p:cNvSpPr>
                <a:spLocks/>
              </p:cNvSpPr>
              <p:nvPr/>
            </p:nvSpPr>
            <p:spPr bwMode="auto">
              <a:xfrm>
                <a:off x="14273" y="-15733"/>
                <a:ext cx="136" cy="136"/>
              </a:xfrm>
              <a:custGeom>
                <a:avLst/>
                <a:gdLst>
                  <a:gd name="T0" fmla="*/ 19 w 51"/>
                  <a:gd name="T1" fmla="*/ 5 h 51"/>
                  <a:gd name="T2" fmla="*/ 4 w 51"/>
                  <a:gd name="T3" fmla="*/ 35 h 51"/>
                  <a:gd name="T4" fmla="*/ 27 w 51"/>
                  <a:gd name="T5" fmla="*/ 51 h 51"/>
                  <a:gd name="T6" fmla="*/ 34 w 51"/>
                  <a:gd name="T7" fmla="*/ 50 h 51"/>
                  <a:gd name="T8" fmla="*/ 48 w 51"/>
                  <a:gd name="T9" fmla="*/ 38 h 51"/>
                  <a:gd name="T10" fmla="*/ 49 w 51"/>
                  <a:gd name="T11" fmla="*/ 19 h 51"/>
                  <a:gd name="T12" fmla="*/ 19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5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7" y="45"/>
                      <a:pt x="17" y="51"/>
                      <a:pt x="27" y="51"/>
                    </a:cubicBezTo>
                    <a:cubicBezTo>
                      <a:pt x="29" y="51"/>
                      <a:pt x="32" y="51"/>
                      <a:pt x="34" y="50"/>
                    </a:cubicBezTo>
                    <a:cubicBezTo>
                      <a:pt x="41" y="48"/>
                      <a:pt x="45" y="43"/>
                      <a:pt x="48" y="38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2" name="Freeform 5412"/>
              <p:cNvSpPr>
                <a:spLocks/>
              </p:cNvSpPr>
              <p:nvPr/>
            </p:nvSpPr>
            <p:spPr bwMode="auto">
              <a:xfrm>
                <a:off x="14214" y="-15888"/>
                <a:ext cx="144" cy="133"/>
              </a:xfrm>
              <a:custGeom>
                <a:avLst/>
                <a:gdLst>
                  <a:gd name="T0" fmla="*/ 18 w 54"/>
                  <a:gd name="T1" fmla="*/ 4 h 50"/>
                  <a:gd name="T2" fmla="*/ 5 w 54"/>
                  <a:gd name="T3" fmla="*/ 35 h 50"/>
                  <a:gd name="T4" fmla="*/ 27 w 54"/>
                  <a:gd name="T5" fmla="*/ 50 h 50"/>
                  <a:gd name="T6" fmla="*/ 35 w 54"/>
                  <a:gd name="T7" fmla="*/ 49 h 50"/>
                  <a:gd name="T8" fmla="*/ 49 w 54"/>
                  <a:gd name="T9" fmla="*/ 18 h 50"/>
                  <a:gd name="T10" fmla="*/ 18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8" y="4"/>
                    </a:moveTo>
                    <a:cubicBezTo>
                      <a:pt x="6" y="9"/>
                      <a:pt x="0" y="23"/>
                      <a:pt x="5" y="35"/>
                    </a:cubicBezTo>
                    <a:cubicBezTo>
                      <a:pt x="8" y="45"/>
                      <a:pt x="17" y="50"/>
                      <a:pt x="27" y="50"/>
                    </a:cubicBezTo>
                    <a:cubicBezTo>
                      <a:pt x="30" y="50"/>
                      <a:pt x="33" y="50"/>
                      <a:pt x="35" y="49"/>
                    </a:cubicBezTo>
                    <a:cubicBezTo>
                      <a:pt x="48" y="44"/>
                      <a:pt x="54" y="30"/>
                      <a:pt x="49" y="18"/>
                    </a:cubicBezTo>
                    <a:cubicBezTo>
                      <a:pt x="44" y="6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3" name="Freeform 5413"/>
              <p:cNvSpPr>
                <a:spLocks/>
              </p:cNvSpPr>
              <p:nvPr/>
            </p:nvSpPr>
            <p:spPr bwMode="auto">
              <a:xfrm>
                <a:off x="14155" y="-16043"/>
                <a:ext cx="139" cy="136"/>
              </a:xfrm>
              <a:custGeom>
                <a:avLst/>
                <a:gdLst>
                  <a:gd name="T0" fmla="*/ 15 w 52"/>
                  <a:gd name="T1" fmla="*/ 5 h 51"/>
                  <a:gd name="T2" fmla="*/ 2 w 52"/>
                  <a:gd name="T3" fmla="*/ 19 h 51"/>
                  <a:gd name="T4" fmla="*/ 3 w 52"/>
                  <a:gd name="T5" fmla="*/ 37 h 51"/>
                  <a:gd name="T6" fmla="*/ 24 w 52"/>
                  <a:gd name="T7" fmla="*/ 51 h 51"/>
                  <a:gd name="T8" fmla="*/ 34 w 52"/>
                  <a:gd name="T9" fmla="*/ 49 h 51"/>
                  <a:gd name="T10" fmla="*/ 46 w 52"/>
                  <a:gd name="T11" fmla="*/ 18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6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6" y="44"/>
                      <a:pt x="52" y="30"/>
                      <a:pt x="46" y="18"/>
                    </a:cubicBezTo>
                    <a:cubicBezTo>
                      <a:pt x="41" y="6"/>
                      <a:pt x="26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4" name="Freeform 5414"/>
              <p:cNvSpPr>
                <a:spLocks/>
              </p:cNvSpPr>
              <p:nvPr/>
            </p:nvSpPr>
            <p:spPr bwMode="auto">
              <a:xfrm>
                <a:off x="14083" y="-16192"/>
                <a:ext cx="139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20 h 51"/>
                  <a:gd name="T4" fmla="*/ 3 w 52"/>
                  <a:gd name="T5" fmla="*/ 38 h 51"/>
                  <a:gd name="T6" fmla="*/ 25 w 52"/>
                  <a:gd name="T7" fmla="*/ 51 h 51"/>
                  <a:gd name="T8" fmla="*/ 35 w 52"/>
                  <a:gd name="T9" fmla="*/ 49 h 51"/>
                  <a:gd name="T10" fmla="*/ 46 w 52"/>
                  <a:gd name="T11" fmla="*/ 17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7" y="43"/>
                      <a:pt x="52" y="28"/>
                      <a:pt x="46" y="17"/>
                    </a:cubicBezTo>
                    <a:cubicBezTo>
                      <a:pt x="40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5" name="Freeform 5415"/>
              <p:cNvSpPr>
                <a:spLocks/>
              </p:cNvSpPr>
              <p:nvPr/>
            </p:nvSpPr>
            <p:spPr bwMode="auto">
              <a:xfrm>
                <a:off x="14006" y="-16339"/>
                <a:ext cx="139" cy="136"/>
              </a:xfrm>
              <a:custGeom>
                <a:avLst/>
                <a:gdLst>
                  <a:gd name="T0" fmla="*/ 13 w 52"/>
                  <a:gd name="T1" fmla="*/ 7 h 51"/>
                  <a:gd name="T2" fmla="*/ 2 w 52"/>
                  <a:gd name="T3" fmla="*/ 21 h 51"/>
                  <a:gd name="T4" fmla="*/ 4 w 52"/>
                  <a:gd name="T5" fmla="*/ 39 h 51"/>
                  <a:gd name="T6" fmla="*/ 25 w 52"/>
                  <a:gd name="T7" fmla="*/ 51 h 51"/>
                  <a:gd name="T8" fmla="*/ 36 w 52"/>
                  <a:gd name="T9" fmla="*/ 48 h 51"/>
                  <a:gd name="T10" fmla="*/ 46 w 52"/>
                  <a:gd name="T11" fmla="*/ 16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8"/>
                      <a:pt x="46" y="16"/>
                    </a:cubicBezTo>
                    <a:cubicBezTo>
                      <a:pt x="39" y="5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6" name="Freeform 5416"/>
              <p:cNvSpPr>
                <a:spLocks/>
              </p:cNvSpPr>
              <p:nvPr/>
            </p:nvSpPr>
            <p:spPr bwMode="auto">
              <a:xfrm>
                <a:off x="13916" y="-16481"/>
                <a:ext cx="138" cy="137"/>
              </a:xfrm>
              <a:custGeom>
                <a:avLst/>
                <a:gdLst>
                  <a:gd name="T0" fmla="*/ 15 w 52"/>
                  <a:gd name="T1" fmla="*/ 7 h 51"/>
                  <a:gd name="T2" fmla="*/ 7 w 52"/>
                  <a:gd name="T3" fmla="*/ 39 h 51"/>
                  <a:gd name="T4" fmla="*/ 27 w 52"/>
                  <a:gd name="T5" fmla="*/ 51 h 51"/>
                  <a:gd name="T6" fmla="*/ 40 w 52"/>
                  <a:gd name="T7" fmla="*/ 48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7"/>
                    </a:moveTo>
                    <a:cubicBezTo>
                      <a:pt x="4" y="14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7" name="Freeform 5417"/>
              <p:cNvSpPr>
                <a:spLocks/>
              </p:cNvSpPr>
              <p:nvPr/>
            </p:nvSpPr>
            <p:spPr bwMode="auto">
              <a:xfrm>
                <a:off x="13828" y="-16619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8" name="Freeform 5418"/>
              <p:cNvSpPr>
                <a:spLocks/>
              </p:cNvSpPr>
              <p:nvPr/>
            </p:nvSpPr>
            <p:spPr bwMode="auto">
              <a:xfrm>
                <a:off x="13740" y="-16753"/>
                <a:ext cx="130" cy="136"/>
              </a:xfrm>
              <a:custGeom>
                <a:avLst/>
                <a:gdLst>
                  <a:gd name="T0" fmla="*/ 11 w 49"/>
                  <a:gd name="T1" fmla="*/ 8 h 51"/>
                  <a:gd name="T2" fmla="*/ 1 w 49"/>
                  <a:gd name="T3" fmla="*/ 23 h 51"/>
                  <a:gd name="T4" fmla="*/ 5 w 49"/>
                  <a:gd name="T5" fmla="*/ 41 h 51"/>
                  <a:gd name="T6" fmla="*/ 25 w 49"/>
                  <a:gd name="T7" fmla="*/ 51 h 51"/>
                  <a:gd name="T8" fmla="*/ 39 w 49"/>
                  <a:gd name="T9" fmla="*/ 46 h 51"/>
                  <a:gd name="T10" fmla="*/ 48 w 49"/>
                  <a:gd name="T11" fmla="*/ 31 h 51"/>
                  <a:gd name="T12" fmla="*/ 44 w 49"/>
                  <a:gd name="T13" fmla="*/ 13 h 51"/>
                  <a:gd name="T14" fmla="*/ 11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8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7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37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9" name="Freeform 5419"/>
              <p:cNvSpPr>
                <a:spLocks/>
              </p:cNvSpPr>
              <p:nvPr/>
            </p:nvSpPr>
            <p:spPr bwMode="auto">
              <a:xfrm>
                <a:off x="13633" y="-16883"/>
                <a:ext cx="139" cy="136"/>
              </a:xfrm>
              <a:custGeom>
                <a:avLst/>
                <a:gdLst>
                  <a:gd name="T0" fmla="*/ 9 w 52"/>
                  <a:gd name="T1" fmla="*/ 42 h 51"/>
                  <a:gd name="T2" fmla="*/ 27 w 52"/>
                  <a:gd name="T3" fmla="*/ 51 h 51"/>
                  <a:gd name="T4" fmla="*/ 42 w 52"/>
                  <a:gd name="T5" fmla="*/ 46 h 51"/>
                  <a:gd name="T6" fmla="*/ 51 w 52"/>
                  <a:gd name="T7" fmla="*/ 30 h 51"/>
                  <a:gd name="T8" fmla="*/ 46 w 52"/>
                  <a:gd name="T9" fmla="*/ 12 h 51"/>
                  <a:gd name="T10" fmla="*/ 12 w 52"/>
                  <a:gd name="T11" fmla="*/ 8 h 51"/>
                  <a:gd name="T12" fmla="*/ 9 w 52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9" y="42"/>
                    </a:moveTo>
                    <a:cubicBezTo>
                      <a:pt x="13" y="48"/>
                      <a:pt x="20" y="51"/>
                      <a:pt x="27" y="51"/>
                    </a:cubicBezTo>
                    <a:cubicBezTo>
                      <a:pt x="33" y="51"/>
                      <a:pt x="38" y="49"/>
                      <a:pt x="42" y="46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0" name="Freeform 5420"/>
              <p:cNvSpPr>
                <a:spLocks/>
              </p:cNvSpPr>
              <p:nvPr/>
            </p:nvSpPr>
            <p:spPr bwMode="auto">
              <a:xfrm>
                <a:off x="13529" y="-17006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2 w 54"/>
                  <a:gd name="T3" fmla="*/ 44 h 50"/>
                  <a:gd name="T4" fmla="*/ 45 w 54"/>
                  <a:gd name="T5" fmla="*/ 10 h 50"/>
                  <a:gd name="T6" fmla="*/ 11 w 54"/>
                  <a:gd name="T7" fmla="*/ 8 h 50"/>
                  <a:gd name="T8" fmla="*/ 9 w 54"/>
                  <a:gd name="T9" fmla="*/ 41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3" y="50"/>
                      <a:pt x="38" y="48"/>
                      <a:pt x="42" y="44"/>
                    </a:cubicBezTo>
                    <a:cubicBezTo>
                      <a:pt x="52" y="35"/>
                      <a:pt x="54" y="20"/>
                      <a:pt x="45" y="10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2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1" name="Freeform 5421"/>
              <p:cNvSpPr>
                <a:spLocks/>
              </p:cNvSpPr>
              <p:nvPr/>
            </p:nvSpPr>
            <p:spPr bwMode="auto">
              <a:xfrm>
                <a:off x="6626" y="-13324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3 w 52"/>
                  <a:gd name="T3" fmla="*/ 50 h 51"/>
                  <a:gd name="T4" fmla="*/ 48 w 52"/>
                  <a:gd name="T5" fmla="*/ 39 h 51"/>
                  <a:gd name="T6" fmla="*/ 50 w 52"/>
                  <a:gd name="T7" fmla="*/ 21 h 51"/>
                  <a:gd name="T8" fmla="*/ 21 w 52"/>
                  <a:gd name="T9" fmla="*/ 4 h 51"/>
                  <a:gd name="T10" fmla="*/ 4 w 52"/>
                  <a:gd name="T11" fmla="*/ 33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29" y="51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8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7" y="8"/>
                      <a:pt x="33" y="0"/>
                      <a:pt x="21" y="4"/>
                    </a:cubicBezTo>
                    <a:cubicBezTo>
                      <a:pt x="8" y="7"/>
                      <a:pt x="0" y="20"/>
                      <a:pt x="4" y="33"/>
                    </a:cubicBezTo>
                    <a:cubicBezTo>
                      <a:pt x="7" y="43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2" name="Freeform 5422"/>
              <p:cNvSpPr>
                <a:spLocks/>
              </p:cNvSpPr>
              <p:nvPr/>
            </p:nvSpPr>
            <p:spPr bwMode="auto">
              <a:xfrm>
                <a:off x="6679" y="-13164"/>
                <a:ext cx="131" cy="136"/>
              </a:xfrm>
              <a:custGeom>
                <a:avLst/>
                <a:gdLst>
                  <a:gd name="T0" fmla="*/ 18 w 49"/>
                  <a:gd name="T1" fmla="*/ 4 h 51"/>
                  <a:gd name="T2" fmla="*/ 4 w 49"/>
                  <a:gd name="T3" fmla="*/ 16 h 51"/>
                  <a:gd name="T4" fmla="*/ 2 w 49"/>
                  <a:gd name="T5" fmla="*/ 34 h 51"/>
                  <a:gd name="T6" fmla="*/ 25 w 49"/>
                  <a:gd name="T7" fmla="*/ 51 h 51"/>
                  <a:gd name="T8" fmla="*/ 32 w 49"/>
                  <a:gd name="T9" fmla="*/ 50 h 51"/>
                  <a:gd name="T10" fmla="*/ 46 w 49"/>
                  <a:gd name="T11" fmla="*/ 38 h 51"/>
                  <a:gd name="T12" fmla="*/ 48 w 49"/>
                  <a:gd name="T13" fmla="*/ 20 h 51"/>
                  <a:gd name="T14" fmla="*/ 18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4"/>
                    </a:moveTo>
                    <a:cubicBezTo>
                      <a:pt x="12" y="6"/>
                      <a:pt x="7" y="10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30" y="51"/>
                      <a:pt x="32" y="50"/>
                    </a:cubicBezTo>
                    <a:cubicBezTo>
                      <a:pt x="38" y="48"/>
                      <a:pt x="43" y="44"/>
                      <a:pt x="46" y="38"/>
                    </a:cubicBezTo>
                    <a:cubicBezTo>
                      <a:pt x="49" y="32"/>
                      <a:pt x="49" y="26"/>
                      <a:pt x="48" y="20"/>
                    </a:cubicBezTo>
                    <a:cubicBezTo>
                      <a:pt x="44" y="8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3" name="Freeform 5423"/>
              <p:cNvSpPr>
                <a:spLocks/>
              </p:cNvSpPr>
              <p:nvPr/>
            </p:nvSpPr>
            <p:spPr bwMode="auto">
              <a:xfrm>
                <a:off x="6789" y="-12852"/>
                <a:ext cx="136" cy="136"/>
              </a:xfrm>
              <a:custGeom>
                <a:avLst/>
                <a:gdLst>
                  <a:gd name="T0" fmla="*/ 18 w 51"/>
                  <a:gd name="T1" fmla="*/ 5 h 51"/>
                  <a:gd name="T2" fmla="*/ 5 w 51"/>
                  <a:gd name="T3" fmla="*/ 36 h 51"/>
                  <a:gd name="T4" fmla="*/ 27 w 51"/>
                  <a:gd name="T5" fmla="*/ 51 h 51"/>
                  <a:gd name="T6" fmla="*/ 36 w 51"/>
                  <a:gd name="T7" fmla="*/ 50 h 51"/>
                  <a:gd name="T8" fmla="*/ 49 w 51"/>
                  <a:gd name="T9" fmla="*/ 37 h 51"/>
                  <a:gd name="T10" fmla="*/ 49 w 51"/>
                  <a:gd name="T11" fmla="*/ 18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2" y="47"/>
                      <a:pt x="46" y="43"/>
                      <a:pt x="49" y="37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4" y="7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4" name="Freeform 5424"/>
              <p:cNvSpPr>
                <a:spLocks/>
              </p:cNvSpPr>
              <p:nvPr/>
            </p:nvSpPr>
            <p:spPr bwMode="auto">
              <a:xfrm>
                <a:off x="6853" y="-12700"/>
                <a:ext cx="138" cy="136"/>
              </a:xfrm>
              <a:custGeom>
                <a:avLst/>
                <a:gdLst>
                  <a:gd name="T0" fmla="*/ 18 w 52"/>
                  <a:gd name="T1" fmla="*/ 6 h 51"/>
                  <a:gd name="T2" fmla="*/ 6 w 52"/>
                  <a:gd name="T3" fmla="*/ 37 h 51"/>
                  <a:gd name="T4" fmla="*/ 28 w 52"/>
                  <a:gd name="T5" fmla="*/ 51 h 51"/>
                  <a:gd name="T6" fmla="*/ 37 w 52"/>
                  <a:gd name="T7" fmla="*/ 49 h 51"/>
                  <a:gd name="T8" fmla="*/ 50 w 52"/>
                  <a:gd name="T9" fmla="*/ 36 h 51"/>
                  <a:gd name="T10" fmla="*/ 49 w 52"/>
                  <a:gd name="T11" fmla="*/ 17 h 51"/>
                  <a:gd name="T12" fmla="*/ 18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6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10" y="46"/>
                      <a:pt x="18" y="51"/>
                      <a:pt x="28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3" y="46"/>
                      <a:pt x="48" y="42"/>
                      <a:pt x="50" y="36"/>
                    </a:cubicBezTo>
                    <a:cubicBezTo>
                      <a:pt x="52" y="30"/>
                      <a:pt x="52" y="23"/>
                      <a:pt x="49" y="17"/>
                    </a:cubicBezTo>
                    <a:cubicBezTo>
                      <a:pt x="44" y="6"/>
                      <a:pt x="29" y="0"/>
                      <a:pt x="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5" name="Freeform 5425"/>
              <p:cNvSpPr>
                <a:spLocks/>
              </p:cNvSpPr>
              <p:nvPr/>
            </p:nvSpPr>
            <p:spPr bwMode="auto">
              <a:xfrm>
                <a:off x="6925" y="-12550"/>
                <a:ext cx="138" cy="136"/>
              </a:xfrm>
              <a:custGeom>
                <a:avLst/>
                <a:gdLst>
                  <a:gd name="T0" fmla="*/ 17 w 52"/>
                  <a:gd name="T1" fmla="*/ 6 h 51"/>
                  <a:gd name="T2" fmla="*/ 6 w 52"/>
                  <a:gd name="T3" fmla="*/ 38 h 51"/>
                  <a:gd name="T4" fmla="*/ 28 w 52"/>
                  <a:gd name="T5" fmla="*/ 51 h 51"/>
                  <a:gd name="T6" fmla="*/ 38 w 52"/>
                  <a:gd name="T7" fmla="*/ 48 h 51"/>
                  <a:gd name="T8" fmla="*/ 50 w 52"/>
                  <a:gd name="T9" fmla="*/ 35 h 51"/>
                  <a:gd name="T10" fmla="*/ 49 w 52"/>
                  <a:gd name="T11" fmla="*/ 16 h 51"/>
                  <a:gd name="T12" fmla="*/ 17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5"/>
                      <a:pt x="48" y="41"/>
                      <a:pt x="50" y="35"/>
                    </a:cubicBezTo>
                    <a:cubicBezTo>
                      <a:pt x="52" y="28"/>
                      <a:pt x="52" y="22"/>
                      <a:pt x="49" y="16"/>
                    </a:cubicBezTo>
                    <a:cubicBezTo>
                      <a:pt x="43" y="5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6" name="Freeform 5426"/>
              <p:cNvSpPr>
                <a:spLocks/>
              </p:cNvSpPr>
              <p:nvPr/>
            </p:nvSpPr>
            <p:spPr bwMode="auto">
              <a:xfrm>
                <a:off x="7010" y="-12406"/>
                <a:ext cx="131" cy="136"/>
              </a:xfrm>
              <a:custGeom>
                <a:avLst/>
                <a:gdLst>
                  <a:gd name="T0" fmla="*/ 13 w 49"/>
                  <a:gd name="T1" fmla="*/ 7 h 51"/>
                  <a:gd name="T2" fmla="*/ 2 w 49"/>
                  <a:gd name="T3" fmla="*/ 21 h 51"/>
                  <a:gd name="T4" fmla="*/ 4 w 49"/>
                  <a:gd name="T5" fmla="*/ 39 h 51"/>
                  <a:gd name="T6" fmla="*/ 25 w 49"/>
                  <a:gd name="T7" fmla="*/ 51 h 51"/>
                  <a:gd name="T8" fmla="*/ 36 w 49"/>
                  <a:gd name="T9" fmla="*/ 48 h 51"/>
                  <a:gd name="T10" fmla="*/ 48 w 49"/>
                  <a:gd name="T11" fmla="*/ 34 h 51"/>
                  <a:gd name="T12" fmla="*/ 46 w 49"/>
                  <a:gd name="T13" fmla="*/ 16 h 51"/>
                  <a:gd name="T14" fmla="*/ 13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39" y="5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7" name="Freeform 5427"/>
              <p:cNvSpPr>
                <a:spLocks/>
              </p:cNvSpPr>
              <p:nvPr/>
            </p:nvSpPr>
            <p:spPr bwMode="auto">
              <a:xfrm>
                <a:off x="7093" y="-12265"/>
                <a:ext cx="138" cy="136"/>
              </a:xfrm>
              <a:custGeom>
                <a:avLst/>
                <a:gdLst>
                  <a:gd name="T0" fmla="*/ 13 w 52"/>
                  <a:gd name="T1" fmla="*/ 7 h 51"/>
                  <a:gd name="T2" fmla="*/ 2 w 52"/>
                  <a:gd name="T3" fmla="*/ 22 h 51"/>
                  <a:gd name="T4" fmla="*/ 5 w 52"/>
                  <a:gd name="T5" fmla="*/ 40 h 51"/>
                  <a:gd name="T6" fmla="*/ 25 w 52"/>
                  <a:gd name="T7" fmla="*/ 51 h 51"/>
                  <a:gd name="T8" fmla="*/ 37 w 52"/>
                  <a:gd name="T9" fmla="*/ 48 h 51"/>
                  <a:gd name="T10" fmla="*/ 45 w 52"/>
                  <a:gd name="T11" fmla="*/ 15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ubicBezTo>
                      <a:pt x="49" y="41"/>
                      <a:pt x="52" y="26"/>
                      <a:pt x="45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8" name="Freeform 5428"/>
              <p:cNvSpPr>
                <a:spLocks/>
              </p:cNvSpPr>
              <p:nvPr/>
            </p:nvSpPr>
            <p:spPr bwMode="auto">
              <a:xfrm>
                <a:off x="7175" y="-12126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9" name="Freeform 5429"/>
              <p:cNvSpPr>
                <a:spLocks/>
              </p:cNvSpPr>
              <p:nvPr/>
            </p:nvSpPr>
            <p:spPr bwMode="auto">
              <a:xfrm>
                <a:off x="7269" y="-11993"/>
                <a:ext cx="138" cy="136"/>
              </a:xfrm>
              <a:custGeom>
                <a:avLst/>
                <a:gdLst>
                  <a:gd name="T0" fmla="*/ 14 w 52"/>
                  <a:gd name="T1" fmla="*/ 8 h 51"/>
                  <a:gd name="T2" fmla="*/ 8 w 52"/>
                  <a:gd name="T3" fmla="*/ 41 h 51"/>
                  <a:gd name="T4" fmla="*/ 28 w 52"/>
                  <a:gd name="T5" fmla="*/ 51 h 51"/>
                  <a:gd name="T6" fmla="*/ 42 w 52"/>
                  <a:gd name="T7" fmla="*/ 47 h 51"/>
                  <a:gd name="T8" fmla="*/ 51 w 52"/>
                  <a:gd name="T9" fmla="*/ 31 h 51"/>
                  <a:gd name="T10" fmla="*/ 47 w 52"/>
                  <a:gd name="T11" fmla="*/ 13 h 51"/>
                  <a:gd name="T12" fmla="*/ 14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8"/>
                    </a:moveTo>
                    <a:cubicBezTo>
                      <a:pt x="3" y="16"/>
                      <a:pt x="0" y="31"/>
                      <a:pt x="8" y="41"/>
                    </a:cubicBezTo>
                    <a:cubicBezTo>
                      <a:pt x="13" y="47"/>
                      <a:pt x="20" y="51"/>
                      <a:pt x="28" y="51"/>
                    </a:cubicBezTo>
                    <a:cubicBezTo>
                      <a:pt x="33" y="51"/>
                      <a:pt x="37" y="50"/>
                      <a:pt x="42" y="47"/>
                    </a:cubicBezTo>
                    <a:cubicBezTo>
                      <a:pt x="47" y="43"/>
                      <a:pt x="50" y="37"/>
                      <a:pt x="51" y="31"/>
                    </a:cubicBezTo>
                    <a:cubicBezTo>
                      <a:pt x="52" y="25"/>
                      <a:pt x="51" y="18"/>
                      <a:pt x="47" y="13"/>
                    </a:cubicBezTo>
                    <a:cubicBezTo>
                      <a:pt x="39" y="3"/>
                      <a:pt x="24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0" name="Freeform 5430"/>
              <p:cNvSpPr>
                <a:spLocks/>
              </p:cNvSpPr>
              <p:nvPr/>
            </p:nvSpPr>
            <p:spPr bwMode="auto">
              <a:xfrm>
                <a:off x="7375" y="-11862"/>
                <a:ext cx="139" cy="136"/>
              </a:xfrm>
              <a:custGeom>
                <a:avLst/>
                <a:gdLst>
                  <a:gd name="T0" fmla="*/ 10 w 52"/>
                  <a:gd name="T1" fmla="*/ 8 h 51"/>
                  <a:gd name="T2" fmla="*/ 1 w 52"/>
                  <a:gd name="T3" fmla="*/ 24 h 51"/>
                  <a:gd name="T4" fmla="*/ 6 w 52"/>
                  <a:gd name="T5" fmla="*/ 42 h 51"/>
                  <a:gd name="T6" fmla="*/ 25 w 52"/>
                  <a:gd name="T7" fmla="*/ 51 h 51"/>
                  <a:gd name="T8" fmla="*/ 39 w 52"/>
                  <a:gd name="T9" fmla="*/ 46 h 51"/>
                  <a:gd name="T10" fmla="*/ 43 w 52"/>
                  <a:gd name="T11" fmla="*/ 12 h 51"/>
                  <a:gd name="T12" fmla="*/ 10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0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1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1" name="Freeform 5431"/>
              <p:cNvSpPr>
                <a:spLocks/>
              </p:cNvSpPr>
              <p:nvPr/>
            </p:nvSpPr>
            <p:spPr bwMode="auto">
              <a:xfrm>
                <a:off x="7474" y="-11734"/>
                <a:ext cx="136" cy="134"/>
              </a:xfrm>
              <a:custGeom>
                <a:avLst/>
                <a:gdLst>
                  <a:gd name="T0" fmla="*/ 42 w 51"/>
                  <a:gd name="T1" fmla="*/ 44 h 50"/>
                  <a:gd name="T2" fmla="*/ 51 w 51"/>
                  <a:gd name="T3" fmla="*/ 28 h 50"/>
                  <a:gd name="T4" fmla="*/ 45 w 51"/>
                  <a:gd name="T5" fmla="*/ 11 h 50"/>
                  <a:gd name="T6" fmla="*/ 11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2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4"/>
                    </a:moveTo>
                    <a:cubicBezTo>
                      <a:pt x="47" y="40"/>
                      <a:pt x="50" y="34"/>
                      <a:pt x="51" y="28"/>
                    </a:cubicBezTo>
                    <a:cubicBezTo>
                      <a:pt x="51" y="22"/>
                      <a:pt x="49" y="15"/>
                      <a:pt x="45" y="11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2" name="Freeform 5432"/>
              <p:cNvSpPr>
                <a:spLocks/>
              </p:cNvSpPr>
              <p:nvPr/>
            </p:nvSpPr>
            <p:spPr bwMode="auto">
              <a:xfrm>
                <a:off x="7591" y="-11614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7 h 50"/>
                  <a:gd name="T6" fmla="*/ 41 w 48"/>
                  <a:gd name="T7" fmla="*/ 10 h 50"/>
                  <a:gd name="T8" fmla="*/ 8 w 48"/>
                  <a:gd name="T9" fmla="*/ 9 h 50"/>
                  <a:gd name="T10" fmla="*/ 0 w 48"/>
                  <a:gd name="T11" fmla="*/ 26 h 50"/>
                  <a:gd name="T12" fmla="*/ 6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7" y="34"/>
                      <a:pt x="48" y="27"/>
                    </a:cubicBezTo>
                    <a:cubicBezTo>
                      <a:pt x="48" y="21"/>
                      <a:pt x="46" y="15"/>
                      <a:pt x="41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3" name="Freeform 5433"/>
              <p:cNvSpPr>
                <a:spLocks/>
              </p:cNvSpPr>
              <p:nvPr/>
            </p:nvSpPr>
            <p:spPr bwMode="auto">
              <a:xfrm>
                <a:off x="7698" y="-11496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10 w 50"/>
                  <a:gd name="T9" fmla="*/ 9 h 50"/>
                  <a:gd name="T10" fmla="*/ 10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4" name="Freeform 5434"/>
              <p:cNvSpPr>
                <a:spLocks/>
              </p:cNvSpPr>
              <p:nvPr/>
            </p:nvSpPr>
            <p:spPr bwMode="auto">
              <a:xfrm>
                <a:off x="7815" y="-11384"/>
                <a:ext cx="136" cy="133"/>
              </a:xfrm>
              <a:custGeom>
                <a:avLst/>
                <a:gdLst>
                  <a:gd name="T0" fmla="*/ 44 w 51"/>
                  <a:gd name="T1" fmla="*/ 43 h 50"/>
                  <a:gd name="T2" fmla="*/ 51 w 51"/>
                  <a:gd name="T3" fmla="*/ 25 h 50"/>
                  <a:gd name="T4" fmla="*/ 43 w 51"/>
                  <a:gd name="T5" fmla="*/ 9 h 50"/>
                  <a:gd name="T6" fmla="*/ 9 w 51"/>
                  <a:gd name="T7" fmla="*/ 10 h 50"/>
                  <a:gd name="T8" fmla="*/ 11 w 51"/>
                  <a:gd name="T9" fmla="*/ 44 h 50"/>
                  <a:gd name="T10" fmla="*/ 27 w 51"/>
                  <a:gd name="T11" fmla="*/ 50 h 50"/>
                  <a:gd name="T12" fmla="*/ 44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3"/>
                    </a:moveTo>
                    <a:cubicBezTo>
                      <a:pt x="49" y="38"/>
                      <a:pt x="51" y="32"/>
                      <a:pt x="51" y="25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5" name="Freeform 5435"/>
              <p:cNvSpPr>
                <a:spLocks/>
              </p:cNvSpPr>
              <p:nvPr/>
            </p:nvSpPr>
            <p:spPr bwMode="auto">
              <a:xfrm>
                <a:off x="7938" y="-11278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2 w 51"/>
                  <a:gd name="T7" fmla="*/ 8 h 50"/>
                  <a:gd name="T8" fmla="*/ 9 w 51"/>
                  <a:gd name="T9" fmla="*/ 11 h 50"/>
                  <a:gd name="T10" fmla="*/ 11 w 51"/>
                  <a:gd name="T11" fmla="*/ 45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1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3"/>
                      <a:pt x="42" y="8"/>
                    </a:cubicBezTo>
                    <a:cubicBezTo>
                      <a:pt x="33" y="0"/>
                      <a:pt x="17" y="2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6" name="Freeform 5436"/>
              <p:cNvSpPr>
                <a:spLocks/>
              </p:cNvSpPr>
              <p:nvPr/>
            </p:nvSpPr>
            <p:spPr bwMode="auto">
              <a:xfrm>
                <a:off x="8071" y="-11176"/>
                <a:ext cx="131" cy="136"/>
              </a:xfrm>
              <a:custGeom>
                <a:avLst/>
                <a:gdLst>
                  <a:gd name="T0" fmla="*/ 10 w 49"/>
                  <a:gd name="T1" fmla="*/ 46 h 51"/>
                  <a:gd name="T2" fmla="*/ 25 w 49"/>
                  <a:gd name="T3" fmla="*/ 51 h 51"/>
                  <a:gd name="T4" fmla="*/ 43 w 49"/>
                  <a:gd name="T5" fmla="*/ 42 h 51"/>
                  <a:gd name="T6" fmla="*/ 48 w 49"/>
                  <a:gd name="T7" fmla="*/ 24 h 51"/>
                  <a:gd name="T8" fmla="*/ 39 w 49"/>
                  <a:gd name="T9" fmla="*/ 8 h 51"/>
                  <a:gd name="T10" fmla="*/ 6 w 49"/>
                  <a:gd name="T11" fmla="*/ 12 h 51"/>
                  <a:gd name="T12" fmla="*/ 1 w 49"/>
                  <a:gd name="T13" fmla="*/ 30 h 51"/>
                  <a:gd name="T14" fmla="*/ 10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6"/>
                    </a:move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8" y="18"/>
                      <a:pt x="44" y="12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7" name="Freeform 5437"/>
              <p:cNvSpPr>
                <a:spLocks/>
              </p:cNvSpPr>
              <p:nvPr/>
            </p:nvSpPr>
            <p:spPr bwMode="auto">
              <a:xfrm>
                <a:off x="8196" y="-11077"/>
                <a:ext cx="144" cy="133"/>
              </a:xfrm>
              <a:custGeom>
                <a:avLst/>
                <a:gdLst>
                  <a:gd name="T0" fmla="*/ 13 w 54"/>
                  <a:gd name="T1" fmla="*/ 46 h 50"/>
                  <a:gd name="T2" fmla="*/ 27 w 54"/>
                  <a:gd name="T3" fmla="*/ 50 h 50"/>
                  <a:gd name="T4" fmla="*/ 46 w 54"/>
                  <a:gd name="T5" fmla="*/ 41 h 50"/>
                  <a:gd name="T6" fmla="*/ 41 w 54"/>
                  <a:gd name="T7" fmla="*/ 7 h 50"/>
                  <a:gd name="T8" fmla="*/ 7 w 54"/>
                  <a:gd name="T9" fmla="*/ 13 h 50"/>
                  <a:gd name="T10" fmla="*/ 13 w 54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3" y="46"/>
                    </a:move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6" y="41"/>
                    </a:cubicBezTo>
                    <a:cubicBezTo>
                      <a:pt x="54" y="30"/>
                      <a:pt x="51" y="15"/>
                      <a:pt x="41" y="7"/>
                    </a:cubicBezTo>
                    <a:cubicBezTo>
                      <a:pt x="30" y="0"/>
                      <a:pt x="15" y="2"/>
                      <a:pt x="7" y="13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8" name="Freeform 5438"/>
              <p:cNvSpPr>
                <a:spLocks/>
              </p:cNvSpPr>
              <p:nvPr/>
            </p:nvSpPr>
            <p:spPr bwMode="auto">
              <a:xfrm>
                <a:off x="8330" y="-10987"/>
                <a:ext cx="138" cy="136"/>
              </a:xfrm>
              <a:custGeom>
                <a:avLst/>
                <a:gdLst>
                  <a:gd name="T0" fmla="*/ 14 w 52"/>
                  <a:gd name="T1" fmla="*/ 47 h 51"/>
                  <a:gd name="T2" fmla="*/ 28 w 52"/>
                  <a:gd name="T3" fmla="*/ 51 h 51"/>
                  <a:gd name="T4" fmla="*/ 48 w 52"/>
                  <a:gd name="T5" fmla="*/ 40 h 51"/>
                  <a:gd name="T6" fmla="*/ 51 w 52"/>
                  <a:gd name="T7" fmla="*/ 22 h 51"/>
                  <a:gd name="T8" fmla="*/ 41 w 52"/>
                  <a:gd name="T9" fmla="*/ 7 h 51"/>
                  <a:gd name="T10" fmla="*/ 8 w 52"/>
                  <a:gd name="T11" fmla="*/ 14 h 51"/>
                  <a:gd name="T12" fmla="*/ 14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7"/>
                    </a:move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1" y="35"/>
                      <a:pt x="52" y="29"/>
                      <a:pt x="51" y="22"/>
                    </a:cubicBezTo>
                    <a:cubicBezTo>
                      <a:pt x="50" y="16"/>
                      <a:pt x="46" y="11"/>
                      <a:pt x="41" y="7"/>
                    </a:cubicBez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4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9" name="Freeform 5439"/>
              <p:cNvSpPr>
                <a:spLocks/>
              </p:cNvSpPr>
              <p:nvPr/>
            </p:nvSpPr>
            <p:spPr bwMode="auto">
              <a:xfrm>
                <a:off x="8476" y="-10899"/>
                <a:ext cx="134" cy="136"/>
              </a:xfrm>
              <a:custGeom>
                <a:avLst/>
                <a:gdLst>
                  <a:gd name="T0" fmla="*/ 13 w 50"/>
                  <a:gd name="T1" fmla="*/ 47 h 51"/>
                  <a:gd name="T2" fmla="*/ 25 w 50"/>
                  <a:gd name="T3" fmla="*/ 51 h 51"/>
                  <a:gd name="T4" fmla="*/ 45 w 50"/>
                  <a:gd name="T5" fmla="*/ 39 h 51"/>
                  <a:gd name="T6" fmla="*/ 48 w 50"/>
                  <a:gd name="T7" fmla="*/ 21 h 51"/>
                  <a:gd name="T8" fmla="*/ 37 w 50"/>
                  <a:gd name="T9" fmla="*/ 6 h 51"/>
                  <a:gd name="T10" fmla="*/ 4 w 50"/>
                  <a:gd name="T11" fmla="*/ 14 h 51"/>
                  <a:gd name="T12" fmla="*/ 2 w 50"/>
                  <a:gd name="T13" fmla="*/ 32 h 51"/>
                  <a:gd name="T14" fmla="*/ 13 w 50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47"/>
                    </a:moveTo>
                    <a:cubicBezTo>
                      <a:pt x="16" y="49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6"/>
                    </a:cubicBezTo>
                    <a:cubicBezTo>
                      <a:pt x="26" y="0"/>
                      <a:pt x="11" y="4"/>
                      <a:pt x="4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3" y="39"/>
                      <a:pt x="7" y="44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0" name="Freeform 5440"/>
              <p:cNvSpPr>
                <a:spLocks/>
              </p:cNvSpPr>
              <p:nvPr/>
            </p:nvSpPr>
            <p:spPr bwMode="auto">
              <a:xfrm>
                <a:off x="8620" y="-10819"/>
                <a:ext cx="139" cy="136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5 w 52"/>
                  <a:gd name="T5" fmla="*/ 39 h 51"/>
                  <a:gd name="T6" fmla="*/ 36 w 52"/>
                  <a:gd name="T7" fmla="*/ 6 h 51"/>
                  <a:gd name="T8" fmla="*/ 4 w 52"/>
                  <a:gd name="T9" fmla="*/ 16 h 51"/>
                  <a:gd name="T10" fmla="*/ 2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1" name="Freeform 5441"/>
              <p:cNvSpPr>
                <a:spLocks/>
              </p:cNvSpPr>
              <p:nvPr/>
            </p:nvSpPr>
            <p:spPr bwMode="auto">
              <a:xfrm>
                <a:off x="8767" y="-10744"/>
                <a:ext cx="131" cy="136"/>
              </a:xfrm>
              <a:custGeom>
                <a:avLst/>
                <a:gdLst>
                  <a:gd name="T0" fmla="*/ 14 w 49"/>
                  <a:gd name="T1" fmla="*/ 49 h 51"/>
                  <a:gd name="T2" fmla="*/ 25 w 49"/>
                  <a:gd name="T3" fmla="*/ 51 h 51"/>
                  <a:gd name="T4" fmla="*/ 46 w 49"/>
                  <a:gd name="T5" fmla="*/ 38 h 51"/>
                  <a:gd name="T6" fmla="*/ 47 w 49"/>
                  <a:gd name="T7" fmla="*/ 20 h 51"/>
                  <a:gd name="T8" fmla="*/ 35 w 49"/>
                  <a:gd name="T9" fmla="*/ 6 h 51"/>
                  <a:gd name="T10" fmla="*/ 3 w 49"/>
                  <a:gd name="T11" fmla="*/ 17 h 51"/>
                  <a:gd name="T12" fmla="*/ 2 w 49"/>
                  <a:gd name="T13" fmla="*/ 35 h 51"/>
                  <a:gd name="T14" fmla="*/ 14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49"/>
                    </a:moveTo>
                    <a:cubicBezTo>
                      <a:pt x="17" y="51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2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2" name="Freeform 5442"/>
              <p:cNvSpPr>
                <a:spLocks/>
              </p:cNvSpPr>
              <p:nvPr/>
            </p:nvSpPr>
            <p:spPr bwMode="auto">
              <a:xfrm>
                <a:off x="8916" y="-10672"/>
                <a:ext cx="131" cy="136"/>
              </a:xfrm>
              <a:custGeom>
                <a:avLst/>
                <a:gdLst>
                  <a:gd name="T0" fmla="*/ 3 w 49"/>
                  <a:gd name="T1" fmla="*/ 17 h 51"/>
                  <a:gd name="T2" fmla="*/ 3 w 49"/>
                  <a:gd name="T3" fmla="*/ 35 h 51"/>
                  <a:gd name="T4" fmla="*/ 15 w 49"/>
                  <a:gd name="T5" fmla="*/ 49 h 51"/>
                  <a:gd name="T6" fmla="*/ 25 w 49"/>
                  <a:gd name="T7" fmla="*/ 51 h 51"/>
                  <a:gd name="T8" fmla="*/ 47 w 49"/>
                  <a:gd name="T9" fmla="*/ 37 h 51"/>
                  <a:gd name="T10" fmla="*/ 47 w 49"/>
                  <a:gd name="T11" fmla="*/ 18 h 51"/>
                  <a:gd name="T12" fmla="*/ 35 w 49"/>
                  <a:gd name="T13" fmla="*/ 5 h 51"/>
                  <a:gd name="T14" fmla="*/ 3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7"/>
                    </a:move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5" y="12"/>
                      <a:pt x="40" y="8"/>
                      <a:pt x="35" y="5"/>
                    </a:cubicBezTo>
                    <a:cubicBezTo>
                      <a:pt x="23" y="0"/>
                      <a:pt x="8" y="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3" name="Freeform 5443"/>
              <p:cNvSpPr>
                <a:spLocks/>
              </p:cNvSpPr>
              <p:nvPr/>
            </p:nvSpPr>
            <p:spPr bwMode="auto">
              <a:xfrm>
                <a:off x="9071" y="-10608"/>
                <a:ext cx="131" cy="136"/>
              </a:xfrm>
              <a:custGeom>
                <a:avLst/>
                <a:gdLst>
                  <a:gd name="T0" fmla="*/ 2 w 49"/>
                  <a:gd name="T1" fmla="*/ 18 h 51"/>
                  <a:gd name="T2" fmla="*/ 3 w 49"/>
                  <a:gd name="T3" fmla="*/ 36 h 51"/>
                  <a:gd name="T4" fmla="*/ 16 w 49"/>
                  <a:gd name="T5" fmla="*/ 49 h 51"/>
                  <a:gd name="T6" fmla="*/ 25 w 49"/>
                  <a:gd name="T7" fmla="*/ 51 h 51"/>
                  <a:gd name="T8" fmla="*/ 47 w 49"/>
                  <a:gd name="T9" fmla="*/ 36 h 51"/>
                  <a:gd name="T10" fmla="*/ 46 w 49"/>
                  <a:gd name="T11" fmla="*/ 17 h 51"/>
                  <a:gd name="T12" fmla="*/ 33 w 49"/>
                  <a:gd name="T13" fmla="*/ 5 h 51"/>
                  <a:gd name="T14" fmla="*/ 2 w 49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8"/>
                    </a:move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49" y="30"/>
                      <a:pt x="49" y="23"/>
                      <a:pt x="46" y="17"/>
                    </a:cubicBez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4" name="Freeform 5444"/>
              <p:cNvSpPr>
                <a:spLocks/>
              </p:cNvSpPr>
              <p:nvPr/>
            </p:nvSpPr>
            <p:spPr bwMode="auto">
              <a:xfrm>
                <a:off x="9220" y="-10549"/>
                <a:ext cx="139" cy="133"/>
              </a:xfrm>
              <a:custGeom>
                <a:avLst/>
                <a:gdLst>
                  <a:gd name="T0" fmla="*/ 5 w 52"/>
                  <a:gd name="T1" fmla="*/ 18 h 50"/>
                  <a:gd name="T2" fmla="*/ 19 w 52"/>
                  <a:gd name="T3" fmla="*/ 49 h 50"/>
                  <a:gd name="T4" fmla="*/ 27 w 52"/>
                  <a:gd name="T5" fmla="*/ 50 h 50"/>
                  <a:gd name="T6" fmla="*/ 50 w 52"/>
                  <a:gd name="T7" fmla="*/ 34 h 50"/>
                  <a:gd name="T8" fmla="*/ 49 w 52"/>
                  <a:gd name="T9" fmla="*/ 16 h 50"/>
                  <a:gd name="T10" fmla="*/ 35 w 52"/>
                  <a:gd name="T11" fmla="*/ 4 h 50"/>
                  <a:gd name="T12" fmla="*/ 5 w 52"/>
                  <a:gd name="T1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" y="18"/>
                    </a:move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6" y="44"/>
                      <a:pt x="50" y="34"/>
                    </a:cubicBezTo>
                    <a:cubicBezTo>
                      <a:pt x="52" y="28"/>
                      <a:pt x="52" y="22"/>
                      <a:pt x="49" y="16"/>
                    </a:cubicBezTo>
                    <a:cubicBezTo>
                      <a:pt x="46" y="10"/>
                      <a:pt x="41" y="6"/>
                      <a:pt x="35" y="4"/>
                    </a:cubicBezTo>
                    <a:cubicBezTo>
                      <a:pt x="23" y="0"/>
                      <a:pt x="9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5" name="Freeform 5445"/>
              <p:cNvSpPr>
                <a:spLocks/>
              </p:cNvSpPr>
              <p:nvPr/>
            </p:nvSpPr>
            <p:spPr bwMode="auto">
              <a:xfrm>
                <a:off x="9383" y="-10498"/>
                <a:ext cx="136" cy="136"/>
              </a:xfrm>
              <a:custGeom>
                <a:avLst/>
                <a:gdLst>
                  <a:gd name="T0" fmla="*/ 33 w 51"/>
                  <a:gd name="T1" fmla="*/ 4 h 51"/>
                  <a:gd name="T2" fmla="*/ 3 w 51"/>
                  <a:gd name="T3" fmla="*/ 20 h 51"/>
                  <a:gd name="T4" fmla="*/ 19 w 51"/>
                  <a:gd name="T5" fmla="*/ 50 h 51"/>
                  <a:gd name="T6" fmla="*/ 26 w 51"/>
                  <a:gd name="T7" fmla="*/ 51 h 51"/>
                  <a:gd name="T8" fmla="*/ 49 w 51"/>
                  <a:gd name="T9" fmla="*/ 34 h 51"/>
                  <a:gd name="T10" fmla="*/ 47 w 51"/>
                  <a:gd name="T11" fmla="*/ 16 h 51"/>
                  <a:gd name="T12" fmla="*/ 33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3" y="4"/>
                    </a:moveTo>
                    <a:cubicBezTo>
                      <a:pt x="21" y="0"/>
                      <a:pt x="7" y="7"/>
                      <a:pt x="3" y="20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0" y="21"/>
                      <a:pt x="47" y="16"/>
                    </a:cubicBezTo>
                    <a:cubicBezTo>
                      <a:pt x="44" y="10"/>
                      <a:pt x="39" y="6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6" name="Freeform 5446"/>
              <p:cNvSpPr>
                <a:spLocks/>
              </p:cNvSpPr>
              <p:nvPr/>
            </p:nvSpPr>
            <p:spPr bwMode="auto">
              <a:xfrm>
                <a:off x="9551" y="-10453"/>
                <a:ext cx="136" cy="136"/>
              </a:xfrm>
              <a:custGeom>
                <a:avLst/>
                <a:gdLst>
                  <a:gd name="T0" fmla="*/ 30 w 51"/>
                  <a:gd name="T1" fmla="*/ 4 h 51"/>
                  <a:gd name="T2" fmla="*/ 1 w 51"/>
                  <a:gd name="T3" fmla="*/ 21 h 51"/>
                  <a:gd name="T4" fmla="*/ 4 w 51"/>
                  <a:gd name="T5" fmla="*/ 39 h 51"/>
                  <a:gd name="T6" fmla="*/ 18 w 51"/>
                  <a:gd name="T7" fmla="*/ 50 h 51"/>
                  <a:gd name="T8" fmla="*/ 24 w 51"/>
                  <a:gd name="T9" fmla="*/ 51 h 51"/>
                  <a:gd name="T10" fmla="*/ 47 w 51"/>
                  <a:gd name="T11" fmla="*/ 33 h 51"/>
                  <a:gd name="T12" fmla="*/ 30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0" y="4"/>
                    </a:moveTo>
                    <a:cubicBezTo>
                      <a:pt x="18" y="0"/>
                      <a:pt x="4" y="8"/>
                      <a:pt x="1" y="21"/>
                    </a:cubicBezTo>
                    <a:cubicBezTo>
                      <a:pt x="0" y="27"/>
                      <a:pt x="0" y="33"/>
                      <a:pt x="4" y="39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2" y="51"/>
                      <a:pt x="24" y="51"/>
                    </a:cubicBezTo>
                    <a:cubicBezTo>
                      <a:pt x="35" y="51"/>
                      <a:pt x="45" y="43"/>
                      <a:pt x="47" y="33"/>
                    </a:cubicBezTo>
                    <a:cubicBezTo>
                      <a:pt x="51" y="20"/>
                      <a:pt x="43" y="7"/>
                      <a:pt x="3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7" name="Freeform 5447"/>
              <p:cNvSpPr>
                <a:spLocks/>
              </p:cNvSpPr>
              <p:nvPr/>
            </p:nvSpPr>
            <p:spPr bwMode="auto">
              <a:xfrm>
                <a:off x="9711" y="-10413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1 h 50"/>
                  <a:gd name="T4" fmla="*/ 21 w 51"/>
                  <a:gd name="T5" fmla="*/ 50 h 50"/>
                  <a:gd name="T6" fmla="*/ 26 w 51"/>
                  <a:gd name="T7" fmla="*/ 50 h 50"/>
                  <a:gd name="T8" fmla="*/ 50 w 51"/>
                  <a:gd name="T9" fmla="*/ 31 h 50"/>
                  <a:gd name="T10" fmla="*/ 47 w 51"/>
                  <a:gd name="T11" fmla="*/ 13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9" y="0"/>
                      <a:pt x="6" y="9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9"/>
                      <a:pt x="47" y="13"/>
                    </a:cubicBezTo>
                    <a:cubicBezTo>
                      <a:pt x="43" y="8"/>
                      <a:pt x="38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8" name="Freeform 5448"/>
              <p:cNvSpPr>
                <a:spLocks/>
              </p:cNvSpPr>
              <p:nvPr/>
            </p:nvSpPr>
            <p:spPr bwMode="auto">
              <a:xfrm>
                <a:off x="9881" y="-10381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2 w 51"/>
                  <a:gd name="T3" fmla="*/ 22 h 50"/>
                  <a:gd name="T4" fmla="*/ 21 w 51"/>
                  <a:gd name="T5" fmla="*/ 50 h 50"/>
                  <a:gd name="T6" fmla="*/ 26 w 51"/>
                  <a:gd name="T7" fmla="*/ 50 h 50"/>
                  <a:gd name="T8" fmla="*/ 49 w 51"/>
                  <a:gd name="T9" fmla="*/ 30 h 50"/>
                  <a:gd name="T10" fmla="*/ 30 w 51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1" y="17"/>
                      <a:pt x="43" y="5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9" name="Freeform 5449"/>
              <p:cNvSpPr>
                <a:spLocks/>
              </p:cNvSpPr>
              <p:nvPr/>
            </p:nvSpPr>
            <p:spPr bwMode="auto">
              <a:xfrm>
                <a:off x="10055" y="-10354"/>
                <a:ext cx="130" cy="130"/>
              </a:xfrm>
              <a:custGeom>
                <a:avLst/>
                <a:gdLst>
                  <a:gd name="T0" fmla="*/ 48 w 49"/>
                  <a:gd name="T1" fmla="*/ 29 h 49"/>
                  <a:gd name="T2" fmla="*/ 44 w 49"/>
                  <a:gd name="T3" fmla="*/ 11 h 49"/>
                  <a:gd name="T4" fmla="*/ 28 w 49"/>
                  <a:gd name="T5" fmla="*/ 2 h 49"/>
                  <a:gd name="T6" fmla="*/ 1 w 49"/>
                  <a:gd name="T7" fmla="*/ 22 h 49"/>
                  <a:gd name="T8" fmla="*/ 6 w 49"/>
                  <a:gd name="T9" fmla="*/ 40 h 49"/>
                  <a:gd name="T10" fmla="*/ 21 w 49"/>
                  <a:gd name="T11" fmla="*/ 49 h 49"/>
                  <a:gd name="T12" fmla="*/ 25 w 49"/>
                  <a:gd name="T13" fmla="*/ 49 h 49"/>
                  <a:gd name="T14" fmla="*/ 48 w 49"/>
                  <a:gd name="T15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8" y="29"/>
                    </a:moveTo>
                    <a:cubicBezTo>
                      <a:pt x="49" y="22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4" y="0"/>
                      <a:pt x="3" y="10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1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0" name="Freeform 5450"/>
              <p:cNvSpPr>
                <a:spLocks/>
              </p:cNvSpPr>
              <p:nvPr/>
            </p:nvSpPr>
            <p:spPr bwMode="auto">
              <a:xfrm>
                <a:off x="10228" y="-10333"/>
                <a:ext cx="131" cy="128"/>
              </a:xfrm>
              <a:custGeom>
                <a:avLst/>
                <a:gdLst>
                  <a:gd name="T0" fmla="*/ 48 w 49"/>
                  <a:gd name="T1" fmla="*/ 27 h 48"/>
                  <a:gd name="T2" fmla="*/ 27 w 49"/>
                  <a:gd name="T3" fmla="*/ 1 h 48"/>
                  <a:gd name="T4" fmla="*/ 1 w 49"/>
                  <a:gd name="T5" fmla="*/ 22 h 48"/>
                  <a:gd name="T6" fmla="*/ 6 w 49"/>
                  <a:gd name="T7" fmla="*/ 40 h 48"/>
                  <a:gd name="T8" fmla="*/ 22 w 49"/>
                  <a:gd name="T9" fmla="*/ 48 h 48"/>
                  <a:gd name="T10" fmla="*/ 25 w 49"/>
                  <a:gd name="T11" fmla="*/ 48 h 48"/>
                  <a:gd name="T12" fmla="*/ 48 w 49"/>
                  <a:gd name="T13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48" y="27"/>
                    </a:moveTo>
                    <a:cubicBezTo>
                      <a:pt x="49" y="13"/>
                      <a:pt x="40" y="2"/>
                      <a:pt x="27" y="1"/>
                    </a:cubicBezTo>
                    <a:cubicBezTo>
                      <a:pt x="13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1" name="Freeform 5451"/>
              <p:cNvSpPr>
                <a:spLocks/>
              </p:cNvSpPr>
              <p:nvPr/>
            </p:nvSpPr>
            <p:spPr bwMode="auto">
              <a:xfrm>
                <a:off x="10404" y="-10320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5 h 47"/>
                  <a:gd name="T4" fmla="*/ 42 w 48"/>
                  <a:gd name="T5" fmla="*/ 8 h 47"/>
                  <a:gd name="T6" fmla="*/ 25 w 48"/>
                  <a:gd name="T7" fmla="*/ 0 h 47"/>
                  <a:gd name="T8" fmla="*/ 24 w 48"/>
                  <a:gd name="T9" fmla="*/ 0 h 47"/>
                  <a:gd name="T10" fmla="*/ 0 w 48"/>
                  <a:gd name="T11" fmla="*/ 22 h 47"/>
                  <a:gd name="T12" fmla="*/ 23 w 48"/>
                  <a:gd name="T13" fmla="*/ 47 h 47"/>
                  <a:gd name="T14" fmla="*/ 24 w 48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7"/>
                      <a:pt x="48" y="25"/>
                    </a:cubicBezTo>
                    <a:cubicBezTo>
                      <a:pt x="48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2"/>
                    </a:cubicBezTo>
                    <a:cubicBezTo>
                      <a:pt x="0" y="36"/>
                      <a:pt x="10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2" name="Freeform 5452"/>
              <p:cNvSpPr>
                <a:spLocks/>
              </p:cNvSpPr>
              <p:nvPr/>
            </p:nvSpPr>
            <p:spPr bwMode="auto">
              <a:xfrm>
                <a:off x="10583" y="-1031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41 w 48"/>
                  <a:gd name="T5" fmla="*/ 7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3" name="Freeform 5453"/>
              <p:cNvSpPr>
                <a:spLocks/>
              </p:cNvSpPr>
              <p:nvPr/>
            </p:nvSpPr>
            <p:spPr bwMode="auto">
              <a:xfrm>
                <a:off x="10759" y="-10320"/>
                <a:ext cx="128" cy="128"/>
              </a:xfrm>
              <a:custGeom>
                <a:avLst/>
                <a:gdLst>
                  <a:gd name="T0" fmla="*/ 25 w 48"/>
                  <a:gd name="T1" fmla="*/ 47 h 48"/>
                  <a:gd name="T2" fmla="*/ 48 w 48"/>
                  <a:gd name="T3" fmla="*/ 23 h 48"/>
                  <a:gd name="T4" fmla="*/ 23 w 48"/>
                  <a:gd name="T5" fmla="*/ 0 h 48"/>
                  <a:gd name="T6" fmla="*/ 23 w 48"/>
                  <a:gd name="T7" fmla="*/ 0 h 48"/>
                  <a:gd name="T8" fmla="*/ 6 w 48"/>
                  <a:gd name="T9" fmla="*/ 7 h 48"/>
                  <a:gd name="T10" fmla="*/ 0 w 48"/>
                  <a:gd name="T11" fmla="*/ 24 h 48"/>
                  <a:gd name="T12" fmla="*/ 24 w 48"/>
                  <a:gd name="T13" fmla="*/ 48 h 48"/>
                  <a:gd name="T14" fmla="*/ 25 w 48"/>
                  <a:gd name="T15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5" y="47"/>
                    </a:move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4" name="Freeform 5454"/>
              <p:cNvSpPr>
                <a:spLocks/>
              </p:cNvSpPr>
              <p:nvPr/>
            </p:nvSpPr>
            <p:spPr bwMode="auto">
              <a:xfrm>
                <a:off x="10932" y="-10333"/>
                <a:ext cx="131" cy="128"/>
              </a:xfrm>
              <a:custGeom>
                <a:avLst/>
                <a:gdLst>
                  <a:gd name="T0" fmla="*/ 26 w 49"/>
                  <a:gd name="T1" fmla="*/ 48 h 48"/>
                  <a:gd name="T2" fmla="*/ 48 w 49"/>
                  <a:gd name="T3" fmla="*/ 23 h 48"/>
                  <a:gd name="T4" fmla="*/ 22 w 49"/>
                  <a:gd name="T5" fmla="*/ 1 h 48"/>
                  <a:gd name="T6" fmla="*/ 6 w 49"/>
                  <a:gd name="T7" fmla="*/ 9 h 48"/>
                  <a:gd name="T8" fmla="*/ 0 w 49"/>
                  <a:gd name="T9" fmla="*/ 26 h 48"/>
                  <a:gd name="T10" fmla="*/ 24 w 49"/>
                  <a:gd name="T11" fmla="*/ 48 h 48"/>
                  <a:gd name="T12" fmla="*/ 26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6" y="48"/>
                    </a:move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5" name="Freeform 5455"/>
              <p:cNvSpPr>
                <a:spLocks/>
              </p:cNvSpPr>
              <p:nvPr/>
            </p:nvSpPr>
            <p:spPr bwMode="auto">
              <a:xfrm>
                <a:off x="11100" y="-10354"/>
                <a:ext cx="136" cy="133"/>
              </a:xfrm>
              <a:custGeom>
                <a:avLst/>
                <a:gdLst>
                  <a:gd name="T0" fmla="*/ 28 w 51"/>
                  <a:gd name="T1" fmla="*/ 49 h 50"/>
                  <a:gd name="T2" fmla="*/ 49 w 51"/>
                  <a:gd name="T3" fmla="*/ 23 h 50"/>
                  <a:gd name="T4" fmla="*/ 22 w 51"/>
                  <a:gd name="T5" fmla="*/ 2 h 50"/>
                  <a:gd name="T6" fmla="*/ 2 w 51"/>
                  <a:gd name="T7" fmla="*/ 29 h 50"/>
                  <a:gd name="T8" fmla="*/ 25 w 51"/>
                  <a:gd name="T9" fmla="*/ 50 h 50"/>
                  <a:gd name="T10" fmla="*/ 28 w 51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8" y="49"/>
                    </a:moveTo>
                    <a:cubicBezTo>
                      <a:pt x="41" y="48"/>
                      <a:pt x="51" y="36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6" name="Freeform 5456"/>
              <p:cNvSpPr>
                <a:spLocks/>
              </p:cNvSpPr>
              <p:nvPr/>
            </p:nvSpPr>
            <p:spPr bwMode="auto">
              <a:xfrm>
                <a:off x="13561" y="-11611"/>
                <a:ext cx="141" cy="133"/>
              </a:xfrm>
              <a:custGeom>
                <a:avLst/>
                <a:gdLst>
                  <a:gd name="T0" fmla="*/ 43 w 53"/>
                  <a:gd name="T1" fmla="*/ 9 h 50"/>
                  <a:gd name="T2" fmla="*/ 10 w 53"/>
                  <a:gd name="T3" fmla="*/ 9 h 50"/>
                  <a:gd name="T4" fmla="*/ 10 w 53"/>
                  <a:gd name="T5" fmla="*/ 43 h 50"/>
                  <a:gd name="T6" fmla="*/ 27 w 53"/>
                  <a:gd name="T7" fmla="*/ 50 h 50"/>
                  <a:gd name="T8" fmla="*/ 44 w 53"/>
                  <a:gd name="T9" fmla="*/ 42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4" y="0"/>
                      <a:pt x="18" y="0"/>
                      <a:pt x="10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3"/>
                      <a:pt x="53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7" name="Freeform 5457"/>
              <p:cNvSpPr>
                <a:spLocks/>
              </p:cNvSpPr>
              <p:nvPr/>
            </p:nvSpPr>
            <p:spPr bwMode="auto">
              <a:xfrm>
                <a:off x="13678" y="-11734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0 w 51"/>
                  <a:gd name="T9" fmla="*/ 28 h 50"/>
                  <a:gd name="T10" fmla="*/ 8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8" name="Freeform 5458"/>
              <p:cNvSpPr>
                <a:spLocks/>
              </p:cNvSpPr>
              <p:nvPr/>
            </p:nvSpPr>
            <p:spPr bwMode="auto">
              <a:xfrm>
                <a:off x="13782" y="-11859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43 w 49"/>
                  <a:gd name="T3" fmla="*/ 41 h 50"/>
                  <a:gd name="T4" fmla="*/ 48 w 49"/>
                  <a:gd name="T5" fmla="*/ 24 h 50"/>
                  <a:gd name="T6" fmla="*/ 39 w 49"/>
                  <a:gd name="T7" fmla="*/ 8 h 50"/>
                  <a:gd name="T8" fmla="*/ 6 w 49"/>
                  <a:gd name="T9" fmla="*/ 11 h 50"/>
                  <a:gd name="T10" fmla="*/ 1 w 49"/>
                  <a:gd name="T11" fmla="*/ 29 h 50"/>
                  <a:gd name="T12" fmla="*/ 9 w 49"/>
                  <a:gd name="T13" fmla="*/ 45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2" y="50"/>
                      <a:pt x="38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9" name="Freeform 5459"/>
              <p:cNvSpPr>
                <a:spLocks/>
              </p:cNvSpPr>
              <p:nvPr/>
            </p:nvSpPr>
            <p:spPr bwMode="auto">
              <a:xfrm>
                <a:off x="13876" y="-11990"/>
                <a:ext cx="143" cy="133"/>
              </a:xfrm>
              <a:custGeom>
                <a:avLst/>
                <a:gdLst>
                  <a:gd name="T0" fmla="*/ 13 w 54"/>
                  <a:gd name="T1" fmla="*/ 46 h 50"/>
                  <a:gd name="T2" fmla="*/ 27 w 54"/>
                  <a:gd name="T3" fmla="*/ 50 h 50"/>
                  <a:gd name="T4" fmla="*/ 46 w 54"/>
                  <a:gd name="T5" fmla="*/ 41 h 50"/>
                  <a:gd name="T6" fmla="*/ 41 w 54"/>
                  <a:gd name="T7" fmla="*/ 7 h 50"/>
                  <a:gd name="T8" fmla="*/ 8 w 54"/>
                  <a:gd name="T9" fmla="*/ 12 h 50"/>
                  <a:gd name="T10" fmla="*/ 13 w 54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3" y="46"/>
                    </a:moveTo>
                    <a:cubicBezTo>
                      <a:pt x="17" y="49"/>
                      <a:pt x="22" y="50"/>
                      <a:pt x="27" y="50"/>
                    </a:cubicBezTo>
                    <a:cubicBezTo>
                      <a:pt x="34" y="50"/>
                      <a:pt x="42" y="47"/>
                      <a:pt x="46" y="41"/>
                    </a:cubicBezTo>
                    <a:cubicBezTo>
                      <a:pt x="54" y="30"/>
                      <a:pt x="52" y="15"/>
                      <a:pt x="41" y="7"/>
                    </a:cubicBezTo>
                    <a:cubicBezTo>
                      <a:pt x="31" y="0"/>
                      <a:pt x="15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0" name="Freeform 5460"/>
              <p:cNvSpPr>
                <a:spLocks/>
              </p:cNvSpPr>
              <p:nvPr/>
            </p:nvSpPr>
            <p:spPr bwMode="auto">
              <a:xfrm>
                <a:off x="13977" y="-12126"/>
                <a:ext cx="138" cy="136"/>
              </a:xfrm>
              <a:custGeom>
                <a:avLst/>
                <a:gdLst>
                  <a:gd name="T0" fmla="*/ 11 w 52"/>
                  <a:gd name="T1" fmla="*/ 47 h 51"/>
                  <a:gd name="T2" fmla="*/ 25 w 52"/>
                  <a:gd name="T3" fmla="*/ 51 h 51"/>
                  <a:gd name="T4" fmla="*/ 44 w 52"/>
                  <a:gd name="T5" fmla="*/ 41 h 51"/>
                  <a:gd name="T6" fmla="*/ 38 w 52"/>
                  <a:gd name="T7" fmla="*/ 8 h 51"/>
                  <a:gd name="T8" fmla="*/ 5 w 52"/>
                  <a:gd name="T9" fmla="*/ 14 h 51"/>
                  <a:gd name="T10" fmla="*/ 1 w 52"/>
                  <a:gd name="T11" fmla="*/ 32 h 51"/>
                  <a:gd name="T12" fmla="*/ 11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7"/>
                    </a:moveTo>
                    <a:cubicBezTo>
                      <a:pt x="15" y="50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30"/>
                      <a:pt x="49" y="15"/>
                      <a:pt x="38" y="8"/>
                    </a:cubicBezTo>
                    <a:cubicBezTo>
                      <a:pt x="28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1" name="Freeform 5461"/>
              <p:cNvSpPr>
                <a:spLocks/>
              </p:cNvSpPr>
              <p:nvPr/>
            </p:nvSpPr>
            <p:spPr bwMode="auto">
              <a:xfrm>
                <a:off x="14059" y="-12262"/>
                <a:ext cx="139" cy="136"/>
              </a:xfrm>
              <a:custGeom>
                <a:avLst/>
                <a:gdLst>
                  <a:gd name="T0" fmla="*/ 14 w 52"/>
                  <a:gd name="T1" fmla="*/ 47 h 51"/>
                  <a:gd name="T2" fmla="*/ 27 w 52"/>
                  <a:gd name="T3" fmla="*/ 51 h 51"/>
                  <a:gd name="T4" fmla="*/ 47 w 52"/>
                  <a:gd name="T5" fmla="*/ 39 h 51"/>
                  <a:gd name="T6" fmla="*/ 50 w 52"/>
                  <a:gd name="T7" fmla="*/ 21 h 51"/>
                  <a:gd name="T8" fmla="*/ 40 w 52"/>
                  <a:gd name="T9" fmla="*/ 6 h 51"/>
                  <a:gd name="T10" fmla="*/ 7 w 52"/>
                  <a:gd name="T11" fmla="*/ 14 h 51"/>
                  <a:gd name="T12" fmla="*/ 14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7"/>
                    </a:move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1" y="34"/>
                      <a:pt x="52" y="28"/>
                      <a:pt x="50" y="21"/>
                    </a:cubicBezTo>
                    <a:cubicBezTo>
                      <a:pt x="49" y="15"/>
                      <a:pt x="45" y="10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2" name="Freeform 5462"/>
              <p:cNvSpPr>
                <a:spLocks/>
              </p:cNvSpPr>
              <p:nvPr/>
            </p:nvSpPr>
            <p:spPr bwMode="auto">
              <a:xfrm>
                <a:off x="14150" y="-12404"/>
                <a:ext cx="131" cy="134"/>
              </a:xfrm>
              <a:custGeom>
                <a:avLst/>
                <a:gdLst>
                  <a:gd name="T0" fmla="*/ 13 w 49"/>
                  <a:gd name="T1" fmla="*/ 47 h 50"/>
                  <a:gd name="T2" fmla="*/ 25 w 49"/>
                  <a:gd name="T3" fmla="*/ 50 h 50"/>
                  <a:gd name="T4" fmla="*/ 45 w 49"/>
                  <a:gd name="T5" fmla="*/ 38 h 50"/>
                  <a:gd name="T6" fmla="*/ 48 w 49"/>
                  <a:gd name="T7" fmla="*/ 20 h 50"/>
                  <a:gd name="T8" fmla="*/ 37 w 49"/>
                  <a:gd name="T9" fmla="*/ 6 h 50"/>
                  <a:gd name="T10" fmla="*/ 4 w 49"/>
                  <a:gd name="T11" fmla="*/ 15 h 50"/>
                  <a:gd name="T12" fmla="*/ 2 w 49"/>
                  <a:gd name="T13" fmla="*/ 33 h 50"/>
                  <a:gd name="T14" fmla="*/ 13 w 49"/>
                  <a:gd name="T15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3" y="47"/>
                    </a:moveTo>
                    <a:cubicBezTo>
                      <a:pt x="16" y="49"/>
                      <a:pt x="21" y="50"/>
                      <a:pt x="25" y="50"/>
                    </a:cubicBezTo>
                    <a:cubicBezTo>
                      <a:pt x="33" y="50"/>
                      <a:pt x="41" y="46"/>
                      <a:pt x="45" y="38"/>
                    </a:cubicBezTo>
                    <a:cubicBezTo>
                      <a:pt x="49" y="33"/>
                      <a:pt x="49" y="27"/>
                      <a:pt x="48" y="20"/>
                    </a:cubicBezTo>
                    <a:cubicBezTo>
                      <a:pt x="46" y="14"/>
                      <a:pt x="42" y="9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3" name="Freeform 5463"/>
              <p:cNvSpPr>
                <a:spLocks/>
              </p:cNvSpPr>
              <p:nvPr/>
            </p:nvSpPr>
            <p:spPr bwMode="auto">
              <a:xfrm>
                <a:off x="14230" y="-12550"/>
                <a:ext cx="131" cy="136"/>
              </a:xfrm>
              <a:custGeom>
                <a:avLst/>
                <a:gdLst>
                  <a:gd name="T0" fmla="*/ 13 w 49"/>
                  <a:gd name="T1" fmla="*/ 48 h 51"/>
                  <a:gd name="T2" fmla="*/ 24 w 49"/>
                  <a:gd name="T3" fmla="*/ 51 h 51"/>
                  <a:gd name="T4" fmla="*/ 45 w 49"/>
                  <a:gd name="T5" fmla="*/ 38 h 51"/>
                  <a:gd name="T6" fmla="*/ 47 w 49"/>
                  <a:gd name="T7" fmla="*/ 20 h 51"/>
                  <a:gd name="T8" fmla="*/ 35 w 49"/>
                  <a:gd name="T9" fmla="*/ 6 h 51"/>
                  <a:gd name="T10" fmla="*/ 3 w 49"/>
                  <a:gd name="T11" fmla="*/ 16 h 51"/>
                  <a:gd name="T12" fmla="*/ 1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8"/>
                    </a:cubicBezTo>
                    <a:cubicBezTo>
                      <a:pt x="48" y="33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1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4" name="Freeform 5464"/>
              <p:cNvSpPr>
                <a:spLocks/>
              </p:cNvSpPr>
              <p:nvPr/>
            </p:nvSpPr>
            <p:spPr bwMode="auto">
              <a:xfrm>
                <a:off x="14294" y="-12700"/>
                <a:ext cx="147" cy="136"/>
              </a:xfrm>
              <a:custGeom>
                <a:avLst/>
                <a:gdLst>
                  <a:gd name="T0" fmla="*/ 17 w 55"/>
                  <a:gd name="T1" fmla="*/ 49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1" y="51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1"/>
                      <a:pt x="38" y="6"/>
                    </a:cubicBezTo>
                    <a:cubicBezTo>
                      <a:pt x="26" y="0"/>
                      <a:pt x="11" y="6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5" name="Freeform 5465"/>
              <p:cNvSpPr>
                <a:spLocks/>
              </p:cNvSpPr>
              <p:nvPr/>
            </p:nvSpPr>
            <p:spPr bwMode="auto">
              <a:xfrm>
                <a:off x="14363" y="-12852"/>
                <a:ext cx="136" cy="136"/>
              </a:xfrm>
              <a:custGeom>
                <a:avLst/>
                <a:gdLst>
                  <a:gd name="T0" fmla="*/ 49 w 51"/>
                  <a:gd name="T1" fmla="*/ 37 h 51"/>
                  <a:gd name="T2" fmla="*/ 49 w 51"/>
                  <a:gd name="T3" fmla="*/ 19 h 51"/>
                  <a:gd name="T4" fmla="*/ 36 w 51"/>
                  <a:gd name="T5" fmla="*/ 5 h 51"/>
                  <a:gd name="T6" fmla="*/ 5 w 51"/>
                  <a:gd name="T7" fmla="*/ 18 h 51"/>
                  <a:gd name="T8" fmla="*/ 17 w 51"/>
                  <a:gd name="T9" fmla="*/ 49 h 51"/>
                  <a:gd name="T10" fmla="*/ 27 w 51"/>
                  <a:gd name="T11" fmla="*/ 51 h 51"/>
                  <a:gd name="T12" fmla="*/ 49 w 51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7"/>
                    </a:moveTo>
                    <a:cubicBezTo>
                      <a:pt x="51" y="31"/>
                      <a:pt x="51" y="24"/>
                      <a:pt x="49" y="19"/>
                    </a:cubicBezTo>
                    <a:cubicBezTo>
                      <a:pt x="46" y="13"/>
                      <a:pt x="42" y="8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ubicBezTo>
                      <a:pt x="20" y="51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6" name="Freeform 5466"/>
              <p:cNvSpPr>
                <a:spLocks/>
              </p:cNvSpPr>
              <p:nvPr/>
            </p:nvSpPr>
            <p:spPr bwMode="auto">
              <a:xfrm>
                <a:off x="14425" y="-13007"/>
                <a:ext cx="136" cy="136"/>
              </a:xfrm>
              <a:custGeom>
                <a:avLst/>
                <a:gdLst>
                  <a:gd name="T0" fmla="*/ 49 w 51"/>
                  <a:gd name="T1" fmla="*/ 36 h 51"/>
                  <a:gd name="T2" fmla="*/ 48 w 51"/>
                  <a:gd name="T3" fmla="*/ 17 h 51"/>
                  <a:gd name="T4" fmla="*/ 35 w 51"/>
                  <a:gd name="T5" fmla="*/ 5 h 51"/>
                  <a:gd name="T6" fmla="*/ 4 w 51"/>
                  <a:gd name="T7" fmla="*/ 19 h 51"/>
                  <a:gd name="T8" fmla="*/ 18 w 51"/>
                  <a:gd name="T9" fmla="*/ 50 h 51"/>
                  <a:gd name="T10" fmla="*/ 27 w 51"/>
                  <a:gd name="T11" fmla="*/ 51 h 51"/>
                  <a:gd name="T12" fmla="*/ 49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6"/>
                    </a:moveTo>
                    <a:cubicBezTo>
                      <a:pt x="51" y="30"/>
                      <a:pt x="51" y="23"/>
                      <a:pt x="48" y="17"/>
                    </a:cubicBezTo>
                    <a:cubicBezTo>
                      <a:pt x="46" y="12"/>
                      <a:pt x="41" y="7"/>
                      <a:pt x="35" y="5"/>
                    </a:cubicBez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8" y="50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7" name="Freeform 5467"/>
              <p:cNvSpPr>
                <a:spLocks/>
              </p:cNvSpPr>
              <p:nvPr/>
            </p:nvSpPr>
            <p:spPr bwMode="auto">
              <a:xfrm>
                <a:off x="14478" y="-13164"/>
                <a:ext cx="144" cy="136"/>
              </a:xfrm>
              <a:custGeom>
                <a:avLst/>
                <a:gdLst>
                  <a:gd name="T0" fmla="*/ 4 w 54"/>
                  <a:gd name="T1" fmla="*/ 20 h 51"/>
                  <a:gd name="T2" fmla="*/ 20 w 54"/>
                  <a:gd name="T3" fmla="*/ 50 h 51"/>
                  <a:gd name="T4" fmla="*/ 27 w 54"/>
                  <a:gd name="T5" fmla="*/ 51 h 51"/>
                  <a:gd name="T6" fmla="*/ 50 w 54"/>
                  <a:gd name="T7" fmla="*/ 35 h 51"/>
                  <a:gd name="T8" fmla="*/ 35 w 54"/>
                  <a:gd name="T9" fmla="*/ 4 h 51"/>
                  <a:gd name="T10" fmla="*/ 4 w 54"/>
                  <a:gd name="T11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" y="20"/>
                    </a:moveTo>
                    <a:cubicBezTo>
                      <a:pt x="0" y="32"/>
                      <a:pt x="7" y="46"/>
                      <a:pt x="20" y="50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7" y="44"/>
                      <a:pt x="50" y="35"/>
                    </a:cubicBezTo>
                    <a:cubicBezTo>
                      <a:pt x="54" y="22"/>
                      <a:pt x="47" y="8"/>
                      <a:pt x="35" y="4"/>
                    </a:cubicBezTo>
                    <a:cubicBezTo>
                      <a:pt x="22" y="0"/>
                      <a:pt x="9" y="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8" name="Freeform 5468"/>
              <p:cNvSpPr>
                <a:spLocks/>
              </p:cNvSpPr>
              <p:nvPr/>
            </p:nvSpPr>
            <p:spPr bwMode="auto">
              <a:xfrm>
                <a:off x="14529" y="-13324"/>
                <a:ext cx="136" cy="136"/>
              </a:xfrm>
              <a:custGeom>
                <a:avLst/>
                <a:gdLst>
                  <a:gd name="T0" fmla="*/ 3 w 51"/>
                  <a:gd name="T1" fmla="*/ 20 h 51"/>
                  <a:gd name="T2" fmla="*/ 20 w 51"/>
                  <a:gd name="T3" fmla="*/ 50 h 51"/>
                  <a:gd name="T4" fmla="*/ 26 w 51"/>
                  <a:gd name="T5" fmla="*/ 51 h 51"/>
                  <a:gd name="T6" fmla="*/ 49 w 51"/>
                  <a:gd name="T7" fmla="*/ 33 h 51"/>
                  <a:gd name="T8" fmla="*/ 47 w 51"/>
                  <a:gd name="T9" fmla="*/ 15 h 51"/>
                  <a:gd name="T10" fmla="*/ 33 w 51"/>
                  <a:gd name="T11" fmla="*/ 4 h 51"/>
                  <a:gd name="T12" fmla="*/ 3 w 51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" y="20"/>
                    </a:moveTo>
                    <a:cubicBezTo>
                      <a:pt x="0" y="33"/>
                      <a:pt x="7" y="46"/>
                      <a:pt x="20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3"/>
                      <a:pt x="49" y="33"/>
                    </a:cubicBezTo>
                    <a:cubicBezTo>
                      <a:pt x="51" y="27"/>
                      <a:pt x="50" y="21"/>
                      <a:pt x="47" y="15"/>
                    </a:cubicBezTo>
                    <a:cubicBezTo>
                      <a:pt x="44" y="9"/>
                      <a:pt x="39" y="5"/>
                      <a:pt x="33" y="4"/>
                    </a:cubicBezTo>
                    <a:cubicBezTo>
                      <a:pt x="21" y="0"/>
                      <a:pt x="7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9" name="Freeform 5469"/>
              <p:cNvSpPr>
                <a:spLocks/>
              </p:cNvSpPr>
              <p:nvPr/>
            </p:nvSpPr>
            <p:spPr bwMode="auto">
              <a:xfrm>
                <a:off x="14571" y="-13487"/>
                <a:ext cx="139" cy="134"/>
              </a:xfrm>
              <a:custGeom>
                <a:avLst/>
                <a:gdLst>
                  <a:gd name="T0" fmla="*/ 32 w 52"/>
                  <a:gd name="T1" fmla="*/ 3 h 50"/>
                  <a:gd name="T2" fmla="*/ 3 w 52"/>
                  <a:gd name="T3" fmla="*/ 21 h 50"/>
                  <a:gd name="T4" fmla="*/ 21 w 52"/>
                  <a:gd name="T5" fmla="*/ 50 h 50"/>
                  <a:gd name="T6" fmla="*/ 26 w 52"/>
                  <a:gd name="T7" fmla="*/ 50 h 50"/>
                  <a:gd name="T8" fmla="*/ 49 w 52"/>
                  <a:gd name="T9" fmla="*/ 32 h 50"/>
                  <a:gd name="T10" fmla="*/ 3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5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0" name="Freeform 5470"/>
              <p:cNvSpPr>
                <a:spLocks/>
              </p:cNvSpPr>
              <p:nvPr/>
            </p:nvSpPr>
            <p:spPr bwMode="auto">
              <a:xfrm>
                <a:off x="14611" y="-13652"/>
                <a:ext cx="131" cy="133"/>
              </a:xfrm>
              <a:custGeom>
                <a:avLst/>
                <a:gdLst>
                  <a:gd name="T0" fmla="*/ 1 w 49"/>
                  <a:gd name="T1" fmla="*/ 21 h 50"/>
                  <a:gd name="T2" fmla="*/ 5 w 49"/>
                  <a:gd name="T3" fmla="*/ 39 h 50"/>
                  <a:gd name="T4" fmla="*/ 20 w 49"/>
                  <a:gd name="T5" fmla="*/ 49 h 50"/>
                  <a:gd name="T6" fmla="*/ 24 w 49"/>
                  <a:gd name="T7" fmla="*/ 50 h 50"/>
                  <a:gd name="T8" fmla="*/ 48 w 49"/>
                  <a:gd name="T9" fmla="*/ 31 h 50"/>
                  <a:gd name="T10" fmla="*/ 44 w 49"/>
                  <a:gd name="T11" fmla="*/ 13 h 50"/>
                  <a:gd name="T12" fmla="*/ 29 w 49"/>
                  <a:gd name="T13" fmla="*/ 3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3"/>
                    </a:cubicBezTo>
                    <a:cubicBezTo>
                      <a:pt x="16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1" name="Freeform 5471"/>
              <p:cNvSpPr>
                <a:spLocks/>
              </p:cNvSpPr>
              <p:nvPr/>
            </p:nvSpPr>
            <p:spPr bwMode="auto">
              <a:xfrm>
                <a:off x="14638" y="-13820"/>
                <a:ext cx="133" cy="133"/>
              </a:xfrm>
              <a:custGeom>
                <a:avLst/>
                <a:gdLst>
                  <a:gd name="T0" fmla="*/ 2 w 50"/>
                  <a:gd name="T1" fmla="*/ 22 h 50"/>
                  <a:gd name="T2" fmla="*/ 22 w 50"/>
                  <a:gd name="T3" fmla="*/ 49 h 50"/>
                  <a:gd name="T4" fmla="*/ 25 w 50"/>
                  <a:gd name="T5" fmla="*/ 50 h 50"/>
                  <a:gd name="T6" fmla="*/ 49 w 50"/>
                  <a:gd name="T7" fmla="*/ 29 h 50"/>
                  <a:gd name="T8" fmla="*/ 44 w 50"/>
                  <a:gd name="T9" fmla="*/ 12 h 50"/>
                  <a:gd name="T10" fmla="*/ 29 w 50"/>
                  <a:gd name="T11" fmla="*/ 2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4" y="12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2" name="Freeform 5472"/>
              <p:cNvSpPr>
                <a:spLocks/>
              </p:cNvSpPr>
              <p:nvPr/>
            </p:nvSpPr>
            <p:spPr bwMode="auto">
              <a:xfrm>
                <a:off x="14662" y="-13991"/>
                <a:ext cx="133" cy="131"/>
              </a:xfrm>
              <a:custGeom>
                <a:avLst/>
                <a:gdLst>
                  <a:gd name="T0" fmla="*/ 6 w 50"/>
                  <a:gd name="T1" fmla="*/ 40 h 49"/>
                  <a:gd name="T2" fmla="*/ 22 w 50"/>
                  <a:gd name="T3" fmla="*/ 49 h 49"/>
                  <a:gd name="T4" fmla="*/ 24 w 50"/>
                  <a:gd name="T5" fmla="*/ 49 h 49"/>
                  <a:gd name="T6" fmla="*/ 48 w 50"/>
                  <a:gd name="T7" fmla="*/ 28 h 49"/>
                  <a:gd name="T8" fmla="*/ 27 w 50"/>
                  <a:gd name="T9" fmla="*/ 2 h 49"/>
                  <a:gd name="T10" fmla="*/ 1 w 50"/>
                  <a:gd name="T11" fmla="*/ 23 h 49"/>
                  <a:gd name="T12" fmla="*/ 6 w 50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6" y="40"/>
                    </a:moveTo>
                    <a:cubicBezTo>
                      <a:pt x="10" y="45"/>
                      <a:pt x="15" y="49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3" name="Freeform 5473"/>
              <p:cNvSpPr>
                <a:spLocks/>
              </p:cNvSpPr>
              <p:nvPr/>
            </p:nvSpPr>
            <p:spPr bwMode="auto">
              <a:xfrm>
                <a:off x="14678" y="-14162"/>
                <a:ext cx="128" cy="131"/>
              </a:xfrm>
              <a:custGeom>
                <a:avLst/>
                <a:gdLst>
                  <a:gd name="T0" fmla="*/ 6 w 48"/>
                  <a:gd name="T1" fmla="*/ 40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6 h 49"/>
                  <a:gd name="T8" fmla="*/ 42 w 48"/>
                  <a:gd name="T9" fmla="*/ 9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4" name="Freeform 5474"/>
              <p:cNvSpPr>
                <a:spLocks/>
              </p:cNvSpPr>
              <p:nvPr/>
            </p:nvSpPr>
            <p:spPr bwMode="auto">
              <a:xfrm>
                <a:off x="14686" y="-14335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3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5" name="Freeform 5475"/>
              <p:cNvSpPr>
                <a:spLocks/>
              </p:cNvSpPr>
              <p:nvPr/>
            </p:nvSpPr>
            <p:spPr bwMode="auto">
              <a:xfrm>
                <a:off x="14686" y="-14511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7 w 48"/>
                  <a:gd name="T3" fmla="*/ 7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3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6" name="Freeform 5476"/>
              <p:cNvSpPr>
                <a:spLocks/>
              </p:cNvSpPr>
              <p:nvPr/>
            </p:nvSpPr>
            <p:spPr bwMode="auto">
              <a:xfrm>
                <a:off x="14678" y="-14685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23 w 48"/>
                  <a:gd name="T3" fmla="*/ 0 h 47"/>
                  <a:gd name="T4" fmla="*/ 0 w 48"/>
                  <a:gd name="T5" fmla="*/ 25 h 47"/>
                  <a:gd name="T6" fmla="*/ 24 w 48"/>
                  <a:gd name="T7" fmla="*/ 47 h 47"/>
                  <a:gd name="T8" fmla="*/ 25 w 48"/>
                  <a:gd name="T9" fmla="*/ 47 h 47"/>
                  <a:gd name="T10" fmla="*/ 42 w 48"/>
                  <a:gd name="T11" fmla="*/ 39 h 47"/>
                  <a:gd name="T12" fmla="*/ 48 w 48"/>
                  <a:gd name="T13" fmla="*/ 22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8" y="44"/>
                      <a:pt x="42" y="39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7" name="Freeform 5477"/>
              <p:cNvSpPr>
                <a:spLocks/>
              </p:cNvSpPr>
              <p:nvPr/>
            </p:nvSpPr>
            <p:spPr bwMode="auto">
              <a:xfrm>
                <a:off x="14662" y="-14861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7 h 49"/>
                  <a:gd name="T6" fmla="*/ 25 w 50"/>
                  <a:gd name="T7" fmla="*/ 49 h 49"/>
                  <a:gd name="T8" fmla="*/ 27 w 50"/>
                  <a:gd name="T9" fmla="*/ 48 h 49"/>
                  <a:gd name="T10" fmla="*/ 49 w 50"/>
                  <a:gd name="T11" fmla="*/ 22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8"/>
                    </a:cubicBezTo>
                    <a:cubicBezTo>
                      <a:pt x="40" y="47"/>
                      <a:pt x="50" y="36"/>
                      <a:pt x="49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8" name="Freeform 5478"/>
              <p:cNvSpPr>
                <a:spLocks/>
              </p:cNvSpPr>
              <p:nvPr/>
            </p:nvSpPr>
            <p:spPr bwMode="auto">
              <a:xfrm>
                <a:off x="14638" y="-15034"/>
                <a:ext cx="136" cy="133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6 w 51"/>
                  <a:gd name="T5" fmla="*/ 50 h 50"/>
                  <a:gd name="T6" fmla="*/ 29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8"/>
                      <a:pt x="51" y="35"/>
                      <a:pt x="49" y="22"/>
                    </a:cubicBezTo>
                    <a:cubicBezTo>
                      <a:pt x="48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9" name="Freeform 5479"/>
              <p:cNvSpPr>
                <a:spLocks/>
              </p:cNvSpPr>
              <p:nvPr/>
            </p:nvSpPr>
            <p:spPr bwMode="auto">
              <a:xfrm>
                <a:off x="14609" y="-15203"/>
                <a:ext cx="138" cy="131"/>
              </a:xfrm>
              <a:custGeom>
                <a:avLst/>
                <a:gdLst>
                  <a:gd name="T0" fmla="*/ 22 w 52"/>
                  <a:gd name="T1" fmla="*/ 2 h 49"/>
                  <a:gd name="T2" fmla="*/ 3 w 52"/>
                  <a:gd name="T3" fmla="*/ 30 h 49"/>
                  <a:gd name="T4" fmla="*/ 26 w 52"/>
                  <a:gd name="T5" fmla="*/ 49 h 49"/>
                  <a:gd name="T6" fmla="*/ 30 w 52"/>
                  <a:gd name="T7" fmla="*/ 49 h 49"/>
                  <a:gd name="T8" fmla="*/ 50 w 52"/>
                  <a:gd name="T9" fmla="*/ 21 h 49"/>
                  <a:gd name="T10" fmla="*/ 22 w 52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2" y="2"/>
                    </a:moveTo>
                    <a:cubicBezTo>
                      <a:pt x="9" y="5"/>
                      <a:pt x="0" y="17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ubicBezTo>
                      <a:pt x="27" y="49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50" y="21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0" name="Freeform 5480"/>
              <p:cNvSpPr>
                <a:spLocks/>
              </p:cNvSpPr>
              <p:nvPr/>
            </p:nvSpPr>
            <p:spPr bwMode="auto">
              <a:xfrm>
                <a:off x="14574" y="-15371"/>
                <a:ext cx="139" cy="134"/>
              </a:xfrm>
              <a:custGeom>
                <a:avLst/>
                <a:gdLst>
                  <a:gd name="T0" fmla="*/ 21 w 52"/>
                  <a:gd name="T1" fmla="*/ 3 h 50"/>
                  <a:gd name="T2" fmla="*/ 3 w 52"/>
                  <a:gd name="T3" fmla="*/ 32 h 50"/>
                  <a:gd name="T4" fmla="*/ 26 w 52"/>
                  <a:gd name="T5" fmla="*/ 50 h 50"/>
                  <a:gd name="T6" fmla="*/ 31 w 52"/>
                  <a:gd name="T7" fmla="*/ 50 h 50"/>
                  <a:gd name="T8" fmla="*/ 49 w 52"/>
                  <a:gd name="T9" fmla="*/ 21 h 50"/>
                  <a:gd name="T10" fmla="*/ 2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1" name="Freeform 5481"/>
              <p:cNvSpPr>
                <a:spLocks/>
              </p:cNvSpPr>
              <p:nvPr/>
            </p:nvSpPr>
            <p:spPr bwMode="auto">
              <a:xfrm>
                <a:off x="14531" y="-15533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6"/>
                      <a:pt x="0" y="20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9" y="47"/>
                      <a:pt x="44" y="43"/>
                      <a:pt x="47" y="38"/>
                    </a:cubicBezTo>
                    <a:cubicBezTo>
                      <a:pt x="50" y="32"/>
                      <a:pt x="51" y="26"/>
                      <a:pt x="49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2" name="Freeform 5482"/>
              <p:cNvSpPr>
                <a:spLocks/>
              </p:cNvSpPr>
              <p:nvPr/>
            </p:nvSpPr>
            <p:spPr bwMode="auto">
              <a:xfrm>
                <a:off x="14486" y="-15696"/>
                <a:ext cx="133" cy="136"/>
              </a:xfrm>
              <a:custGeom>
                <a:avLst/>
                <a:gdLst>
                  <a:gd name="T0" fmla="*/ 18 w 50"/>
                  <a:gd name="T1" fmla="*/ 4 h 51"/>
                  <a:gd name="T2" fmla="*/ 4 w 50"/>
                  <a:gd name="T3" fmla="*/ 16 h 51"/>
                  <a:gd name="T4" fmla="*/ 2 w 50"/>
                  <a:gd name="T5" fmla="*/ 34 h 51"/>
                  <a:gd name="T6" fmla="*/ 25 w 50"/>
                  <a:gd name="T7" fmla="*/ 51 h 51"/>
                  <a:gd name="T8" fmla="*/ 32 w 50"/>
                  <a:gd name="T9" fmla="*/ 49 h 51"/>
                  <a:gd name="T10" fmla="*/ 46 w 50"/>
                  <a:gd name="T11" fmla="*/ 38 h 51"/>
                  <a:gd name="T12" fmla="*/ 48 w 50"/>
                  <a:gd name="T13" fmla="*/ 20 h 51"/>
                  <a:gd name="T14" fmla="*/ 18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8" y="4"/>
                    </a:moveTo>
                    <a:cubicBezTo>
                      <a:pt x="12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5" y="51"/>
                      <a:pt x="25" y="51"/>
                    </a:cubicBezTo>
                    <a:cubicBezTo>
                      <a:pt x="28" y="51"/>
                      <a:pt x="30" y="50"/>
                      <a:pt x="32" y="49"/>
                    </a:cubicBezTo>
                    <a:cubicBezTo>
                      <a:pt x="38" y="48"/>
                      <a:pt x="43" y="43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4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3" name="Freeform 5483"/>
              <p:cNvSpPr>
                <a:spLocks/>
              </p:cNvSpPr>
              <p:nvPr/>
            </p:nvSpPr>
            <p:spPr bwMode="auto">
              <a:xfrm>
                <a:off x="14433" y="-15854"/>
                <a:ext cx="130" cy="134"/>
              </a:xfrm>
              <a:custGeom>
                <a:avLst/>
                <a:gdLst>
                  <a:gd name="T0" fmla="*/ 16 w 49"/>
                  <a:gd name="T1" fmla="*/ 4 h 50"/>
                  <a:gd name="T2" fmla="*/ 3 w 49"/>
                  <a:gd name="T3" fmla="*/ 16 h 50"/>
                  <a:gd name="T4" fmla="*/ 2 w 49"/>
                  <a:gd name="T5" fmla="*/ 35 h 50"/>
                  <a:gd name="T6" fmla="*/ 25 w 49"/>
                  <a:gd name="T7" fmla="*/ 50 h 50"/>
                  <a:gd name="T8" fmla="*/ 33 w 49"/>
                  <a:gd name="T9" fmla="*/ 49 h 50"/>
                  <a:gd name="T10" fmla="*/ 46 w 49"/>
                  <a:gd name="T11" fmla="*/ 37 h 50"/>
                  <a:gd name="T12" fmla="*/ 47 w 49"/>
                  <a:gd name="T13" fmla="*/ 18 h 50"/>
                  <a:gd name="T14" fmla="*/ 16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6" y="4"/>
                    </a:moveTo>
                    <a:cubicBezTo>
                      <a:pt x="10" y="6"/>
                      <a:pt x="6" y="11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6" y="44"/>
                      <a:pt x="15" y="50"/>
                      <a:pt x="25" y="50"/>
                    </a:cubicBezTo>
                    <a:cubicBezTo>
                      <a:pt x="27" y="50"/>
                      <a:pt x="30" y="50"/>
                      <a:pt x="33" y="49"/>
                    </a:cubicBezTo>
                    <a:cubicBezTo>
                      <a:pt x="39" y="47"/>
                      <a:pt x="44" y="42"/>
                      <a:pt x="46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3" y="6"/>
                      <a:pt x="29" y="0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4" name="Freeform 5484"/>
              <p:cNvSpPr>
                <a:spLocks/>
              </p:cNvSpPr>
              <p:nvPr/>
            </p:nvSpPr>
            <p:spPr bwMode="auto">
              <a:xfrm>
                <a:off x="14366" y="-16011"/>
                <a:ext cx="136" cy="136"/>
              </a:xfrm>
              <a:custGeom>
                <a:avLst/>
                <a:gdLst>
                  <a:gd name="T0" fmla="*/ 18 w 51"/>
                  <a:gd name="T1" fmla="*/ 5 h 51"/>
                  <a:gd name="T2" fmla="*/ 5 w 51"/>
                  <a:gd name="T3" fmla="*/ 36 h 51"/>
                  <a:gd name="T4" fmla="*/ 27 w 51"/>
                  <a:gd name="T5" fmla="*/ 51 h 51"/>
                  <a:gd name="T6" fmla="*/ 36 w 51"/>
                  <a:gd name="T7" fmla="*/ 49 h 51"/>
                  <a:gd name="T8" fmla="*/ 49 w 51"/>
                  <a:gd name="T9" fmla="*/ 37 h 51"/>
                  <a:gd name="T10" fmla="*/ 49 w 51"/>
                  <a:gd name="T11" fmla="*/ 18 h 51"/>
                  <a:gd name="T12" fmla="*/ 18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49"/>
                    </a:cubicBezTo>
                    <a:cubicBezTo>
                      <a:pt x="42" y="47"/>
                      <a:pt x="46" y="42"/>
                      <a:pt x="49" y="37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5" name="Freeform 5485"/>
              <p:cNvSpPr>
                <a:spLocks/>
              </p:cNvSpPr>
              <p:nvPr/>
            </p:nvSpPr>
            <p:spPr bwMode="auto">
              <a:xfrm>
                <a:off x="14305" y="-16163"/>
                <a:ext cx="130" cy="136"/>
              </a:xfrm>
              <a:custGeom>
                <a:avLst/>
                <a:gdLst>
                  <a:gd name="T0" fmla="*/ 15 w 49"/>
                  <a:gd name="T1" fmla="*/ 6 h 51"/>
                  <a:gd name="T2" fmla="*/ 2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6 h 51"/>
                  <a:gd name="T12" fmla="*/ 46 w 49"/>
                  <a:gd name="T13" fmla="*/ 17 h 51"/>
                  <a:gd name="T14" fmla="*/ 15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6"/>
                    </a:moveTo>
                    <a:cubicBezTo>
                      <a:pt x="9" y="8"/>
                      <a:pt x="5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0" y="46"/>
                      <a:pt x="45" y="42"/>
                      <a:pt x="47" y="36"/>
                    </a:cubicBezTo>
                    <a:cubicBezTo>
                      <a:pt x="49" y="30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6" name="Freeform 5486"/>
              <p:cNvSpPr>
                <a:spLocks/>
              </p:cNvSpPr>
              <p:nvPr/>
            </p:nvSpPr>
            <p:spPr bwMode="auto">
              <a:xfrm>
                <a:off x="14225" y="-16310"/>
                <a:ext cx="138" cy="134"/>
              </a:xfrm>
              <a:custGeom>
                <a:avLst/>
                <a:gdLst>
                  <a:gd name="T0" fmla="*/ 17 w 52"/>
                  <a:gd name="T1" fmla="*/ 5 h 50"/>
                  <a:gd name="T2" fmla="*/ 6 w 52"/>
                  <a:gd name="T3" fmla="*/ 37 h 50"/>
                  <a:gd name="T4" fmla="*/ 27 w 52"/>
                  <a:gd name="T5" fmla="*/ 50 h 50"/>
                  <a:gd name="T6" fmla="*/ 38 w 52"/>
                  <a:gd name="T7" fmla="*/ 48 h 50"/>
                  <a:gd name="T8" fmla="*/ 50 w 52"/>
                  <a:gd name="T9" fmla="*/ 34 h 50"/>
                  <a:gd name="T10" fmla="*/ 49 w 52"/>
                  <a:gd name="T11" fmla="*/ 16 h 50"/>
                  <a:gd name="T12" fmla="*/ 17 w 52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5"/>
                    </a:moveTo>
                    <a:cubicBezTo>
                      <a:pt x="5" y="11"/>
                      <a:pt x="0" y="26"/>
                      <a:pt x="6" y="37"/>
                    </a:cubicBezTo>
                    <a:cubicBezTo>
                      <a:pt x="10" y="45"/>
                      <a:pt x="18" y="50"/>
                      <a:pt x="27" y="50"/>
                    </a:cubicBezTo>
                    <a:cubicBezTo>
                      <a:pt x="31" y="50"/>
                      <a:pt x="35" y="50"/>
                      <a:pt x="38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2" y="21"/>
                      <a:pt x="49" y="16"/>
                    </a:cubicBezTo>
                    <a:cubicBezTo>
                      <a:pt x="43" y="4"/>
                      <a:pt x="28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7" name="Freeform 5487"/>
              <p:cNvSpPr>
                <a:spLocks/>
              </p:cNvSpPr>
              <p:nvPr/>
            </p:nvSpPr>
            <p:spPr bwMode="auto">
              <a:xfrm>
                <a:off x="14153" y="-16457"/>
                <a:ext cx="138" cy="137"/>
              </a:xfrm>
              <a:custGeom>
                <a:avLst/>
                <a:gdLst>
                  <a:gd name="T0" fmla="*/ 13 w 52"/>
                  <a:gd name="T1" fmla="*/ 6 h 51"/>
                  <a:gd name="T2" fmla="*/ 2 w 52"/>
                  <a:gd name="T3" fmla="*/ 21 h 51"/>
                  <a:gd name="T4" fmla="*/ 4 w 52"/>
                  <a:gd name="T5" fmla="*/ 39 h 51"/>
                  <a:gd name="T6" fmla="*/ 25 w 52"/>
                  <a:gd name="T7" fmla="*/ 51 h 51"/>
                  <a:gd name="T8" fmla="*/ 37 w 52"/>
                  <a:gd name="T9" fmla="*/ 48 h 51"/>
                  <a:gd name="T10" fmla="*/ 46 w 52"/>
                  <a:gd name="T11" fmla="*/ 16 h 51"/>
                  <a:gd name="T12" fmla="*/ 13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6"/>
                    </a:moveTo>
                    <a:cubicBezTo>
                      <a:pt x="8" y="9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2"/>
                      <a:pt x="52" y="27"/>
                      <a:pt x="46" y="16"/>
                    </a:cubicBezTo>
                    <a:cubicBezTo>
                      <a:pt x="40" y="4"/>
                      <a:pt x="25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8" name="Freeform 5488"/>
              <p:cNvSpPr>
                <a:spLocks/>
              </p:cNvSpPr>
              <p:nvPr/>
            </p:nvSpPr>
            <p:spPr bwMode="auto">
              <a:xfrm>
                <a:off x="14062" y="-16598"/>
                <a:ext cx="147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40 h 51"/>
                  <a:gd name="T4" fmla="*/ 28 w 55"/>
                  <a:gd name="T5" fmla="*/ 51 h 51"/>
                  <a:gd name="T6" fmla="*/ 40 w 55"/>
                  <a:gd name="T7" fmla="*/ 47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4" y="14"/>
                      <a:pt x="0" y="28"/>
                      <a:pt x="7" y="40"/>
                    </a:cubicBez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9" name="Freeform 5489"/>
              <p:cNvSpPr>
                <a:spLocks/>
              </p:cNvSpPr>
              <p:nvPr/>
            </p:nvSpPr>
            <p:spPr bwMode="auto">
              <a:xfrm>
                <a:off x="13974" y="-16737"/>
                <a:ext cx="144" cy="136"/>
              </a:xfrm>
              <a:custGeom>
                <a:avLst/>
                <a:gdLst>
                  <a:gd name="T0" fmla="*/ 7 w 54"/>
                  <a:gd name="T1" fmla="*/ 41 h 51"/>
                  <a:gd name="T2" fmla="*/ 27 w 54"/>
                  <a:gd name="T3" fmla="*/ 51 h 51"/>
                  <a:gd name="T4" fmla="*/ 40 w 54"/>
                  <a:gd name="T5" fmla="*/ 47 h 51"/>
                  <a:gd name="T6" fmla="*/ 47 w 54"/>
                  <a:gd name="T7" fmla="*/ 14 h 51"/>
                  <a:gd name="T8" fmla="*/ 14 w 54"/>
                  <a:gd name="T9" fmla="*/ 7 h 51"/>
                  <a:gd name="T10" fmla="*/ 7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41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5"/>
                      <a:pt x="0" y="30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0" name="Freeform 5490"/>
              <p:cNvSpPr>
                <a:spLocks/>
              </p:cNvSpPr>
              <p:nvPr/>
            </p:nvSpPr>
            <p:spPr bwMode="auto">
              <a:xfrm>
                <a:off x="13886" y="-16870"/>
                <a:ext cx="136" cy="136"/>
              </a:xfrm>
              <a:custGeom>
                <a:avLst/>
                <a:gdLst>
                  <a:gd name="T0" fmla="*/ 1 w 51"/>
                  <a:gd name="T1" fmla="*/ 23 h 51"/>
                  <a:gd name="T2" fmla="*/ 5 w 51"/>
                  <a:gd name="T3" fmla="*/ 41 h 51"/>
                  <a:gd name="T4" fmla="*/ 24 w 51"/>
                  <a:gd name="T5" fmla="*/ 51 h 51"/>
                  <a:gd name="T6" fmla="*/ 38 w 51"/>
                  <a:gd name="T7" fmla="*/ 46 h 51"/>
                  <a:gd name="T8" fmla="*/ 44 w 51"/>
                  <a:gd name="T9" fmla="*/ 13 h 51"/>
                  <a:gd name="T10" fmla="*/ 10 w 51"/>
                  <a:gd name="T11" fmla="*/ 8 h 51"/>
                  <a:gd name="T12" fmla="*/ 1 w 51"/>
                  <a:gd name="T1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" y="23"/>
                    </a:move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9" y="39"/>
                      <a:pt x="51" y="24"/>
                      <a:pt x="44" y="13"/>
                    </a:cubicBezTo>
                    <a:cubicBezTo>
                      <a:pt x="36" y="3"/>
                      <a:pt x="21" y="0"/>
                      <a:pt x="10" y="8"/>
                    </a:cubicBezTo>
                    <a:cubicBezTo>
                      <a:pt x="5" y="12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1" name="Freeform 5491"/>
              <p:cNvSpPr>
                <a:spLocks/>
              </p:cNvSpPr>
              <p:nvPr/>
            </p:nvSpPr>
            <p:spPr bwMode="auto">
              <a:xfrm>
                <a:off x="13785" y="-16998"/>
                <a:ext cx="139" cy="133"/>
              </a:xfrm>
              <a:custGeom>
                <a:avLst/>
                <a:gdLst>
                  <a:gd name="T0" fmla="*/ 25 w 52"/>
                  <a:gd name="T1" fmla="*/ 50 h 50"/>
                  <a:gd name="T2" fmla="*/ 40 w 52"/>
                  <a:gd name="T3" fmla="*/ 45 h 50"/>
                  <a:gd name="T4" fmla="*/ 44 w 52"/>
                  <a:gd name="T5" fmla="*/ 11 h 50"/>
                  <a:gd name="T6" fmla="*/ 10 w 52"/>
                  <a:gd name="T7" fmla="*/ 8 h 50"/>
                  <a:gd name="T8" fmla="*/ 1 w 52"/>
                  <a:gd name="T9" fmla="*/ 24 h 50"/>
                  <a:gd name="T10" fmla="*/ 6 w 52"/>
                  <a:gd name="T11" fmla="*/ 41 h 50"/>
                  <a:gd name="T12" fmla="*/ 25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5" y="50"/>
                    </a:moveTo>
                    <a:cubicBezTo>
                      <a:pt x="30" y="50"/>
                      <a:pt x="35" y="48"/>
                      <a:pt x="40" y="45"/>
                    </a:cubicBezTo>
                    <a:cubicBezTo>
                      <a:pt x="50" y="37"/>
                      <a:pt x="52" y="22"/>
                      <a:pt x="44" y="11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8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2" name="Freeform 5492"/>
              <p:cNvSpPr>
                <a:spLocks/>
              </p:cNvSpPr>
              <p:nvPr/>
            </p:nvSpPr>
            <p:spPr bwMode="auto">
              <a:xfrm>
                <a:off x="31363" y="-15819"/>
                <a:ext cx="131" cy="136"/>
              </a:xfrm>
              <a:custGeom>
                <a:avLst/>
                <a:gdLst>
                  <a:gd name="T0" fmla="*/ 32 w 49"/>
                  <a:gd name="T1" fmla="*/ 5 h 51"/>
                  <a:gd name="T2" fmla="*/ 2 w 49"/>
                  <a:gd name="T3" fmla="*/ 19 h 51"/>
                  <a:gd name="T4" fmla="*/ 3 w 49"/>
                  <a:gd name="T5" fmla="*/ 38 h 51"/>
                  <a:gd name="T6" fmla="*/ 17 w 49"/>
                  <a:gd name="T7" fmla="*/ 50 h 51"/>
                  <a:gd name="T8" fmla="*/ 24 w 49"/>
                  <a:gd name="T9" fmla="*/ 51 h 51"/>
                  <a:gd name="T10" fmla="*/ 47 w 49"/>
                  <a:gd name="T11" fmla="*/ 35 h 51"/>
                  <a:gd name="T12" fmla="*/ 46 w 49"/>
                  <a:gd name="T13" fmla="*/ 17 h 51"/>
                  <a:gd name="T14" fmla="*/ 32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5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3" name="Freeform 5493"/>
              <p:cNvSpPr>
                <a:spLocks/>
              </p:cNvSpPr>
              <p:nvPr/>
            </p:nvSpPr>
            <p:spPr bwMode="auto">
              <a:xfrm>
                <a:off x="6677" y="-12654"/>
                <a:ext cx="130" cy="136"/>
              </a:xfrm>
              <a:custGeom>
                <a:avLst/>
                <a:gdLst>
                  <a:gd name="T0" fmla="*/ 2 w 49"/>
                  <a:gd name="T1" fmla="*/ 37 h 51"/>
                  <a:gd name="T2" fmla="*/ 24 w 49"/>
                  <a:gd name="T3" fmla="*/ 51 h 51"/>
                  <a:gd name="T4" fmla="*/ 34 w 49"/>
                  <a:gd name="T5" fmla="*/ 49 h 51"/>
                  <a:gd name="T6" fmla="*/ 46 w 49"/>
                  <a:gd name="T7" fmla="*/ 36 h 51"/>
                  <a:gd name="T8" fmla="*/ 46 w 49"/>
                  <a:gd name="T9" fmla="*/ 17 h 51"/>
                  <a:gd name="T10" fmla="*/ 15 w 49"/>
                  <a:gd name="T11" fmla="*/ 5 h 51"/>
                  <a:gd name="T12" fmla="*/ 2 w 49"/>
                  <a:gd name="T13" fmla="*/ 18 h 51"/>
                  <a:gd name="T14" fmla="*/ 2 w 49"/>
                  <a:gd name="T1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37"/>
                    </a:moveTo>
                    <a:cubicBezTo>
                      <a:pt x="6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6"/>
                      <a:pt x="44" y="42"/>
                      <a:pt x="46" y="36"/>
                    </a:cubicBezTo>
                    <a:cubicBezTo>
                      <a:pt x="49" y="30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5" y="5"/>
                    </a:cubicBezTo>
                    <a:cubicBezTo>
                      <a:pt x="9" y="8"/>
                      <a:pt x="4" y="12"/>
                      <a:pt x="2" y="18"/>
                    </a:cubicBezTo>
                    <a:cubicBezTo>
                      <a:pt x="0" y="24"/>
                      <a:pt x="0" y="31"/>
                      <a:pt x="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4" name="Freeform 5494"/>
              <p:cNvSpPr>
                <a:spLocks/>
              </p:cNvSpPr>
              <p:nvPr/>
            </p:nvSpPr>
            <p:spPr bwMode="auto">
              <a:xfrm>
                <a:off x="6738" y="-12505"/>
                <a:ext cx="139" cy="136"/>
              </a:xfrm>
              <a:custGeom>
                <a:avLst/>
                <a:gdLst>
                  <a:gd name="T0" fmla="*/ 6 w 52"/>
                  <a:gd name="T1" fmla="*/ 38 h 51"/>
                  <a:gd name="T2" fmla="*/ 28 w 52"/>
                  <a:gd name="T3" fmla="*/ 51 h 51"/>
                  <a:gd name="T4" fmla="*/ 38 w 52"/>
                  <a:gd name="T5" fmla="*/ 48 h 51"/>
                  <a:gd name="T6" fmla="*/ 50 w 52"/>
                  <a:gd name="T7" fmla="*/ 35 h 51"/>
                  <a:gd name="T8" fmla="*/ 49 w 52"/>
                  <a:gd name="T9" fmla="*/ 16 h 51"/>
                  <a:gd name="T10" fmla="*/ 17 w 52"/>
                  <a:gd name="T11" fmla="*/ 6 h 51"/>
                  <a:gd name="T12" fmla="*/ 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38"/>
                    </a:move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6"/>
                    </a:cubicBezTo>
                    <a:cubicBezTo>
                      <a:pt x="43" y="5"/>
                      <a:pt x="29" y="0"/>
                      <a:pt x="17" y="6"/>
                    </a:cubicBezTo>
                    <a:cubicBezTo>
                      <a:pt x="5" y="11"/>
                      <a:pt x="0" y="2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5" name="Freeform 5495"/>
              <p:cNvSpPr>
                <a:spLocks/>
              </p:cNvSpPr>
              <p:nvPr/>
            </p:nvSpPr>
            <p:spPr bwMode="auto">
              <a:xfrm>
                <a:off x="6823" y="-12358"/>
                <a:ext cx="131" cy="136"/>
              </a:xfrm>
              <a:custGeom>
                <a:avLst/>
                <a:gdLst>
                  <a:gd name="T0" fmla="*/ 13 w 49"/>
                  <a:gd name="T1" fmla="*/ 6 h 51"/>
                  <a:gd name="T2" fmla="*/ 1 w 49"/>
                  <a:gd name="T3" fmla="*/ 20 h 51"/>
                  <a:gd name="T4" fmla="*/ 3 w 49"/>
                  <a:gd name="T5" fmla="*/ 38 h 51"/>
                  <a:gd name="T6" fmla="*/ 24 w 49"/>
                  <a:gd name="T7" fmla="*/ 51 h 51"/>
                  <a:gd name="T8" fmla="*/ 36 w 49"/>
                  <a:gd name="T9" fmla="*/ 48 h 51"/>
                  <a:gd name="T10" fmla="*/ 47 w 49"/>
                  <a:gd name="T11" fmla="*/ 34 h 51"/>
                  <a:gd name="T12" fmla="*/ 45 w 49"/>
                  <a:gd name="T13" fmla="*/ 15 h 51"/>
                  <a:gd name="T14" fmla="*/ 13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6"/>
                    </a:moveTo>
                    <a:cubicBezTo>
                      <a:pt x="7" y="9"/>
                      <a:pt x="3" y="14"/>
                      <a:pt x="1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2" y="50"/>
                      <a:pt x="36" y="48"/>
                    </a:cubicBezTo>
                    <a:cubicBezTo>
                      <a:pt x="41" y="45"/>
                      <a:pt x="45" y="40"/>
                      <a:pt x="47" y="34"/>
                    </a:cubicBezTo>
                    <a:cubicBezTo>
                      <a:pt x="49" y="28"/>
                      <a:pt x="48" y="21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6" name="Freeform 5496"/>
              <p:cNvSpPr>
                <a:spLocks/>
              </p:cNvSpPr>
              <p:nvPr/>
            </p:nvSpPr>
            <p:spPr bwMode="auto">
              <a:xfrm>
                <a:off x="6903" y="-12217"/>
                <a:ext cx="139" cy="136"/>
              </a:xfrm>
              <a:custGeom>
                <a:avLst/>
                <a:gdLst>
                  <a:gd name="T0" fmla="*/ 13 w 52"/>
                  <a:gd name="T1" fmla="*/ 7 h 51"/>
                  <a:gd name="T2" fmla="*/ 2 w 52"/>
                  <a:gd name="T3" fmla="*/ 21 h 51"/>
                  <a:gd name="T4" fmla="*/ 4 w 52"/>
                  <a:gd name="T5" fmla="*/ 39 h 51"/>
                  <a:gd name="T6" fmla="*/ 25 w 52"/>
                  <a:gd name="T7" fmla="*/ 51 h 51"/>
                  <a:gd name="T8" fmla="*/ 37 w 52"/>
                  <a:gd name="T9" fmla="*/ 48 h 51"/>
                  <a:gd name="T10" fmla="*/ 45 w 52"/>
                  <a:gd name="T11" fmla="*/ 15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7" y="10"/>
                      <a:pt x="3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7" name="Freeform 5497"/>
              <p:cNvSpPr>
                <a:spLocks/>
              </p:cNvSpPr>
              <p:nvPr/>
            </p:nvSpPr>
            <p:spPr bwMode="auto">
              <a:xfrm>
                <a:off x="6991" y="-12078"/>
                <a:ext cx="131" cy="136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2 h 51"/>
                  <a:gd name="T4" fmla="*/ 4 w 49"/>
                  <a:gd name="T5" fmla="*/ 40 h 51"/>
                  <a:gd name="T6" fmla="*/ 24 w 49"/>
                  <a:gd name="T7" fmla="*/ 51 h 51"/>
                  <a:gd name="T8" fmla="*/ 37 w 49"/>
                  <a:gd name="T9" fmla="*/ 47 h 51"/>
                  <a:gd name="T10" fmla="*/ 48 w 49"/>
                  <a:gd name="T11" fmla="*/ 32 h 51"/>
                  <a:gd name="T12" fmla="*/ 44 w 49"/>
                  <a:gd name="T13" fmla="*/ 15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6" y="11"/>
                      <a:pt x="2" y="16"/>
                      <a:pt x="1" y="22"/>
                    </a:cubicBezTo>
                    <a:cubicBezTo>
                      <a:pt x="0" y="29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3" y="44"/>
                      <a:pt x="46" y="39"/>
                      <a:pt x="48" y="32"/>
                    </a:cubicBezTo>
                    <a:cubicBezTo>
                      <a:pt x="49" y="26"/>
                      <a:pt x="48" y="20"/>
                      <a:pt x="44" y="15"/>
                    </a:cubicBezTo>
                    <a:cubicBezTo>
                      <a:pt x="38" y="4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8" name="Freeform 5498"/>
              <p:cNvSpPr>
                <a:spLocks/>
              </p:cNvSpPr>
              <p:nvPr/>
            </p:nvSpPr>
            <p:spPr bwMode="auto">
              <a:xfrm>
                <a:off x="7082" y="-11942"/>
                <a:ext cx="139" cy="136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9 w 52"/>
                  <a:gd name="T9" fmla="*/ 47 h 51"/>
                  <a:gd name="T10" fmla="*/ 44 w 52"/>
                  <a:gd name="T11" fmla="*/ 14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50"/>
                      <a:pt x="39" y="47"/>
                    </a:cubicBezTo>
                    <a:cubicBezTo>
                      <a:pt x="49" y="39"/>
                      <a:pt x="52" y="24"/>
                      <a:pt x="44" y="14"/>
                    </a:cubicBezTo>
                    <a:cubicBezTo>
                      <a:pt x="37" y="3"/>
                      <a:pt x="2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9" name="Freeform 5499"/>
              <p:cNvSpPr>
                <a:spLocks/>
              </p:cNvSpPr>
              <p:nvPr/>
            </p:nvSpPr>
            <p:spPr bwMode="auto">
              <a:xfrm>
                <a:off x="7173" y="-11809"/>
                <a:ext cx="138" cy="134"/>
              </a:xfrm>
              <a:custGeom>
                <a:avLst/>
                <a:gdLst>
                  <a:gd name="T0" fmla="*/ 13 w 52"/>
                  <a:gd name="T1" fmla="*/ 8 h 50"/>
                  <a:gd name="T2" fmla="*/ 8 w 52"/>
                  <a:gd name="T3" fmla="*/ 41 h 50"/>
                  <a:gd name="T4" fmla="*/ 27 w 52"/>
                  <a:gd name="T5" fmla="*/ 50 h 50"/>
                  <a:gd name="T6" fmla="*/ 42 w 52"/>
                  <a:gd name="T7" fmla="*/ 46 h 50"/>
                  <a:gd name="T8" fmla="*/ 51 w 52"/>
                  <a:gd name="T9" fmla="*/ 30 h 50"/>
                  <a:gd name="T10" fmla="*/ 46 w 52"/>
                  <a:gd name="T11" fmla="*/ 12 h 50"/>
                  <a:gd name="T12" fmla="*/ 13 w 52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3" y="8"/>
                    </a:moveTo>
                    <a:cubicBezTo>
                      <a:pt x="2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7" y="49"/>
                      <a:pt x="42" y="46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4"/>
                      <a:pt x="50" y="17"/>
                      <a:pt x="46" y="12"/>
                    </a:cubicBezTo>
                    <a:cubicBezTo>
                      <a:pt x="39" y="2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0" name="Freeform 5500"/>
              <p:cNvSpPr>
                <a:spLocks/>
              </p:cNvSpPr>
              <p:nvPr/>
            </p:nvSpPr>
            <p:spPr bwMode="auto">
              <a:xfrm>
                <a:off x="7277" y="-11680"/>
                <a:ext cx="141" cy="133"/>
              </a:xfrm>
              <a:custGeom>
                <a:avLst/>
                <a:gdLst>
                  <a:gd name="T0" fmla="*/ 8 w 53"/>
                  <a:gd name="T1" fmla="*/ 42 h 50"/>
                  <a:gd name="T2" fmla="*/ 26 w 53"/>
                  <a:gd name="T3" fmla="*/ 50 h 50"/>
                  <a:gd name="T4" fmla="*/ 41 w 53"/>
                  <a:gd name="T5" fmla="*/ 45 h 50"/>
                  <a:gd name="T6" fmla="*/ 45 w 53"/>
                  <a:gd name="T7" fmla="*/ 11 h 50"/>
                  <a:gd name="T8" fmla="*/ 11 w 53"/>
                  <a:gd name="T9" fmla="*/ 8 h 50"/>
                  <a:gd name="T10" fmla="*/ 8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8" y="42"/>
                    </a:moveTo>
                    <a:cubicBezTo>
                      <a:pt x="12" y="47"/>
                      <a:pt x="19" y="50"/>
                      <a:pt x="26" y="50"/>
                    </a:cubicBezTo>
                    <a:cubicBezTo>
                      <a:pt x="32" y="50"/>
                      <a:pt x="37" y="48"/>
                      <a:pt x="41" y="45"/>
                    </a:cubicBezTo>
                    <a:cubicBezTo>
                      <a:pt x="52" y="37"/>
                      <a:pt x="53" y="22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6"/>
                      <a:pt x="0" y="31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1" name="Freeform 5501"/>
              <p:cNvSpPr>
                <a:spLocks/>
              </p:cNvSpPr>
              <p:nvPr/>
            </p:nvSpPr>
            <p:spPr bwMode="auto">
              <a:xfrm>
                <a:off x="7389" y="-11555"/>
                <a:ext cx="128" cy="133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7 h 50"/>
                  <a:gd name="T4" fmla="*/ 42 w 48"/>
                  <a:gd name="T5" fmla="*/ 10 h 50"/>
                  <a:gd name="T6" fmla="*/ 8 w 48"/>
                  <a:gd name="T7" fmla="*/ 8 h 50"/>
                  <a:gd name="T8" fmla="*/ 0 w 48"/>
                  <a:gd name="T9" fmla="*/ 24 h 50"/>
                  <a:gd name="T10" fmla="*/ 6 w 48"/>
                  <a:gd name="T11" fmla="*/ 42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39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2" name="Freeform 5502"/>
              <p:cNvSpPr>
                <a:spLocks/>
              </p:cNvSpPr>
              <p:nvPr/>
            </p:nvSpPr>
            <p:spPr bwMode="auto">
              <a:xfrm>
                <a:off x="7501" y="-11435"/>
                <a:ext cx="133" cy="131"/>
              </a:xfrm>
              <a:custGeom>
                <a:avLst/>
                <a:gdLst>
                  <a:gd name="T0" fmla="*/ 40 w 50"/>
                  <a:gd name="T1" fmla="*/ 43 h 49"/>
                  <a:gd name="T2" fmla="*/ 41 w 50"/>
                  <a:gd name="T3" fmla="*/ 9 h 49"/>
                  <a:gd name="T4" fmla="*/ 7 w 50"/>
                  <a:gd name="T5" fmla="*/ 8 h 49"/>
                  <a:gd name="T6" fmla="*/ 0 w 50"/>
                  <a:gd name="T7" fmla="*/ 25 h 49"/>
                  <a:gd name="T8" fmla="*/ 7 w 50"/>
                  <a:gd name="T9" fmla="*/ 42 h 49"/>
                  <a:gd name="T10" fmla="*/ 24 w 50"/>
                  <a:gd name="T11" fmla="*/ 49 h 49"/>
                  <a:gd name="T12" fmla="*/ 40 w 50"/>
                  <a:gd name="T13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0" y="43"/>
                    </a:move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7" y="0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7" y="49"/>
                      <a:pt x="24" y="49"/>
                    </a:cubicBezTo>
                    <a:cubicBezTo>
                      <a:pt x="30" y="49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3" name="Freeform 5503"/>
              <p:cNvSpPr>
                <a:spLocks/>
              </p:cNvSpPr>
              <p:nvPr/>
            </p:nvSpPr>
            <p:spPr bwMode="auto">
              <a:xfrm>
                <a:off x="7615" y="-11320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1 w 51"/>
                  <a:gd name="T3" fmla="*/ 42 h 50"/>
                  <a:gd name="T4" fmla="*/ 41 w 51"/>
                  <a:gd name="T5" fmla="*/ 9 h 50"/>
                  <a:gd name="T6" fmla="*/ 7 w 51"/>
                  <a:gd name="T7" fmla="*/ 9 h 50"/>
                  <a:gd name="T8" fmla="*/ 0 w 51"/>
                  <a:gd name="T9" fmla="*/ 26 h 50"/>
                  <a:gd name="T10" fmla="*/ 8 w 51"/>
                  <a:gd name="T11" fmla="*/ 43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1" y="42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4" name="Freeform 5504"/>
              <p:cNvSpPr>
                <a:spLocks/>
              </p:cNvSpPr>
              <p:nvPr/>
            </p:nvSpPr>
            <p:spPr bwMode="auto">
              <a:xfrm>
                <a:off x="7735" y="-11211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0 w 48"/>
                  <a:gd name="T7" fmla="*/ 8 h 50"/>
                  <a:gd name="T8" fmla="*/ 6 w 48"/>
                  <a:gd name="T9" fmla="*/ 10 h 50"/>
                  <a:gd name="T10" fmla="*/ 0 w 48"/>
                  <a:gd name="T11" fmla="*/ 28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7"/>
                      <a:pt x="48" y="31"/>
                      <a:pt x="48" y="25"/>
                    </a:cubicBezTo>
                    <a:cubicBezTo>
                      <a:pt x="48" y="19"/>
                      <a:pt x="45" y="13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4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5" name="Freeform 5505"/>
              <p:cNvSpPr>
                <a:spLocks/>
              </p:cNvSpPr>
              <p:nvPr/>
            </p:nvSpPr>
            <p:spPr bwMode="auto">
              <a:xfrm>
                <a:off x="7852" y="-11104"/>
                <a:ext cx="144" cy="133"/>
              </a:xfrm>
              <a:custGeom>
                <a:avLst/>
                <a:gdLst>
                  <a:gd name="T0" fmla="*/ 45 w 54"/>
                  <a:gd name="T1" fmla="*/ 41 h 50"/>
                  <a:gd name="T2" fmla="*/ 42 w 54"/>
                  <a:gd name="T3" fmla="*/ 8 h 50"/>
                  <a:gd name="T4" fmla="*/ 8 w 54"/>
                  <a:gd name="T5" fmla="*/ 11 h 50"/>
                  <a:gd name="T6" fmla="*/ 11 w 54"/>
                  <a:gd name="T7" fmla="*/ 44 h 50"/>
                  <a:gd name="T8" fmla="*/ 27 w 54"/>
                  <a:gd name="T9" fmla="*/ 50 h 50"/>
                  <a:gd name="T10" fmla="*/ 45 w 54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5" y="41"/>
                    </a:move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6" name="Freeform 5506"/>
              <p:cNvSpPr>
                <a:spLocks/>
              </p:cNvSpPr>
              <p:nvPr/>
            </p:nvSpPr>
            <p:spPr bwMode="auto">
              <a:xfrm>
                <a:off x="7980" y="-11005"/>
                <a:ext cx="136" cy="136"/>
              </a:xfrm>
              <a:custGeom>
                <a:avLst/>
                <a:gdLst>
                  <a:gd name="T0" fmla="*/ 46 w 51"/>
                  <a:gd name="T1" fmla="*/ 42 h 51"/>
                  <a:gd name="T2" fmla="*/ 50 w 51"/>
                  <a:gd name="T3" fmla="*/ 24 h 51"/>
                  <a:gd name="T4" fmla="*/ 41 w 51"/>
                  <a:gd name="T5" fmla="*/ 8 h 51"/>
                  <a:gd name="T6" fmla="*/ 8 w 51"/>
                  <a:gd name="T7" fmla="*/ 12 h 51"/>
                  <a:gd name="T8" fmla="*/ 12 w 51"/>
                  <a:gd name="T9" fmla="*/ 46 h 51"/>
                  <a:gd name="T10" fmla="*/ 27 w 51"/>
                  <a:gd name="T11" fmla="*/ 51 h 51"/>
                  <a:gd name="T12" fmla="*/ 46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6" y="42"/>
                    </a:moveTo>
                    <a:cubicBezTo>
                      <a:pt x="50" y="36"/>
                      <a:pt x="51" y="30"/>
                      <a:pt x="50" y="24"/>
                    </a:cubicBezTo>
                    <a:cubicBezTo>
                      <a:pt x="50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7" name="Freeform 5507"/>
              <p:cNvSpPr>
                <a:spLocks/>
              </p:cNvSpPr>
              <p:nvPr/>
            </p:nvSpPr>
            <p:spPr bwMode="auto">
              <a:xfrm>
                <a:off x="8119" y="-10909"/>
                <a:ext cx="131" cy="136"/>
              </a:xfrm>
              <a:custGeom>
                <a:avLst/>
                <a:gdLst>
                  <a:gd name="T0" fmla="*/ 44 w 49"/>
                  <a:gd name="T1" fmla="*/ 41 h 51"/>
                  <a:gd name="T2" fmla="*/ 48 w 49"/>
                  <a:gd name="T3" fmla="*/ 23 h 51"/>
                  <a:gd name="T4" fmla="*/ 38 w 49"/>
                  <a:gd name="T5" fmla="*/ 8 h 51"/>
                  <a:gd name="T6" fmla="*/ 5 w 49"/>
                  <a:gd name="T7" fmla="*/ 13 h 51"/>
                  <a:gd name="T8" fmla="*/ 1 w 49"/>
                  <a:gd name="T9" fmla="*/ 31 h 51"/>
                  <a:gd name="T10" fmla="*/ 11 w 49"/>
                  <a:gd name="T11" fmla="*/ 47 h 51"/>
                  <a:gd name="T12" fmla="*/ 24 w 49"/>
                  <a:gd name="T13" fmla="*/ 51 h 51"/>
                  <a:gd name="T14" fmla="*/ 44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4" y="41"/>
                    </a:moveTo>
                    <a:cubicBezTo>
                      <a:pt x="48" y="36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8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7"/>
                      <a:pt x="5" y="43"/>
                      <a:pt x="11" y="47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8" name="Freeform 5508"/>
              <p:cNvSpPr>
                <a:spLocks/>
              </p:cNvSpPr>
              <p:nvPr/>
            </p:nvSpPr>
            <p:spPr bwMode="auto">
              <a:xfrm>
                <a:off x="8255" y="-10819"/>
                <a:ext cx="139" cy="136"/>
              </a:xfrm>
              <a:custGeom>
                <a:avLst/>
                <a:gdLst>
                  <a:gd name="T0" fmla="*/ 11 w 52"/>
                  <a:gd name="T1" fmla="*/ 47 h 51"/>
                  <a:gd name="T2" fmla="*/ 24 w 52"/>
                  <a:gd name="T3" fmla="*/ 51 h 51"/>
                  <a:gd name="T4" fmla="*/ 44 w 52"/>
                  <a:gd name="T5" fmla="*/ 40 h 51"/>
                  <a:gd name="T6" fmla="*/ 37 w 52"/>
                  <a:gd name="T7" fmla="*/ 7 h 51"/>
                  <a:gd name="T8" fmla="*/ 4 w 52"/>
                  <a:gd name="T9" fmla="*/ 14 h 51"/>
                  <a:gd name="T10" fmla="*/ 1 w 52"/>
                  <a:gd name="T11" fmla="*/ 32 h 51"/>
                  <a:gd name="T12" fmla="*/ 11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7"/>
                    </a:moveTo>
                    <a:cubicBezTo>
                      <a:pt x="15" y="50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52" y="29"/>
                      <a:pt x="48" y="15"/>
                      <a:pt x="37" y="7"/>
                    </a:cubicBezTo>
                    <a:cubicBezTo>
                      <a:pt x="27" y="0"/>
                      <a:pt x="11" y="4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2" y="39"/>
                      <a:pt x="6" y="44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9" name="Freeform 5509"/>
              <p:cNvSpPr>
                <a:spLocks/>
              </p:cNvSpPr>
              <p:nvPr/>
            </p:nvSpPr>
            <p:spPr bwMode="auto">
              <a:xfrm>
                <a:off x="8388" y="-10731"/>
                <a:ext cx="144" cy="136"/>
              </a:xfrm>
              <a:custGeom>
                <a:avLst/>
                <a:gdLst>
                  <a:gd name="T0" fmla="*/ 15 w 54"/>
                  <a:gd name="T1" fmla="*/ 47 h 51"/>
                  <a:gd name="T2" fmla="*/ 27 w 54"/>
                  <a:gd name="T3" fmla="*/ 51 h 51"/>
                  <a:gd name="T4" fmla="*/ 47 w 54"/>
                  <a:gd name="T5" fmla="*/ 39 h 51"/>
                  <a:gd name="T6" fmla="*/ 39 w 54"/>
                  <a:gd name="T7" fmla="*/ 6 h 51"/>
                  <a:gd name="T8" fmla="*/ 6 w 54"/>
                  <a:gd name="T9" fmla="*/ 14 h 51"/>
                  <a:gd name="T10" fmla="*/ 15 w 54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7"/>
                    </a:move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4" y="28"/>
                      <a:pt x="50" y="13"/>
                      <a:pt x="39" y="6"/>
                    </a:cubicBezTo>
                    <a:cubicBezTo>
                      <a:pt x="28" y="0"/>
                      <a:pt x="13" y="4"/>
                      <a:pt x="6" y="14"/>
                    </a:cubicBezTo>
                    <a:cubicBezTo>
                      <a:pt x="0" y="26"/>
                      <a:pt x="3" y="40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0" name="Freeform 5510"/>
              <p:cNvSpPr>
                <a:spLocks/>
              </p:cNvSpPr>
              <p:nvPr/>
            </p:nvSpPr>
            <p:spPr bwMode="auto">
              <a:xfrm>
                <a:off x="8538" y="-10651"/>
                <a:ext cx="138" cy="137"/>
              </a:xfrm>
              <a:custGeom>
                <a:avLst/>
                <a:gdLst>
                  <a:gd name="T0" fmla="*/ 13 w 52"/>
                  <a:gd name="T1" fmla="*/ 48 h 51"/>
                  <a:gd name="T2" fmla="*/ 25 w 52"/>
                  <a:gd name="T3" fmla="*/ 51 h 51"/>
                  <a:gd name="T4" fmla="*/ 46 w 52"/>
                  <a:gd name="T5" fmla="*/ 39 h 51"/>
                  <a:gd name="T6" fmla="*/ 36 w 52"/>
                  <a:gd name="T7" fmla="*/ 6 h 51"/>
                  <a:gd name="T8" fmla="*/ 4 w 52"/>
                  <a:gd name="T9" fmla="*/ 16 h 51"/>
                  <a:gd name="T10" fmla="*/ 2 w 52"/>
                  <a:gd name="T11" fmla="*/ 34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52" y="27"/>
                      <a:pt x="48" y="12"/>
                      <a:pt x="36" y="6"/>
                    </a:cubicBezTo>
                    <a:cubicBezTo>
                      <a:pt x="25" y="0"/>
                      <a:pt x="10" y="4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5712"/>
            <p:cNvGrpSpPr>
              <a:grpSpLocks/>
            </p:cNvGrpSpPr>
            <p:nvPr/>
          </p:nvGrpSpPr>
          <p:grpSpPr bwMode="auto">
            <a:xfrm>
              <a:off x="6442" y="-17220"/>
              <a:ext cx="25380" cy="7589"/>
              <a:chOff x="6442" y="-17220"/>
              <a:chExt cx="25380" cy="7589"/>
            </a:xfrm>
            <a:grpFill/>
          </p:grpSpPr>
          <p:sp>
            <p:nvSpPr>
              <p:cNvPr id="2901" name="Freeform 5512"/>
              <p:cNvSpPr>
                <a:spLocks/>
              </p:cNvSpPr>
              <p:nvPr/>
            </p:nvSpPr>
            <p:spPr bwMode="auto">
              <a:xfrm>
                <a:off x="8676" y="-10576"/>
                <a:ext cx="147" cy="136"/>
              </a:xfrm>
              <a:custGeom>
                <a:avLst/>
                <a:gdLst>
                  <a:gd name="T0" fmla="*/ 17 w 55"/>
                  <a:gd name="T1" fmla="*/ 49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2" name="Freeform 5513"/>
              <p:cNvSpPr>
                <a:spLocks/>
              </p:cNvSpPr>
              <p:nvPr/>
            </p:nvSpPr>
            <p:spPr bwMode="auto">
              <a:xfrm>
                <a:off x="8828" y="-10504"/>
                <a:ext cx="144" cy="136"/>
              </a:xfrm>
              <a:custGeom>
                <a:avLst/>
                <a:gdLst>
                  <a:gd name="T0" fmla="*/ 17 w 54"/>
                  <a:gd name="T1" fmla="*/ 48 h 51"/>
                  <a:gd name="T2" fmla="*/ 27 w 54"/>
                  <a:gd name="T3" fmla="*/ 51 h 51"/>
                  <a:gd name="T4" fmla="*/ 49 w 54"/>
                  <a:gd name="T5" fmla="*/ 36 h 51"/>
                  <a:gd name="T6" fmla="*/ 37 w 54"/>
                  <a:gd name="T7" fmla="*/ 5 h 51"/>
                  <a:gd name="T8" fmla="*/ 5 w 54"/>
                  <a:gd name="T9" fmla="*/ 17 h 51"/>
                  <a:gd name="T10" fmla="*/ 17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8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4" y="24"/>
                      <a:pt x="49" y="10"/>
                      <a:pt x="37" y="5"/>
                    </a:cubicBezTo>
                    <a:cubicBezTo>
                      <a:pt x="25" y="0"/>
                      <a:pt x="10" y="5"/>
                      <a:pt x="5" y="17"/>
                    </a:cubicBezTo>
                    <a:cubicBezTo>
                      <a:pt x="0" y="29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3" name="Freeform 5514"/>
              <p:cNvSpPr>
                <a:spLocks/>
              </p:cNvSpPr>
              <p:nvPr/>
            </p:nvSpPr>
            <p:spPr bwMode="auto">
              <a:xfrm>
                <a:off x="8988" y="-10440"/>
                <a:ext cx="131" cy="136"/>
              </a:xfrm>
              <a:custGeom>
                <a:avLst/>
                <a:gdLst>
                  <a:gd name="T0" fmla="*/ 16 w 49"/>
                  <a:gd name="T1" fmla="*/ 49 h 51"/>
                  <a:gd name="T2" fmla="*/ 24 w 49"/>
                  <a:gd name="T3" fmla="*/ 51 h 51"/>
                  <a:gd name="T4" fmla="*/ 47 w 49"/>
                  <a:gd name="T5" fmla="*/ 36 h 51"/>
                  <a:gd name="T6" fmla="*/ 46 w 49"/>
                  <a:gd name="T7" fmla="*/ 17 h 51"/>
                  <a:gd name="T8" fmla="*/ 33 w 49"/>
                  <a:gd name="T9" fmla="*/ 5 h 51"/>
                  <a:gd name="T10" fmla="*/ 2 w 49"/>
                  <a:gd name="T11" fmla="*/ 18 h 51"/>
                  <a:gd name="T12" fmla="*/ 2 w 49"/>
                  <a:gd name="T13" fmla="*/ 36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49" y="30"/>
                      <a:pt x="49" y="23"/>
                      <a:pt x="46" y="17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4" name="Freeform 5515"/>
              <p:cNvSpPr>
                <a:spLocks/>
              </p:cNvSpPr>
              <p:nvPr/>
            </p:nvSpPr>
            <p:spPr bwMode="auto">
              <a:xfrm>
                <a:off x="9143" y="-10381"/>
                <a:ext cx="139" cy="136"/>
              </a:xfrm>
              <a:custGeom>
                <a:avLst/>
                <a:gdLst>
                  <a:gd name="T0" fmla="*/ 17 w 52"/>
                  <a:gd name="T1" fmla="*/ 49 h 51"/>
                  <a:gd name="T2" fmla="*/ 25 w 52"/>
                  <a:gd name="T3" fmla="*/ 51 h 51"/>
                  <a:gd name="T4" fmla="*/ 48 w 52"/>
                  <a:gd name="T5" fmla="*/ 35 h 51"/>
                  <a:gd name="T6" fmla="*/ 33 w 52"/>
                  <a:gd name="T7" fmla="*/ 4 h 51"/>
                  <a:gd name="T8" fmla="*/ 3 w 52"/>
                  <a:gd name="T9" fmla="*/ 19 h 51"/>
                  <a:gd name="T10" fmla="*/ 4 w 52"/>
                  <a:gd name="T11" fmla="*/ 37 h 51"/>
                  <a:gd name="T12" fmla="*/ 17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9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5"/>
                    </a:cubicBezTo>
                    <a:cubicBezTo>
                      <a:pt x="52" y="22"/>
                      <a:pt x="46" y="9"/>
                      <a:pt x="33" y="4"/>
                    </a:cubicBezTo>
                    <a:cubicBezTo>
                      <a:pt x="21" y="0"/>
                      <a:pt x="7" y="7"/>
                      <a:pt x="3" y="19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5" name="Freeform 5516"/>
              <p:cNvSpPr>
                <a:spLocks/>
              </p:cNvSpPr>
              <p:nvPr/>
            </p:nvSpPr>
            <p:spPr bwMode="auto">
              <a:xfrm>
                <a:off x="9298" y="-10328"/>
                <a:ext cx="138" cy="134"/>
              </a:xfrm>
              <a:custGeom>
                <a:avLst/>
                <a:gdLst>
                  <a:gd name="T0" fmla="*/ 20 w 52"/>
                  <a:gd name="T1" fmla="*/ 49 h 50"/>
                  <a:gd name="T2" fmla="*/ 27 w 52"/>
                  <a:gd name="T3" fmla="*/ 50 h 50"/>
                  <a:gd name="T4" fmla="*/ 50 w 52"/>
                  <a:gd name="T5" fmla="*/ 34 h 50"/>
                  <a:gd name="T6" fmla="*/ 48 w 52"/>
                  <a:gd name="T7" fmla="*/ 15 h 50"/>
                  <a:gd name="T8" fmla="*/ 34 w 52"/>
                  <a:gd name="T9" fmla="*/ 4 h 50"/>
                  <a:gd name="T10" fmla="*/ 4 w 52"/>
                  <a:gd name="T11" fmla="*/ 19 h 50"/>
                  <a:gd name="T12" fmla="*/ 20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4"/>
                      <a:pt x="50" y="34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6" name="Freeform 5517"/>
              <p:cNvSpPr>
                <a:spLocks/>
              </p:cNvSpPr>
              <p:nvPr/>
            </p:nvSpPr>
            <p:spPr bwMode="auto">
              <a:xfrm>
                <a:off x="9460" y="-10282"/>
                <a:ext cx="136" cy="136"/>
              </a:xfrm>
              <a:custGeom>
                <a:avLst/>
                <a:gdLst>
                  <a:gd name="T0" fmla="*/ 4 w 51"/>
                  <a:gd name="T1" fmla="*/ 21 h 51"/>
                  <a:gd name="T2" fmla="*/ 20 w 51"/>
                  <a:gd name="T3" fmla="*/ 50 h 51"/>
                  <a:gd name="T4" fmla="*/ 27 w 51"/>
                  <a:gd name="T5" fmla="*/ 51 h 51"/>
                  <a:gd name="T6" fmla="*/ 50 w 51"/>
                  <a:gd name="T7" fmla="*/ 33 h 51"/>
                  <a:gd name="T8" fmla="*/ 47 w 51"/>
                  <a:gd name="T9" fmla="*/ 15 h 51"/>
                  <a:gd name="T10" fmla="*/ 33 w 51"/>
                  <a:gd name="T11" fmla="*/ 4 h 51"/>
                  <a:gd name="T12" fmla="*/ 4 w 51"/>
                  <a:gd name="T1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21"/>
                    </a:moveTo>
                    <a:cubicBezTo>
                      <a:pt x="0" y="33"/>
                      <a:pt x="8" y="46"/>
                      <a:pt x="20" y="50"/>
                    </a:cubicBezTo>
                    <a:cubicBezTo>
                      <a:pt x="23" y="50"/>
                      <a:pt x="25" y="51"/>
                      <a:pt x="27" y="51"/>
                    </a:cubicBezTo>
                    <a:cubicBezTo>
                      <a:pt x="37" y="51"/>
                      <a:pt x="47" y="43"/>
                      <a:pt x="50" y="33"/>
                    </a:cubicBezTo>
                    <a:cubicBezTo>
                      <a:pt x="51" y="27"/>
                      <a:pt x="51" y="20"/>
                      <a:pt x="47" y="15"/>
                    </a:cubicBezTo>
                    <a:cubicBezTo>
                      <a:pt x="44" y="9"/>
                      <a:pt x="39" y="5"/>
                      <a:pt x="33" y="4"/>
                    </a:cubicBezTo>
                    <a:cubicBezTo>
                      <a:pt x="20" y="0"/>
                      <a:pt x="7" y="8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7" name="Freeform 5518"/>
              <p:cNvSpPr>
                <a:spLocks/>
              </p:cNvSpPr>
              <p:nvPr/>
            </p:nvSpPr>
            <p:spPr bwMode="auto">
              <a:xfrm>
                <a:off x="9626" y="-10240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49 h 50"/>
                  <a:gd name="T4" fmla="*/ 27 w 51"/>
                  <a:gd name="T5" fmla="*/ 50 h 50"/>
                  <a:gd name="T6" fmla="*/ 50 w 51"/>
                  <a:gd name="T7" fmla="*/ 31 h 50"/>
                  <a:gd name="T8" fmla="*/ 47 w 51"/>
                  <a:gd name="T9" fmla="*/ 13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9"/>
                      <a:pt x="47" y="13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8" name="Freeform 5519"/>
              <p:cNvSpPr>
                <a:spLocks/>
              </p:cNvSpPr>
              <p:nvPr/>
            </p:nvSpPr>
            <p:spPr bwMode="auto">
              <a:xfrm>
                <a:off x="9799" y="-10205"/>
                <a:ext cx="130" cy="131"/>
              </a:xfrm>
              <a:custGeom>
                <a:avLst/>
                <a:gdLst>
                  <a:gd name="T0" fmla="*/ 29 w 49"/>
                  <a:gd name="T1" fmla="*/ 2 h 49"/>
                  <a:gd name="T2" fmla="*/ 1 w 49"/>
                  <a:gd name="T3" fmla="*/ 21 h 49"/>
                  <a:gd name="T4" fmla="*/ 5 w 49"/>
                  <a:gd name="T5" fmla="*/ 39 h 49"/>
                  <a:gd name="T6" fmla="*/ 20 w 49"/>
                  <a:gd name="T7" fmla="*/ 49 h 49"/>
                  <a:gd name="T8" fmla="*/ 24 w 49"/>
                  <a:gd name="T9" fmla="*/ 49 h 49"/>
                  <a:gd name="T10" fmla="*/ 48 w 49"/>
                  <a:gd name="T11" fmla="*/ 30 h 49"/>
                  <a:gd name="T12" fmla="*/ 44 w 49"/>
                  <a:gd name="T13" fmla="*/ 12 h 49"/>
                  <a:gd name="T14" fmla="*/ 29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9" y="2"/>
                    </a:moveTo>
                    <a:cubicBezTo>
                      <a:pt x="16" y="0"/>
                      <a:pt x="3" y="9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1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9" name="Freeform 5520"/>
              <p:cNvSpPr>
                <a:spLocks/>
              </p:cNvSpPr>
              <p:nvPr/>
            </p:nvSpPr>
            <p:spPr bwMode="auto">
              <a:xfrm>
                <a:off x="9969" y="-10178"/>
                <a:ext cx="134" cy="133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1 w 50"/>
                  <a:gd name="T5" fmla="*/ 50 h 50"/>
                  <a:gd name="T6" fmla="*/ 24 w 50"/>
                  <a:gd name="T7" fmla="*/ 50 h 50"/>
                  <a:gd name="T8" fmla="*/ 48 w 50"/>
                  <a:gd name="T9" fmla="*/ 29 h 50"/>
                  <a:gd name="T10" fmla="*/ 28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4" y="49"/>
                      <a:pt x="21" y="50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2" y="10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0" name="Freeform 5521"/>
              <p:cNvSpPr>
                <a:spLocks/>
              </p:cNvSpPr>
              <p:nvPr/>
            </p:nvSpPr>
            <p:spPr bwMode="auto">
              <a:xfrm>
                <a:off x="10140" y="-10154"/>
                <a:ext cx="133" cy="130"/>
              </a:xfrm>
              <a:custGeom>
                <a:avLst/>
                <a:gdLst>
                  <a:gd name="T0" fmla="*/ 49 w 50"/>
                  <a:gd name="T1" fmla="*/ 27 h 49"/>
                  <a:gd name="T2" fmla="*/ 27 w 50"/>
                  <a:gd name="T3" fmla="*/ 1 h 49"/>
                  <a:gd name="T4" fmla="*/ 1 w 50"/>
                  <a:gd name="T5" fmla="*/ 22 h 49"/>
                  <a:gd name="T6" fmla="*/ 22 w 50"/>
                  <a:gd name="T7" fmla="*/ 48 h 49"/>
                  <a:gd name="T8" fmla="*/ 25 w 50"/>
                  <a:gd name="T9" fmla="*/ 49 h 49"/>
                  <a:gd name="T10" fmla="*/ 49 w 50"/>
                  <a:gd name="T11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49" y="27"/>
                    </a:move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35"/>
                      <a:pt x="9" y="47"/>
                      <a:pt x="22" y="48"/>
                    </a:cubicBezTo>
                    <a:cubicBezTo>
                      <a:pt x="23" y="48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1" name="Freeform 5522"/>
              <p:cNvSpPr>
                <a:spLocks/>
              </p:cNvSpPr>
              <p:nvPr/>
            </p:nvSpPr>
            <p:spPr bwMode="auto">
              <a:xfrm>
                <a:off x="10316" y="-10138"/>
                <a:ext cx="128" cy="128"/>
              </a:xfrm>
              <a:custGeom>
                <a:avLst/>
                <a:gdLst>
                  <a:gd name="T0" fmla="*/ 48 w 48"/>
                  <a:gd name="T1" fmla="*/ 26 h 48"/>
                  <a:gd name="T2" fmla="*/ 42 w 48"/>
                  <a:gd name="T3" fmla="*/ 8 h 48"/>
                  <a:gd name="T4" fmla="*/ 26 w 48"/>
                  <a:gd name="T5" fmla="*/ 0 h 48"/>
                  <a:gd name="T6" fmla="*/ 24 w 48"/>
                  <a:gd name="T7" fmla="*/ 0 h 48"/>
                  <a:gd name="T8" fmla="*/ 0 w 48"/>
                  <a:gd name="T9" fmla="*/ 22 h 48"/>
                  <a:gd name="T10" fmla="*/ 6 w 48"/>
                  <a:gd name="T11" fmla="*/ 40 h 48"/>
                  <a:gd name="T12" fmla="*/ 23 w 48"/>
                  <a:gd name="T13" fmla="*/ 48 h 48"/>
                  <a:gd name="T14" fmla="*/ 24 w 48"/>
                  <a:gd name="T15" fmla="*/ 48 h 48"/>
                  <a:gd name="T16" fmla="*/ 48 w 48"/>
                  <a:gd name="T17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48" y="26"/>
                    </a:move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4"/>
                      <a:pt x="16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2" name="Freeform 5523"/>
              <p:cNvSpPr>
                <a:spLocks/>
              </p:cNvSpPr>
              <p:nvPr/>
            </p:nvSpPr>
            <p:spPr bwMode="auto">
              <a:xfrm>
                <a:off x="10492" y="-10130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48 w 49"/>
                  <a:gd name="T3" fmla="*/ 24 h 47"/>
                  <a:gd name="T4" fmla="*/ 24 w 49"/>
                  <a:gd name="T5" fmla="*/ 0 h 47"/>
                  <a:gd name="T6" fmla="*/ 1 w 49"/>
                  <a:gd name="T7" fmla="*/ 23 h 47"/>
                  <a:gd name="T8" fmla="*/ 24 w 49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3" name="Freeform 5524"/>
              <p:cNvSpPr>
                <a:spLocks/>
              </p:cNvSpPr>
              <p:nvPr/>
            </p:nvSpPr>
            <p:spPr bwMode="auto">
              <a:xfrm>
                <a:off x="10671" y="-10130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3 h 47"/>
                  <a:gd name="T4" fmla="*/ 24 w 48"/>
                  <a:gd name="T5" fmla="*/ 0 h 47"/>
                  <a:gd name="T6" fmla="*/ 0 w 48"/>
                  <a:gd name="T7" fmla="*/ 24 h 47"/>
                  <a:gd name="T8" fmla="*/ 24 w 4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4" name="Freeform 5525"/>
              <p:cNvSpPr>
                <a:spLocks/>
              </p:cNvSpPr>
              <p:nvPr/>
            </p:nvSpPr>
            <p:spPr bwMode="auto">
              <a:xfrm>
                <a:off x="10844" y="-10138"/>
                <a:ext cx="131" cy="128"/>
              </a:xfrm>
              <a:custGeom>
                <a:avLst/>
                <a:gdLst>
                  <a:gd name="T0" fmla="*/ 26 w 49"/>
                  <a:gd name="T1" fmla="*/ 48 h 48"/>
                  <a:gd name="T2" fmla="*/ 42 w 49"/>
                  <a:gd name="T3" fmla="*/ 40 h 48"/>
                  <a:gd name="T4" fmla="*/ 48 w 49"/>
                  <a:gd name="T5" fmla="*/ 23 h 48"/>
                  <a:gd name="T6" fmla="*/ 24 w 49"/>
                  <a:gd name="T7" fmla="*/ 0 h 48"/>
                  <a:gd name="T8" fmla="*/ 23 w 49"/>
                  <a:gd name="T9" fmla="*/ 0 h 48"/>
                  <a:gd name="T10" fmla="*/ 7 w 49"/>
                  <a:gd name="T11" fmla="*/ 8 h 48"/>
                  <a:gd name="T12" fmla="*/ 1 w 49"/>
                  <a:gd name="T13" fmla="*/ 25 h 48"/>
                  <a:gd name="T14" fmla="*/ 24 w 49"/>
                  <a:gd name="T15" fmla="*/ 48 h 48"/>
                  <a:gd name="T16" fmla="*/ 26 w 49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6" y="48"/>
                    </a:move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lnTo>
                      <a:pt x="2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5" name="Freeform 5526"/>
              <p:cNvSpPr>
                <a:spLocks/>
              </p:cNvSpPr>
              <p:nvPr/>
            </p:nvSpPr>
            <p:spPr bwMode="auto">
              <a:xfrm>
                <a:off x="11017" y="-10154"/>
                <a:ext cx="131" cy="130"/>
              </a:xfrm>
              <a:custGeom>
                <a:avLst/>
                <a:gdLst>
                  <a:gd name="T0" fmla="*/ 27 w 49"/>
                  <a:gd name="T1" fmla="*/ 49 h 49"/>
                  <a:gd name="T2" fmla="*/ 43 w 49"/>
                  <a:gd name="T3" fmla="*/ 40 h 49"/>
                  <a:gd name="T4" fmla="*/ 48 w 49"/>
                  <a:gd name="T5" fmla="*/ 23 h 49"/>
                  <a:gd name="T6" fmla="*/ 22 w 49"/>
                  <a:gd name="T7" fmla="*/ 1 h 49"/>
                  <a:gd name="T8" fmla="*/ 6 w 49"/>
                  <a:gd name="T9" fmla="*/ 10 h 49"/>
                  <a:gd name="T10" fmla="*/ 1 w 49"/>
                  <a:gd name="T11" fmla="*/ 27 h 49"/>
                  <a:gd name="T12" fmla="*/ 24 w 49"/>
                  <a:gd name="T13" fmla="*/ 49 h 49"/>
                  <a:gd name="T14" fmla="*/ 27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7" y="49"/>
                    </a:move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6" name="Freeform 5527"/>
              <p:cNvSpPr>
                <a:spLocks/>
              </p:cNvSpPr>
              <p:nvPr/>
            </p:nvSpPr>
            <p:spPr bwMode="auto">
              <a:xfrm>
                <a:off x="11185" y="-10176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29 w 51"/>
                  <a:gd name="T3" fmla="*/ 49 h 49"/>
                  <a:gd name="T4" fmla="*/ 49 w 51"/>
                  <a:gd name="T5" fmla="*/ 22 h 49"/>
                  <a:gd name="T6" fmla="*/ 22 w 51"/>
                  <a:gd name="T7" fmla="*/ 1 h 49"/>
                  <a:gd name="T8" fmla="*/ 2 w 51"/>
                  <a:gd name="T9" fmla="*/ 28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7" name="Freeform 5528"/>
              <p:cNvSpPr>
                <a:spLocks/>
              </p:cNvSpPr>
              <p:nvPr/>
            </p:nvSpPr>
            <p:spPr bwMode="auto">
              <a:xfrm>
                <a:off x="11353" y="-10205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30 w 51"/>
                  <a:gd name="T3" fmla="*/ 49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30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8" name="Freeform 5529"/>
              <p:cNvSpPr>
                <a:spLocks/>
              </p:cNvSpPr>
              <p:nvPr/>
            </p:nvSpPr>
            <p:spPr bwMode="auto">
              <a:xfrm>
                <a:off x="11521" y="-10240"/>
                <a:ext cx="136" cy="134"/>
              </a:xfrm>
              <a:custGeom>
                <a:avLst/>
                <a:gdLst>
                  <a:gd name="T0" fmla="*/ 30 w 51"/>
                  <a:gd name="T1" fmla="*/ 50 h 50"/>
                  <a:gd name="T2" fmla="*/ 48 w 51"/>
                  <a:gd name="T3" fmla="*/ 21 h 50"/>
                  <a:gd name="T4" fmla="*/ 20 w 51"/>
                  <a:gd name="T5" fmla="*/ 3 h 50"/>
                  <a:gd name="T6" fmla="*/ 5 w 51"/>
                  <a:gd name="T7" fmla="*/ 13 h 50"/>
                  <a:gd name="T8" fmla="*/ 2 w 51"/>
                  <a:gd name="T9" fmla="*/ 31 h 50"/>
                  <a:gd name="T10" fmla="*/ 25 w 51"/>
                  <a:gd name="T11" fmla="*/ 50 h 50"/>
                  <a:gd name="T12" fmla="*/ 3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50"/>
                    </a:moveTo>
                    <a:cubicBezTo>
                      <a:pt x="43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8"/>
                      <a:pt x="5" y="13"/>
                    </a:cubicBezTo>
                    <a:cubicBezTo>
                      <a:pt x="2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9" name="Freeform 5530"/>
              <p:cNvSpPr>
                <a:spLocks/>
              </p:cNvSpPr>
              <p:nvPr/>
            </p:nvSpPr>
            <p:spPr bwMode="auto">
              <a:xfrm>
                <a:off x="11681" y="-10280"/>
                <a:ext cx="136" cy="134"/>
              </a:xfrm>
              <a:custGeom>
                <a:avLst/>
                <a:gdLst>
                  <a:gd name="T0" fmla="*/ 33 w 51"/>
                  <a:gd name="T1" fmla="*/ 49 h 50"/>
                  <a:gd name="T2" fmla="*/ 47 w 51"/>
                  <a:gd name="T3" fmla="*/ 38 h 50"/>
                  <a:gd name="T4" fmla="*/ 50 w 51"/>
                  <a:gd name="T5" fmla="*/ 20 h 50"/>
                  <a:gd name="T6" fmla="*/ 21 w 51"/>
                  <a:gd name="T7" fmla="*/ 3 h 50"/>
                  <a:gd name="T8" fmla="*/ 4 w 51"/>
                  <a:gd name="T9" fmla="*/ 32 h 50"/>
                  <a:gd name="T10" fmla="*/ 27 w 51"/>
                  <a:gd name="T11" fmla="*/ 50 h 50"/>
                  <a:gd name="T12" fmla="*/ 33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49"/>
                    </a:moveTo>
                    <a:cubicBezTo>
                      <a:pt x="39" y="48"/>
                      <a:pt x="44" y="44"/>
                      <a:pt x="47" y="38"/>
                    </a:cubicBezTo>
                    <a:cubicBezTo>
                      <a:pt x="51" y="33"/>
                      <a:pt x="51" y="26"/>
                      <a:pt x="50" y="20"/>
                    </a:cubicBezTo>
                    <a:cubicBezTo>
                      <a:pt x="47" y="8"/>
                      <a:pt x="33" y="0"/>
                      <a:pt x="21" y="3"/>
                    </a:cubicBezTo>
                    <a:cubicBezTo>
                      <a:pt x="8" y="6"/>
                      <a:pt x="0" y="19"/>
                      <a:pt x="4" y="32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0" name="Freeform 5531"/>
              <p:cNvSpPr>
                <a:spLocks/>
              </p:cNvSpPr>
              <p:nvPr/>
            </p:nvSpPr>
            <p:spPr bwMode="auto">
              <a:xfrm>
                <a:off x="11849" y="-10328"/>
                <a:ext cx="131" cy="136"/>
              </a:xfrm>
              <a:custGeom>
                <a:avLst/>
                <a:gdLst>
                  <a:gd name="T0" fmla="*/ 45 w 49"/>
                  <a:gd name="T1" fmla="*/ 38 h 51"/>
                  <a:gd name="T2" fmla="*/ 47 w 49"/>
                  <a:gd name="T3" fmla="*/ 20 h 51"/>
                  <a:gd name="T4" fmla="*/ 17 w 49"/>
                  <a:gd name="T5" fmla="*/ 4 h 51"/>
                  <a:gd name="T6" fmla="*/ 3 w 49"/>
                  <a:gd name="T7" fmla="*/ 15 h 51"/>
                  <a:gd name="T8" fmla="*/ 1 w 49"/>
                  <a:gd name="T9" fmla="*/ 34 h 51"/>
                  <a:gd name="T10" fmla="*/ 24 w 49"/>
                  <a:gd name="T11" fmla="*/ 51 h 51"/>
                  <a:gd name="T12" fmla="*/ 31 w 49"/>
                  <a:gd name="T13" fmla="*/ 50 h 51"/>
                  <a:gd name="T14" fmla="*/ 45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8"/>
                    </a:moveTo>
                    <a:cubicBezTo>
                      <a:pt x="48" y="32"/>
                      <a:pt x="49" y="26"/>
                      <a:pt x="47" y="20"/>
                    </a:cubicBezTo>
                    <a:cubicBezTo>
                      <a:pt x="43" y="7"/>
                      <a:pt x="30" y="0"/>
                      <a:pt x="17" y="4"/>
                    </a:cubicBezTo>
                    <a:cubicBezTo>
                      <a:pt x="11" y="6"/>
                      <a:pt x="6" y="10"/>
                      <a:pt x="3" y="15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1" name="Freeform 5532"/>
              <p:cNvSpPr>
                <a:spLocks/>
              </p:cNvSpPr>
              <p:nvPr/>
            </p:nvSpPr>
            <p:spPr bwMode="auto">
              <a:xfrm>
                <a:off x="13657" y="-11435"/>
                <a:ext cx="128" cy="133"/>
              </a:xfrm>
              <a:custGeom>
                <a:avLst/>
                <a:gdLst>
                  <a:gd name="T0" fmla="*/ 7 w 48"/>
                  <a:gd name="T1" fmla="*/ 9 h 50"/>
                  <a:gd name="T2" fmla="*/ 0 w 48"/>
                  <a:gd name="T3" fmla="*/ 26 h 50"/>
                  <a:gd name="T4" fmla="*/ 8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2" name="Freeform 5533"/>
              <p:cNvSpPr>
                <a:spLocks/>
              </p:cNvSpPr>
              <p:nvPr/>
            </p:nvSpPr>
            <p:spPr bwMode="auto">
              <a:xfrm>
                <a:off x="13764" y="-11555"/>
                <a:ext cx="133" cy="133"/>
              </a:xfrm>
              <a:custGeom>
                <a:avLst/>
                <a:gdLst>
                  <a:gd name="T0" fmla="*/ 50 w 50"/>
                  <a:gd name="T1" fmla="*/ 25 h 50"/>
                  <a:gd name="T2" fmla="*/ 42 w 50"/>
                  <a:gd name="T3" fmla="*/ 9 h 50"/>
                  <a:gd name="T4" fmla="*/ 9 w 50"/>
                  <a:gd name="T5" fmla="*/ 10 h 50"/>
                  <a:gd name="T6" fmla="*/ 10 w 50"/>
                  <a:gd name="T7" fmla="*/ 44 h 50"/>
                  <a:gd name="T8" fmla="*/ 26 w 50"/>
                  <a:gd name="T9" fmla="*/ 50 h 50"/>
                  <a:gd name="T10" fmla="*/ 44 w 50"/>
                  <a:gd name="T11" fmla="*/ 42 h 50"/>
                  <a:gd name="T12" fmla="*/ 50 w 50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48" y="38"/>
                      <a:pt x="50" y="31"/>
                      <a:pt x="5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3" name="Freeform 5534"/>
              <p:cNvSpPr>
                <a:spLocks/>
              </p:cNvSpPr>
              <p:nvPr/>
            </p:nvSpPr>
            <p:spPr bwMode="auto">
              <a:xfrm>
                <a:off x="13876" y="-11680"/>
                <a:ext cx="130" cy="136"/>
              </a:xfrm>
              <a:custGeom>
                <a:avLst/>
                <a:gdLst>
                  <a:gd name="T0" fmla="*/ 24 w 49"/>
                  <a:gd name="T1" fmla="*/ 51 h 51"/>
                  <a:gd name="T2" fmla="*/ 43 w 49"/>
                  <a:gd name="T3" fmla="*/ 42 h 51"/>
                  <a:gd name="T4" fmla="*/ 48 w 49"/>
                  <a:gd name="T5" fmla="*/ 25 h 51"/>
                  <a:gd name="T6" fmla="*/ 40 w 49"/>
                  <a:gd name="T7" fmla="*/ 9 h 51"/>
                  <a:gd name="T8" fmla="*/ 6 w 49"/>
                  <a:gd name="T9" fmla="*/ 11 h 51"/>
                  <a:gd name="T10" fmla="*/ 1 w 49"/>
                  <a:gd name="T11" fmla="*/ 29 h 51"/>
                  <a:gd name="T12" fmla="*/ 9 w 49"/>
                  <a:gd name="T13" fmla="*/ 45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32" y="51"/>
                      <a:pt x="38" y="48"/>
                      <a:pt x="43" y="42"/>
                    </a:cubicBezTo>
                    <a:cubicBezTo>
                      <a:pt x="47" y="37"/>
                      <a:pt x="49" y="31"/>
                      <a:pt x="48" y="25"/>
                    </a:cubicBezTo>
                    <a:cubicBezTo>
                      <a:pt x="48" y="18"/>
                      <a:pt x="45" y="13"/>
                      <a:pt x="40" y="9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4" name="Freeform 5535"/>
              <p:cNvSpPr>
                <a:spLocks/>
              </p:cNvSpPr>
              <p:nvPr/>
            </p:nvSpPr>
            <p:spPr bwMode="auto">
              <a:xfrm>
                <a:off x="13977" y="-11809"/>
                <a:ext cx="130" cy="137"/>
              </a:xfrm>
              <a:custGeom>
                <a:avLst/>
                <a:gdLst>
                  <a:gd name="T0" fmla="*/ 10 w 49"/>
                  <a:gd name="T1" fmla="*/ 46 h 51"/>
                  <a:gd name="T2" fmla="*/ 25 w 49"/>
                  <a:gd name="T3" fmla="*/ 51 h 51"/>
                  <a:gd name="T4" fmla="*/ 44 w 49"/>
                  <a:gd name="T5" fmla="*/ 42 h 51"/>
                  <a:gd name="T6" fmla="*/ 49 w 49"/>
                  <a:gd name="T7" fmla="*/ 24 h 51"/>
                  <a:gd name="T8" fmla="*/ 40 w 49"/>
                  <a:gd name="T9" fmla="*/ 8 h 51"/>
                  <a:gd name="T10" fmla="*/ 6 w 49"/>
                  <a:gd name="T11" fmla="*/ 12 h 51"/>
                  <a:gd name="T12" fmla="*/ 1 w 49"/>
                  <a:gd name="T13" fmla="*/ 30 h 51"/>
                  <a:gd name="T14" fmla="*/ 10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6"/>
                    </a:moveTo>
                    <a:cubicBezTo>
                      <a:pt x="14" y="49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2"/>
                    </a:cubicBezTo>
                    <a:cubicBezTo>
                      <a:pt x="48" y="37"/>
                      <a:pt x="49" y="30"/>
                      <a:pt x="49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5" name="Freeform 5536"/>
              <p:cNvSpPr>
                <a:spLocks/>
              </p:cNvSpPr>
              <p:nvPr/>
            </p:nvSpPr>
            <p:spPr bwMode="auto">
              <a:xfrm>
                <a:off x="14070" y="-11939"/>
                <a:ext cx="136" cy="133"/>
              </a:xfrm>
              <a:custGeom>
                <a:avLst/>
                <a:gdLst>
                  <a:gd name="T0" fmla="*/ 13 w 51"/>
                  <a:gd name="T1" fmla="*/ 46 h 50"/>
                  <a:gd name="T2" fmla="*/ 27 w 51"/>
                  <a:gd name="T3" fmla="*/ 50 h 50"/>
                  <a:gd name="T4" fmla="*/ 46 w 51"/>
                  <a:gd name="T5" fmla="*/ 40 h 50"/>
                  <a:gd name="T6" fmla="*/ 50 w 51"/>
                  <a:gd name="T7" fmla="*/ 23 h 50"/>
                  <a:gd name="T8" fmla="*/ 41 w 51"/>
                  <a:gd name="T9" fmla="*/ 7 h 50"/>
                  <a:gd name="T10" fmla="*/ 7 w 51"/>
                  <a:gd name="T11" fmla="*/ 12 h 50"/>
                  <a:gd name="T12" fmla="*/ 13 w 51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3" y="46"/>
                    </a:moveTo>
                    <a:cubicBezTo>
                      <a:pt x="17" y="49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0"/>
                    </a:cubicBezTo>
                    <a:cubicBezTo>
                      <a:pt x="50" y="35"/>
                      <a:pt x="51" y="29"/>
                      <a:pt x="50" y="23"/>
                    </a:cubicBezTo>
                    <a:cubicBezTo>
                      <a:pt x="49" y="16"/>
                      <a:pt x="46" y="11"/>
                      <a:pt x="41" y="7"/>
                    </a:cubicBezTo>
                    <a:cubicBezTo>
                      <a:pt x="30" y="0"/>
                      <a:pt x="15" y="2"/>
                      <a:pt x="7" y="12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6" name="Freeform 5537"/>
              <p:cNvSpPr>
                <a:spLocks/>
              </p:cNvSpPr>
              <p:nvPr/>
            </p:nvSpPr>
            <p:spPr bwMode="auto">
              <a:xfrm>
                <a:off x="14169" y="-12075"/>
                <a:ext cx="130" cy="136"/>
              </a:xfrm>
              <a:custGeom>
                <a:avLst/>
                <a:gdLst>
                  <a:gd name="T0" fmla="*/ 11 w 49"/>
                  <a:gd name="T1" fmla="*/ 47 h 51"/>
                  <a:gd name="T2" fmla="*/ 24 w 49"/>
                  <a:gd name="T3" fmla="*/ 51 h 51"/>
                  <a:gd name="T4" fmla="*/ 44 w 49"/>
                  <a:gd name="T5" fmla="*/ 40 h 51"/>
                  <a:gd name="T6" fmla="*/ 48 w 49"/>
                  <a:gd name="T7" fmla="*/ 22 h 51"/>
                  <a:gd name="T8" fmla="*/ 38 w 49"/>
                  <a:gd name="T9" fmla="*/ 7 h 51"/>
                  <a:gd name="T10" fmla="*/ 5 w 49"/>
                  <a:gd name="T11" fmla="*/ 13 h 51"/>
                  <a:gd name="T12" fmla="*/ 1 w 49"/>
                  <a:gd name="T13" fmla="*/ 31 h 51"/>
                  <a:gd name="T14" fmla="*/ 11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47"/>
                    </a:moveTo>
                    <a:cubicBezTo>
                      <a:pt x="15" y="49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7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8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7" name="Freeform 5538"/>
              <p:cNvSpPr>
                <a:spLocks/>
              </p:cNvSpPr>
              <p:nvPr/>
            </p:nvSpPr>
            <p:spPr bwMode="auto">
              <a:xfrm>
                <a:off x="14257" y="-12217"/>
                <a:ext cx="136" cy="136"/>
              </a:xfrm>
              <a:custGeom>
                <a:avLst/>
                <a:gdLst>
                  <a:gd name="T0" fmla="*/ 12 w 51"/>
                  <a:gd name="T1" fmla="*/ 48 h 51"/>
                  <a:gd name="T2" fmla="*/ 24 w 51"/>
                  <a:gd name="T3" fmla="*/ 51 h 51"/>
                  <a:gd name="T4" fmla="*/ 45 w 51"/>
                  <a:gd name="T5" fmla="*/ 40 h 51"/>
                  <a:gd name="T6" fmla="*/ 37 w 51"/>
                  <a:gd name="T7" fmla="*/ 7 h 51"/>
                  <a:gd name="T8" fmla="*/ 4 w 51"/>
                  <a:gd name="T9" fmla="*/ 15 h 51"/>
                  <a:gd name="T10" fmla="*/ 1 w 51"/>
                  <a:gd name="T11" fmla="*/ 33 h 51"/>
                  <a:gd name="T12" fmla="*/ 12 w 51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1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6" y="44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8" name="Freeform 5539"/>
              <p:cNvSpPr>
                <a:spLocks/>
              </p:cNvSpPr>
              <p:nvPr/>
            </p:nvSpPr>
            <p:spPr bwMode="auto">
              <a:xfrm>
                <a:off x="14331" y="-12358"/>
                <a:ext cx="139" cy="136"/>
              </a:xfrm>
              <a:custGeom>
                <a:avLst/>
                <a:gdLst>
                  <a:gd name="T0" fmla="*/ 15 w 52"/>
                  <a:gd name="T1" fmla="*/ 48 h 51"/>
                  <a:gd name="T2" fmla="*/ 27 w 52"/>
                  <a:gd name="T3" fmla="*/ 51 h 51"/>
                  <a:gd name="T4" fmla="*/ 48 w 52"/>
                  <a:gd name="T5" fmla="*/ 39 h 51"/>
                  <a:gd name="T6" fmla="*/ 50 w 52"/>
                  <a:gd name="T7" fmla="*/ 20 h 51"/>
                  <a:gd name="T8" fmla="*/ 39 w 52"/>
                  <a:gd name="T9" fmla="*/ 6 h 51"/>
                  <a:gd name="T10" fmla="*/ 6 w 52"/>
                  <a:gd name="T11" fmla="*/ 15 h 51"/>
                  <a:gd name="T12" fmla="*/ 1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1" y="33"/>
                      <a:pt x="52" y="27"/>
                      <a:pt x="50" y="20"/>
                    </a:cubicBezTo>
                    <a:cubicBezTo>
                      <a:pt x="48" y="14"/>
                      <a:pt x="44" y="9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9" name="Freeform 5540"/>
              <p:cNvSpPr>
                <a:spLocks/>
              </p:cNvSpPr>
              <p:nvPr/>
            </p:nvSpPr>
            <p:spPr bwMode="auto">
              <a:xfrm>
                <a:off x="14414" y="-12505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6 w 52"/>
                  <a:gd name="T3" fmla="*/ 6 h 51"/>
                  <a:gd name="T4" fmla="*/ 4 w 52"/>
                  <a:gd name="T5" fmla="*/ 16 h 51"/>
                  <a:gd name="T6" fmla="*/ 2 w 52"/>
                  <a:gd name="T7" fmla="*/ 34 h 51"/>
                  <a:gd name="T8" fmla="*/ 14 w 52"/>
                  <a:gd name="T9" fmla="*/ 48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8" y="12"/>
                      <a:pt x="36" y="6"/>
                    </a:cubicBezTo>
                    <a:cubicBezTo>
                      <a:pt x="24" y="0"/>
                      <a:pt x="10" y="5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1"/>
                      <a:pt x="9" y="45"/>
                      <a:pt x="14" y="48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0" name="Freeform 5541"/>
              <p:cNvSpPr>
                <a:spLocks/>
              </p:cNvSpPr>
              <p:nvPr/>
            </p:nvSpPr>
            <p:spPr bwMode="auto">
              <a:xfrm>
                <a:off x="14486" y="-12654"/>
                <a:ext cx="139" cy="136"/>
              </a:xfrm>
              <a:custGeom>
                <a:avLst/>
                <a:gdLst>
                  <a:gd name="T0" fmla="*/ 47 w 52"/>
                  <a:gd name="T1" fmla="*/ 37 h 51"/>
                  <a:gd name="T2" fmla="*/ 35 w 52"/>
                  <a:gd name="T3" fmla="*/ 5 h 51"/>
                  <a:gd name="T4" fmla="*/ 3 w 52"/>
                  <a:gd name="T5" fmla="*/ 17 h 51"/>
                  <a:gd name="T6" fmla="*/ 2 w 52"/>
                  <a:gd name="T7" fmla="*/ 35 h 51"/>
                  <a:gd name="T8" fmla="*/ 15 w 52"/>
                  <a:gd name="T9" fmla="*/ 49 h 51"/>
                  <a:gd name="T10" fmla="*/ 25 w 52"/>
                  <a:gd name="T11" fmla="*/ 51 h 51"/>
                  <a:gd name="T12" fmla="*/ 47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7"/>
                    </a:moveTo>
                    <a:cubicBezTo>
                      <a:pt x="52" y="25"/>
                      <a:pt x="47" y="11"/>
                      <a:pt x="35" y="5"/>
                    </a:cubicBezTo>
                    <a:cubicBezTo>
                      <a:pt x="23" y="0"/>
                      <a:pt x="9" y="6"/>
                      <a:pt x="3" y="17"/>
                    </a:cubicBezTo>
                    <a:cubicBezTo>
                      <a:pt x="1" y="23"/>
                      <a:pt x="0" y="29"/>
                      <a:pt x="2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1" name="Freeform 5542"/>
              <p:cNvSpPr>
                <a:spLocks/>
              </p:cNvSpPr>
              <p:nvPr/>
            </p:nvSpPr>
            <p:spPr bwMode="auto">
              <a:xfrm>
                <a:off x="14553" y="-12806"/>
                <a:ext cx="130" cy="136"/>
              </a:xfrm>
              <a:custGeom>
                <a:avLst/>
                <a:gdLst>
                  <a:gd name="T0" fmla="*/ 47 w 49"/>
                  <a:gd name="T1" fmla="*/ 36 h 51"/>
                  <a:gd name="T2" fmla="*/ 47 w 49"/>
                  <a:gd name="T3" fmla="*/ 18 h 51"/>
                  <a:gd name="T4" fmla="*/ 34 w 49"/>
                  <a:gd name="T5" fmla="*/ 5 h 51"/>
                  <a:gd name="T6" fmla="*/ 3 w 49"/>
                  <a:gd name="T7" fmla="*/ 18 h 51"/>
                  <a:gd name="T8" fmla="*/ 2 w 49"/>
                  <a:gd name="T9" fmla="*/ 36 h 51"/>
                  <a:gd name="T10" fmla="*/ 15 w 49"/>
                  <a:gd name="T11" fmla="*/ 49 h 51"/>
                  <a:gd name="T12" fmla="*/ 25 w 49"/>
                  <a:gd name="T13" fmla="*/ 51 h 51"/>
                  <a:gd name="T14" fmla="*/ 47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6"/>
                    </a:moveTo>
                    <a:cubicBezTo>
                      <a:pt x="49" y="30"/>
                      <a:pt x="49" y="24"/>
                      <a:pt x="47" y="18"/>
                    </a:cubicBezTo>
                    <a:cubicBezTo>
                      <a:pt x="44" y="12"/>
                      <a:pt x="40" y="7"/>
                      <a:pt x="34" y="5"/>
                    </a:cubicBezTo>
                    <a:cubicBezTo>
                      <a:pt x="22" y="0"/>
                      <a:pt x="7" y="6"/>
                      <a:pt x="3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10" y="46"/>
                      <a:pt x="15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2" name="Freeform 5543"/>
              <p:cNvSpPr>
                <a:spLocks/>
              </p:cNvSpPr>
              <p:nvPr/>
            </p:nvSpPr>
            <p:spPr bwMode="auto">
              <a:xfrm>
                <a:off x="14611" y="-12961"/>
                <a:ext cx="134" cy="133"/>
              </a:xfrm>
              <a:custGeom>
                <a:avLst/>
                <a:gdLst>
                  <a:gd name="T0" fmla="*/ 47 w 50"/>
                  <a:gd name="T1" fmla="*/ 35 h 50"/>
                  <a:gd name="T2" fmla="*/ 47 w 50"/>
                  <a:gd name="T3" fmla="*/ 17 h 50"/>
                  <a:gd name="T4" fmla="*/ 33 w 50"/>
                  <a:gd name="T5" fmla="*/ 4 h 50"/>
                  <a:gd name="T6" fmla="*/ 3 w 50"/>
                  <a:gd name="T7" fmla="*/ 18 h 50"/>
                  <a:gd name="T8" fmla="*/ 3 w 50"/>
                  <a:gd name="T9" fmla="*/ 37 h 50"/>
                  <a:gd name="T10" fmla="*/ 17 w 50"/>
                  <a:gd name="T11" fmla="*/ 49 h 50"/>
                  <a:gd name="T12" fmla="*/ 25 w 50"/>
                  <a:gd name="T13" fmla="*/ 50 h 50"/>
                  <a:gd name="T14" fmla="*/ 47 w 50"/>
                  <a:gd name="T15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7" y="35"/>
                    </a:moveTo>
                    <a:cubicBezTo>
                      <a:pt x="50" y="29"/>
                      <a:pt x="49" y="22"/>
                      <a:pt x="47" y="17"/>
                    </a:cubicBezTo>
                    <a:cubicBezTo>
                      <a:pt x="44" y="11"/>
                      <a:pt x="39" y="6"/>
                      <a:pt x="33" y="4"/>
                    </a:cubicBezTo>
                    <a:cubicBezTo>
                      <a:pt x="21" y="0"/>
                      <a:pt x="7" y="6"/>
                      <a:pt x="3" y="18"/>
                    </a:cubicBezTo>
                    <a:cubicBezTo>
                      <a:pt x="0" y="24"/>
                      <a:pt x="1" y="31"/>
                      <a:pt x="3" y="37"/>
                    </a:cubicBezTo>
                    <a:cubicBezTo>
                      <a:pt x="6" y="42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3" name="Freeform 5544"/>
              <p:cNvSpPr>
                <a:spLocks/>
              </p:cNvSpPr>
              <p:nvPr/>
            </p:nvSpPr>
            <p:spPr bwMode="auto">
              <a:xfrm>
                <a:off x="14667" y="-13121"/>
                <a:ext cx="131" cy="136"/>
              </a:xfrm>
              <a:custGeom>
                <a:avLst/>
                <a:gdLst>
                  <a:gd name="T0" fmla="*/ 2 w 49"/>
                  <a:gd name="T1" fmla="*/ 20 h 51"/>
                  <a:gd name="T2" fmla="*/ 3 w 49"/>
                  <a:gd name="T3" fmla="*/ 38 h 51"/>
                  <a:gd name="T4" fmla="*/ 17 w 49"/>
                  <a:gd name="T5" fmla="*/ 50 h 51"/>
                  <a:gd name="T6" fmla="*/ 24 w 49"/>
                  <a:gd name="T7" fmla="*/ 51 h 51"/>
                  <a:gd name="T8" fmla="*/ 47 w 49"/>
                  <a:gd name="T9" fmla="*/ 35 h 51"/>
                  <a:gd name="T10" fmla="*/ 46 w 49"/>
                  <a:gd name="T11" fmla="*/ 16 h 51"/>
                  <a:gd name="T12" fmla="*/ 32 w 49"/>
                  <a:gd name="T13" fmla="*/ 4 h 51"/>
                  <a:gd name="T14" fmla="*/ 2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0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9"/>
                      <a:pt x="49" y="22"/>
                      <a:pt x="46" y="16"/>
                    </a:cubicBezTo>
                    <a:cubicBezTo>
                      <a:pt x="43" y="11"/>
                      <a:pt x="38" y="6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4" name="Freeform 5545"/>
              <p:cNvSpPr>
                <a:spLocks/>
              </p:cNvSpPr>
              <p:nvPr/>
            </p:nvSpPr>
            <p:spPr bwMode="auto">
              <a:xfrm>
                <a:off x="14710" y="-13281"/>
                <a:ext cx="141" cy="136"/>
              </a:xfrm>
              <a:custGeom>
                <a:avLst/>
                <a:gdLst>
                  <a:gd name="T0" fmla="*/ 3 w 53"/>
                  <a:gd name="T1" fmla="*/ 20 h 51"/>
                  <a:gd name="T2" fmla="*/ 20 w 53"/>
                  <a:gd name="T3" fmla="*/ 50 h 51"/>
                  <a:gd name="T4" fmla="*/ 26 w 53"/>
                  <a:gd name="T5" fmla="*/ 51 h 51"/>
                  <a:gd name="T6" fmla="*/ 49 w 53"/>
                  <a:gd name="T7" fmla="*/ 33 h 51"/>
                  <a:gd name="T8" fmla="*/ 33 w 53"/>
                  <a:gd name="T9" fmla="*/ 4 h 51"/>
                  <a:gd name="T10" fmla="*/ 3 w 53"/>
                  <a:gd name="T11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" y="20"/>
                    </a:moveTo>
                    <a:cubicBezTo>
                      <a:pt x="0" y="33"/>
                      <a:pt x="7" y="46"/>
                      <a:pt x="20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7" y="43"/>
                      <a:pt x="49" y="33"/>
                    </a:cubicBezTo>
                    <a:cubicBezTo>
                      <a:pt x="53" y="21"/>
                      <a:pt x="46" y="7"/>
                      <a:pt x="33" y="4"/>
                    </a:cubicBezTo>
                    <a:cubicBezTo>
                      <a:pt x="21" y="0"/>
                      <a:pt x="7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5" name="Freeform 5546"/>
              <p:cNvSpPr>
                <a:spLocks/>
              </p:cNvSpPr>
              <p:nvPr/>
            </p:nvSpPr>
            <p:spPr bwMode="auto">
              <a:xfrm>
                <a:off x="14753" y="-13444"/>
                <a:ext cx="138" cy="133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2 h 50"/>
                  <a:gd name="T4" fmla="*/ 32 w 52"/>
                  <a:gd name="T5" fmla="*/ 3 h 50"/>
                  <a:gd name="T6" fmla="*/ 3 w 52"/>
                  <a:gd name="T7" fmla="*/ 21 h 50"/>
                  <a:gd name="T8" fmla="*/ 21 w 52"/>
                  <a:gd name="T9" fmla="*/ 5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6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6" name="Freeform 5547"/>
              <p:cNvSpPr>
                <a:spLocks/>
              </p:cNvSpPr>
              <p:nvPr/>
            </p:nvSpPr>
            <p:spPr bwMode="auto">
              <a:xfrm>
                <a:off x="14790" y="-13610"/>
                <a:ext cx="133" cy="134"/>
              </a:xfrm>
              <a:custGeom>
                <a:avLst/>
                <a:gdLst>
                  <a:gd name="T0" fmla="*/ 2 w 50"/>
                  <a:gd name="T1" fmla="*/ 21 h 50"/>
                  <a:gd name="T2" fmla="*/ 21 w 50"/>
                  <a:gd name="T3" fmla="*/ 49 h 50"/>
                  <a:gd name="T4" fmla="*/ 26 w 50"/>
                  <a:gd name="T5" fmla="*/ 50 h 50"/>
                  <a:gd name="T6" fmla="*/ 49 w 50"/>
                  <a:gd name="T7" fmla="*/ 31 h 50"/>
                  <a:gd name="T8" fmla="*/ 45 w 50"/>
                  <a:gd name="T9" fmla="*/ 13 h 50"/>
                  <a:gd name="T10" fmla="*/ 30 w 50"/>
                  <a:gd name="T11" fmla="*/ 3 h 50"/>
                  <a:gd name="T12" fmla="*/ 2 w 50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34"/>
                      <a:pt x="8" y="47"/>
                      <a:pt x="21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7" name="Freeform 5548"/>
              <p:cNvSpPr>
                <a:spLocks/>
              </p:cNvSpPr>
              <p:nvPr/>
            </p:nvSpPr>
            <p:spPr bwMode="auto">
              <a:xfrm>
                <a:off x="14822" y="-13778"/>
                <a:ext cx="131" cy="134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1 w 49"/>
                  <a:gd name="T5" fmla="*/ 49 h 50"/>
                  <a:gd name="T6" fmla="*/ 25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8 w 49"/>
                  <a:gd name="T13" fmla="*/ 2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8" name="Freeform 5549"/>
              <p:cNvSpPr>
                <a:spLocks/>
              </p:cNvSpPr>
              <p:nvPr/>
            </p:nvSpPr>
            <p:spPr bwMode="auto">
              <a:xfrm>
                <a:off x="14843" y="-13946"/>
                <a:ext cx="134" cy="131"/>
              </a:xfrm>
              <a:custGeom>
                <a:avLst/>
                <a:gdLst>
                  <a:gd name="T0" fmla="*/ 1 w 50"/>
                  <a:gd name="T1" fmla="*/ 22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28 w 50"/>
                  <a:gd name="T9" fmla="*/ 1 h 49"/>
                  <a:gd name="T10" fmla="*/ 1 w 50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9" name="Freeform 5550"/>
              <p:cNvSpPr>
                <a:spLocks/>
              </p:cNvSpPr>
              <p:nvPr/>
            </p:nvSpPr>
            <p:spPr bwMode="auto">
              <a:xfrm>
                <a:off x="14862" y="-14119"/>
                <a:ext cx="128" cy="131"/>
              </a:xfrm>
              <a:custGeom>
                <a:avLst/>
                <a:gdLst>
                  <a:gd name="T0" fmla="*/ 6 w 48"/>
                  <a:gd name="T1" fmla="*/ 41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7 h 49"/>
                  <a:gd name="T8" fmla="*/ 42 w 48"/>
                  <a:gd name="T9" fmla="*/ 10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1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6" y="14"/>
                      <a:pt x="42" y="10"/>
                    </a:cubicBezTo>
                    <a:cubicBezTo>
                      <a:pt x="38" y="5"/>
                      <a:pt x="32" y="2"/>
                      <a:pt x="26" y="1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0" name="Freeform 5551"/>
              <p:cNvSpPr>
                <a:spLocks/>
              </p:cNvSpPr>
              <p:nvPr/>
            </p:nvSpPr>
            <p:spPr bwMode="auto">
              <a:xfrm>
                <a:off x="14870" y="-14290"/>
                <a:ext cx="131" cy="125"/>
              </a:xfrm>
              <a:custGeom>
                <a:avLst/>
                <a:gdLst>
                  <a:gd name="T0" fmla="*/ 23 w 49"/>
                  <a:gd name="T1" fmla="*/ 47 h 47"/>
                  <a:gd name="T2" fmla="*/ 24 w 49"/>
                  <a:gd name="T3" fmla="*/ 47 h 47"/>
                  <a:gd name="T4" fmla="*/ 48 w 49"/>
                  <a:gd name="T5" fmla="*/ 24 h 47"/>
                  <a:gd name="T6" fmla="*/ 24 w 49"/>
                  <a:gd name="T7" fmla="*/ 0 h 47"/>
                  <a:gd name="T8" fmla="*/ 0 w 49"/>
                  <a:gd name="T9" fmla="*/ 23 h 47"/>
                  <a:gd name="T10" fmla="*/ 23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1" name="Freeform 5552"/>
              <p:cNvSpPr>
                <a:spLocks/>
              </p:cNvSpPr>
              <p:nvPr/>
            </p:nvSpPr>
            <p:spPr bwMode="auto">
              <a:xfrm>
                <a:off x="14873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4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3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2" name="Freeform 5553"/>
              <p:cNvSpPr>
                <a:spLocks/>
              </p:cNvSpPr>
              <p:nvPr/>
            </p:nvSpPr>
            <p:spPr bwMode="auto">
              <a:xfrm>
                <a:off x="14867" y="-14642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0 w 48"/>
                  <a:gd name="T5" fmla="*/ 25 h 48"/>
                  <a:gd name="T6" fmla="*/ 24 w 48"/>
                  <a:gd name="T7" fmla="*/ 48 h 48"/>
                  <a:gd name="T8" fmla="*/ 25 w 48"/>
                  <a:gd name="T9" fmla="*/ 48 h 48"/>
                  <a:gd name="T10" fmla="*/ 48 w 48"/>
                  <a:gd name="T11" fmla="*/ 23 h 48"/>
                  <a:gd name="T12" fmla="*/ 23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3" name="Freeform 5554"/>
              <p:cNvSpPr>
                <a:spLocks/>
              </p:cNvSpPr>
              <p:nvPr/>
            </p:nvSpPr>
            <p:spPr bwMode="auto">
              <a:xfrm>
                <a:off x="14854" y="-14818"/>
                <a:ext cx="131" cy="130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5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2"/>
                      <a:pt x="10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4" name="Freeform 5555"/>
              <p:cNvSpPr>
                <a:spLocks/>
              </p:cNvSpPr>
              <p:nvPr/>
            </p:nvSpPr>
            <p:spPr bwMode="auto">
              <a:xfrm>
                <a:off x="14833" y="-14992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2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5" name="Freeform 5556"/>
              <p:cNvSpPr>
                <a:spLocks/>
              </p:cNvSpPr>
              <p:nvPr/>
            </p:nvSpPr>
            <p:spPr bwMode="auto">
              <a:xfrm>
                <a:off x="14809" y="-15162"/>
                <a:ext cx="136" cy="133"/>
              </a:xfrm>
              <a:custGeom>
                <a:avLst/>
                <a:gdLst>
                  <a:gd name="T0" fmla="*/ 21 w 51"/>
                  <a:gd name="T1" fmla="*/ 2 h 50"/>
                  <a:gd name="T2" fmla="*/ 6 w 51"/>
                  <a:gd name="T3" fmla="*/ 12 h 50"/>
                  <a:gd name="T4" fmla="*/ 1 w 51"/>
                  <a:gd name="T5" fmla="*/ 30 h 50"/>
                  <a:gd name="T6" fmla="*/ 25 w 51"/>
                  <a:gd name="T7" fmla="*/ 50 h 50"/>
                  <a:gd name="T8" fmla="*/ 29 w 51"/>
                  <a:gd name="T9" fmla="*/ 50 h 50"/>
                  <a:gd name="T10" fmla="*/ 48 w 51"/>
                  <a:gd name="T11" fmla="*/ 22 h 50"/>
                  <a:gd name="T12" fmla="*/ 2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15" y="3"/>
                      <a:pt x="9" y="7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6" name="Freeform 5557"/>
              <p:cNvSpPr>
                <a:spLocks/>
              </p:cNvSpPr>
              <p:nvPr/>
            </p:nvSpPr>
            <p:spPr bwMode="auto">
              <a:xfrm>
                <a:off x="14774" y="-15331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50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7" y="50"/>
                      <a:pt x="29" y="50"/>
                      <a:pt x="31" y="50"/>
                    </a:cubicBezTo>
                    <a:cubicBezTo>
                      <a:pt x="37" y="48"/>
                      <a:pt x="42" y="45"/>
                      <a:pt x="46" y="39"/>
                    </a:cubicBezTo>
                    <a:cubicBezTo>
                      <a:pt x="49" y="34"/>
                      <a:pt x="51" y="28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7" name="Freeform 5558"/>
              <p:cNvSpPr>
                <a:spLocks/>
              </p:cNvSpPr>
              <p:nvPr/>
            </p:nvSpPr>
            <p:spPr bwMode="auto">
              <a:xfrm>
                <a:off x="14734" y="-15496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50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7"/>
                      <a:pt x="0" y="20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6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8" name="Freeform 5559"/>
              <p:cNvSpPr>
                <a:spLocks/>
              </p:cNvSpPr>
              <p:nvPr/>
            </p:nvSpPr>
            <p:spPr bwMode="auto">
              <a:xfrm>
                <a:off x="14694" y="-15659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4 w 51"/>
                  <a:gd name="T3" fmla="*/ 15 h 51"/>
                  <a:gd name="T4" fmla="*/ 2 w 51"/>
                  <a:gd name="T5" fmla="*/ 33 h 51"/>
                  <a:gd name="T6" fmla="*/ 25 w 51"/>
                  <a:gd name="T7" fmla="*/ 51 h 51"/>
                  <a:gd name="T8" fmla="*/ 31 w 51"/>
                  <a:gd name="T9" fmla="*/ 50 h 51"/>
                  <a:gd name="T10" fmla="*/ 48 w 51"/>
                  <a:gd name="T11" fmla="*/ 20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44" y="46"/>
                      <a:pt x="51" y="33"/>
                      <a:pt x="48" y="20"/>
                    </a:cubicBezTo>
                    <a:cubicBezTo>
                      <a:pt x="44" y="8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9" name="Freeform 5560"/>
              <p:cNvSpPr>
                <a:spLocks/>
              </p:cNvSpPr>
              <p:nvPr/>
            </p:nvSpPr>
            <p:spPr bwMode="auto">
              <a:xfrm>
                <a:off x="14638" y="-15819"/>
                <a:ext cx="141" cy="136"/>
              </a:xfrm>
              <a:custGeom>
                <a:avLst/>
                <a:gdLst>
                  <a:gd name="T0" fmla="*/ 19 w 53"/>
                  <a:gd name="T1" fmla="*/ 4 h 51"/>
                  <a:gd name="T2" fmla="*/ 4 w 53"/>
                  <a:gd name="T3" fmla="*/ 34 h 51"/>
                  <a:gd name="T4" fmla="*/ 27 w 53"/>
                  <a:gd name="T5" fmla="*/ 51 h 51"/>
                  <a:gd name="T6" fmla="*/ 34 w 53"/>
                  <a:gd name="T7" fmla="*/ 49 h 51"/>
                  <a:gd name="T8" fmla="*/ 49 w 53"/>
                  <a:gd name="T9" fmla="*/ 19 h 51"/>
                  <a:gd name="T10" fmla="*/ 19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9" y="4"/>
                    </a:moveTo>
                    <a:cubicBezTo>
                      <a:pt x="7" y="8"/>
                      <a:pt x="0" y="22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0"/>
                      <a:pt x="34" y="49"/>
                    </a:cubicBezTo>
                    <a:cubicBezTo>
                      <a:pt x="47" y="45"/>
                      <a:pt x="53" y="32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0" name="Freeform 5561"/>
              <p:cNvSpPr>
                <a:spLocks/>
              </p:cNvSpPr>
              <p:nvPr/>
            </p:nvSpPr>
            <p:spPr bwMode="auto">
              <a:xfrm>
                <a:off x="14579" y="-15976"/>
                <a:ext cx="144" cy="136"/>
              </a:xfrm>
              <a:custGeom>
                <a:avLst/>
                <a:gdLst>
                  <a:gd name="T0" fmla="*/ 19 w 54"/>
                  <a:gd name="T1" fmla="*/ 5 h 51"/>
                  <a:gd name="T2" fmla="*/ 5 w 54"/>
                  <a:gd name="T3" fmla="*/ 35 h 51"/>
                  <a:gd name="T4" fmla="*/ 27 w 54"/>
                  <a:gd name="T5" fmla="*/ 51 h 51"/>
                  <a:gd name="T6" fmla="*/ 36 w 54"/>
                  <a:gd name="T7" fmla="*/ 49 h 51"/>
                  <a:gd name="T8" fmla="*/ 50 w 54"/>
                  <a:gd name="T9" fmla="*/ 18 h 51"/>
                  <a:gd name="T10" fmla="*/ 19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5"/>
                    </a:moveTo>
                    <a:cubicBezTo>
                      <a:pt x="6" y="9"/>
                      <a:pt x="0" y="23"/>
                      <a:pt x="5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8" y="45"/>
                      <a:pt x="54" y="31"/>
                      <a:pt x="50" y="18"/>
                    </a:cubicBezTo>
                    <a:cubicBezTo>
                      <a:pt x="45" y="7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1" name="Freeform 5562"/>
              <p:cNvSpPr>
                <a:spLocks/>
              </p:cNvSpPr>
              <p:nvPr/>
            </p:nvSpPr>
            <p:spPr bwMode="auto">
              <a:xfrm>
                <a:off x="14523" y="-16131"/>
                <a:ext cx="139" cy="136"/>
              </a:xfrm>
              <a:custGeom>
                <a:avLst/>
                <a:gdLst>
                  <a:gd name="T0" fmla="*/ 15 w 52"/>
                  <a:gd name="T1" fmla="*/ 5 h 51"/>
                  <a:gd name="T2" fmla="*/ 3 w 52"/>
                  <a:gd name="T3" fmla="*/ 18 h 51"/>
                  <a:gd name="T4" fmla="*/ 3 w 52"/>
                  <a:gd name="T5" fmla="*/ 36 h 51"/>
                  <a:gd name="T6" fmla="*/ 25 w 52"/>
                  <a:gd name="T7" fmla="*/ 51 h 51"/>
                  <a:gd name="T8" fmla="*/ 34 w 52"/>
                  <a:gd name="T9" fmla="*/ 49 h 51"/>
                  <a:gd name="T10" fmla="*/ 47 w 52"/>
                  <a:gd name="T11" fmla="*/ 18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5" y="12"/>
                      <a:pt x="3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6" y="44"/>
                      <a:pt x="52" y="30"/>
                      <a:pt x="47" y="18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2" name="Freeform 5563"/>
              <p:cNvSpPr>
                <a:spLocks/>
              </p:cNvSpPr>
              <p:nvPr/>
            </p:nvSpPr>
            <p:spPr bwMode="auto">
              <a:xfrm>
                <a:off x="14449" y="-16283"/>
                <a:ext cx="138" cy="136"/>
              </a:xfrm>
              <a:custGeom>
                <a:avLst/>
                <a:gdLst>
                  <a:gd name="T0" fmla="*/ 17 w 52"/>
                  <a:gd name="T1" fmla="*/ 6 h 51"/>
                  <a:gd name="T2" fmla="*/ 5 w 52"/>
                  <a:gd name="T3" fmla="*/ 38 h 51"/>
                  <a:gd name="T4" fmla="*/ 27 w 52"/>
                  <a:gd name="T5" fmla="*/ 51 h 51"/>
                  <a:gd name="T6" fmla="*/ 37 w 52"/>
                  <a:gd name="T7" fmla="*/ 49 h 51"/>
                  <a:gd name="T8" fmla="*/ 49 w 52"/>
                  <a:gd name="T9" fmla="*/ 36 h 51"/>
                  <a:gd name="T10" fmla="*/ 49 w 52"/>
                  <a:gd name="T11" fmla="*/ 17 h 51"/>
                  <a:gd name="T12" fmla="*/ 17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6"/>
                    </a:moveTo>
                    <a:cubicBezTo>
                      <a:pt x="5" y="12"/>
                      <a:pt x="0" y="26"/>
                      <a:pt x="5" y="38"/>
                    </a:cubicBezTo>
                    <a:cubicBezTo>
                      <a:pt x="9" y="46"/>
                      <a:pt x="18" y="51"/>
                      <a:pt x="27" y="51"/>
                    </a:cubicBezTo>
                    <a:cubicBezTo>
                      <a:pt x="30" y="51"/>
                      <a:pt x="34" y="51"/>
                      <a:pt x="37" y="49"/>
                    </a:cubicBezTo>
                    <a:cubicBezTo>
                      <a:pt x="43" y="46"/>
                      <a:pt x="47" y="42"/>
                      <a:pt x="49" y="36"/>
                    </a:cubicBezTo>
                    <a:cubicBezTo>
                      <a:pt x="52" y="30"/>
                      <a:pt x="51" y="23"/>
                      <a:pt x="49" y="17"/>
                    </a:cubicBezTo>
                    <a:cubicBezTo>
                      <a:pt x="43" y="6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3" name="Freeform 5564"/>
              <p:cNvSpPr>
                <a:spLocks/>
              </p:cNvSpPr>
              <p:nvPr/>
            </p:nvSpPr>
            <p:spPr bwMode="auto">
              <a:xfrm>
                <a:off x="14374" y="-16430"/>
                <a:ext cx="139" cy="136"/>
              </a:xfrm>
              <a:custGeom>
                <a:avLst/>
                <a:gdLst>
                  <a:gd name="T0" fmla="*/ 16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8 w 52"/>
                  <a:gd name="T7" fmla="*/ 48 h 51"/>
                  <a:gd name="T8" fmla="*/ 50 w 52"/>
                  <a:gd name="T9" fmla="*/ 34 h 51"/>
                  <a:gd name="T10" fmla="*/ 48 w 52"/>
                  <a:gd name="T11" fmla="*/ 16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4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2" y="5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4" name="Freeform 5565"/>
              <p:cNvSpPr>
                <a:spLocks/>
              </p:cNvSpPr>
              <p:nvPr/>
            </p:nvSpPr>
            <p:spPr bwMode="auto">
              <a:xfrm>
                <a:off x="14294" y="-16574"/>
                <a:ext cx="147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5" name="Freeform 5566"/>
              <p:cNvSpPr>
                <a:spLocks/>
              </p:cNvSpPr>
              <p:nvPr/>
            </p:nvSpPr>
            <p:spPr bwMode="auto">
              <a:xfrm>
                <a:off x="14209" y="-16715"/>
                <a:ext cx="146" cy="136"/>
              </a:xfrm>
              <a:custGeom>
                <a:avLst/>
                <a:gdLst>
                  <a:gd name="T0" fmla="*/ 7 w 55"/>
                  <a:gd name="T1" fmla="*/ 40 h 51"/>
                  <a:gd name="T2" fmla="*/ 27 w 55"/>
                  <a:gd name="T3" fmla="*/ 51 h 51"/>
                  <a:gd name="T4" fmla="*/ 40 w 55"/>
                  <a:gd name="T5" fmla="*/ 47 h 51"/>
                  <a:gd name="T6" fmla="*/ 48 w 55"/>
                  <a:gd name="T7" fmla="*/ 14 h 51"/>
                  <a:gd name="T8" fmla="*/ 15 w 55"/>
                  <a:gd name="T9" fmla="*/ 7 h 51"/>
                  <a:gd name="T10" fmla="*/ 7 w 55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40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5" y="26"/>
                      <a:pt x="48" y="14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6" name="Freeform 5567"/>
              <p:cNvSpPr>
                <a:spLocks/>
              </p:cNvSpPr>
              <p:nvPr/>
            </p:nvSpPr>
            <p:spPr bwMode="auto">
              <a:xfrm>
                <a:off x="14121" y="-16851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0 w 54"/>
                  <a:gd name="T3" fmla="*/ 46 h 50"/>
                  <a:gd name="T4" fmla="*/ 46 w 54"/>
                  <a:gd name="T5" fmla="*/ 13 h 50"/>
                  <a:gd name="T6" fmla="*/ 13 w 54"/>
                  <a:gd name="T7" fmla="*/ 7 h 50"/>
                  <a:gd name="T8" fmla="*/ 7 w 54"/>
                  <a:gd name="T9" fmla="*/ 40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1" y="50"/>
                      <a:pt x="36" y="49"/>
                      <a:pt x="40" y="46"/>
                    </a:cubicBezTo>
                    <a:cubicBezTo>
                      <a:pt x="51" y="39"/>
                      <a:pt x="54" y="24"/>
                      <a:pt x="46" y="13"/>
                    </a:cubicBezTo>
                    <a:cubicBezTo>
                      <a:pt x="39" y="3"/>
                      <a:pt x="24" y="0"/>
                      <a:pt x="13" y="7"/>
                    </a:cubicBezTo>
                    <a:cubicBezTo>
                      <a:pt x="2" y="14"/>
                      <a:pt x="0" y="29"/>
                      <a:pt x="7" y="40"/>
                    </a:cubicBezTo>
                    <a:cubicBezTo>
                      <a:pt x="11" y="46"/>
                      <a:pt x="19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7" name="Freeform 5568"/>
              <p:cNvSpPr>
                <a:spLocks/>
              </p:cNvSpPr>
              <p:nvPr/>
            </p:nvSpPr>
            <p:spPr bwMode="auto">
              <a:xfrm>
                <a:off x="31209" y="-15939"/>
                <a:ext cx="130" cy="133"/>
              </a:xfrm>
              <a:custGeom>
                <a:avLst/>
                <a:gdLst>
                  <a:gd name="T0" fmla="*/ 32 w 49"/>
                  <a:gd name="T1" fmla="*/ 4 h 50"/>
                  <a:gd name="T2" fmla="*/ 2 w 49"/>
                  <a:gd name="T3" fmla="*/ 18 h 50"/>
                  <a:gd name="T4" fmla="*/ 3 w 49"/>
                  <a:gd name="T5" fmla="*/ 36 h 50"/>
                  <a:gd name="T6" fmla="*/ 16 w 49"/>
                  <a:gd name="T7" fmla="*/ 49 h 50"/>
                  <a:gd name="T8" fmla="*/ 24 w 49"/>
                  <a:gd name="T9" fmla="*/ 50 h 50"/>
                  <a:gd name="T10" fmla="*/ 47 w 49"/>
                  <a:gd name="T11" fmla="*/ 34 h 50"/>
                  <a:gd name="T12" fmla="*/ 46 w 49"/>
                  <a:gd name="T13" fmla="*/ 16 h 50"/>
                  <a:gd name="T14" fmla="*/ 32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2" y="4"/>
                    </a:moveTo>
                    <a:cubicBezTo>
                      <a:pt x="20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4" y="50"/>
                      <a:pt x="43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8" name="Freeform 5569"/>
              <p:cNvSpPr>
                <a:spLocks/>
              </p:cNvSpPr>
              <p:nvPr/>
            </p:nvSpPr>
            <p:spPr bwMode="auto">
              <a:xfrm>
                <a:off x="31155" y="-15782"/>
                <a:ext cx="131" cy="137"/>
              </a:xfrm>
              <a:custGeom>
                <a:avLst/>
                <a:gdLst>
                  <a:gd name="T0" fmla="*/ 32 w 49"/>
                  <a:gd name="T1" fmla="*/ 4 h 51"/>
                  <a:gd name="T2" fmla="*/ 2 w 49"/>
                  <a:gd name="T3" fmla="*/ 20 h 51"/>
                  <a:gd name="T4" fmla="*/ 3 w 49"/>
                  <a:gd name="T5" fmla="*/ 38 h 51"/>
                  <a:gd name="T6" fmla="*/ 17 w 49"/>
                  <a:gd name="T7" fmla="*/ 50 h 51"/>
                  <a:gd name="T8" fmla="*/ 24 w 49"/>
                  <a:gd name="T9" fmla="*/ 51 h 51"/>
                  <a:gd name="T10" fmla="*/ 47 w 49"/>
                  <a:gd name="T11" fmla="*/ 34 h 51"/>
                  <a:gd name="T12" fmla="*/ 46 w 49"/>
                  <a:gd name="T13" fmla="*/ 16 h 51"/>
                  <a:gd name="T14" fmla="*/ 32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4"/>
                    </a:moveTo>
                    <a:cubicBezTo>
                      <a:pt x="19" y="0"/>
                      <a:pt x="6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9" name="Freeform 5570"/>
              <p:cNvSpPr>
                <a:spLocks/>
              </p:cNvSpPr>
              <p:nvPr/>
            </p:nvSpPr>
            <p:spPr bwMode="auto">
              <a:xfrm>
                <a:off x="6559" y="-12460"/>
                <a:ext cx="134" cy="136"/>
              </a:xfrm>
              <a:custGeom>
                <a:avLst/>
                <a:gdLst>
                  <a:gd name="T0" fmla="*/ 25 w 50"/>
                  <a:gd name="T1" fmla="*/ 51 h 51"/>
                  <a:gd name="T2" fmla="*/ 35 w 50"/>
                  <a:gd name="T3" fmla="*/ 48 h 51"/>
                  <a:gd name="T4" fmla="*/ 48 w 50"/>
                  <a:gd name="T5" fmla="*/ 35 h 51"/>
                  <a:gd name="T6" fmla="*/ 47 w 50"/>
                  <a:gd name="T7" fmla="*/ 17 h 51"/>
                  <a:gd name="T8" fmla="*/ 15 w 50"/>
                  <a:gd name="T9" fmla="*/ 5 h 51"/>
                  <a:gd name="T10" fmla="*/ 3 w 50"/>
                  <a:gd name="T11" fmla="*/ 19 h 51"/>
                  <a:gd name="T12" fmla="*/ 3 w 50"/>
                  <a:gd name="T13" fmla="*/ 37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2" y="50"/>
                      <a:pt x="35" y="48"/>
                    </a:cubicBezTo>
                    <a:cubicBezTo>
                      <a:pt x="41" y="46"/>
                      <a:pt x="45" y="41"/>
                      <a:pt x="48" y="35"/>
                    </a:cubicBezTo>
                    <a:cubicBezTo>
                      <a:pt x="50" y="29"/>
                      <a:pt x="49" y="22"/>
                      <a:pt x="47" y="17"/>
                    </a:cubicBezTo>
                    <a:cubicBezTo>
                      <a:pt x="41" y="5"/>
                      <a:pt x="26" y="0"/>
                      <a:pt x="15" y="5"/>
                    </a:cubicBezTo>
                    <a:cubicBezTo>
                      <a:pt x="9" y="8"/>
                      <a:pt x="5" y="13"/>
                      <a:pt x="3" y="19"/>
                    </a:cubicBezTo>
                    <a:cubicBezTo>
                      <a:pt x="0" y="25"/>
                      <a:pt x="1" y="31"/>
                      <a:pt x="3" y="37"/>
                    </a:cubicBezTo>
                    <a:cubicBezTo>
                      <a:pt x="7" y="45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0" name="Freeform 5571"/>
              <p:cNvSpPr>
                <a:spLocks/>
              </p:cNvSpPr>
              <p:nvPr/>
            </p:nvSpPr>
            <p:spPr bwMode="auto">
              <a:xfrm>
                <a:off x="6634" y="-12313"/>
                <a:ext cx="139" cy="136"/>
              </a:xfrm>
              <a:custGeom>
                <a:avLst/>
                <a:gdLst>
                  <a:gd name="T0" fmla="*/ 2 w 52"/>
                  <a:gd name="T1" fmla="*/ 20 h 51"/>
                  <a:gd name="T2" fmla="*/ 4 w 52"/>
                  <a:gd name="T3" fmla="*/ 38 h 51"/>
                  <a:gd name="T4" fmla="*/ 25 w 52"/>
                  <a:gd name="T5" fmla="*/ 51 h 51"/>
                  <a:gd name="T6" fmla="*/ 36 w 52"/>
                  <a:gd name="T7" fmla="*/ 48 h 51"/>
                  <a:gd name="T8" fmla="*/ 46 w 52"/>
                  <a:gd name="T9" fmla="*/ 16 h 51"/>
                  <a:gd name="T10" fmla="*/ 14 w 52"/>
                  <a:gd name="T11" fmla="*/ 6 h 51"/>
                  <a:gd name="T12" fmla="*/ 2 w 52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1" name="Freeform 5572"/>
              <p:cNvSpPr>
                <a:spLocks/>
              </p:cNvSpPr>
              <p:nvPr/>
            </p:nvSpPr>
            <p:spPr bwMode="auto">
              <a:xfrm>
                <a:off x="6709" y="-12169"/>
                <a:ext cx="138" cy="136"/>
              </a:xfrm>
              <a:custGeom>
                <a:avLst/>
                <a:gdLst>
                  <a:gd name="T0" fmla="*/ 6 w 52"/>
                  <a:gd name="T1" fmla="*/ 39 h 51"/>
                  <a:gd name="T2" fmla="*/ 27 w 52"/>
                  <a:gd name="T3" fmla="*/ 51 h 51"/>
                  <a:gd name="T4" fmla="*/ 39 w 52"/>
                  <a:gd name="T5" fmla="*/ 48 h 51"/>
                  <a:gd name="T6" fmla="*/ 50 w 52"/>
                  <a:gd name="T7" fmla="*/ 33 h 51"/>
                  <a:gd name="T8" fmla="*/ 48 w 52"/>
                  <a:gd name="T9" fmla="*/ 15 h 51"/>
                  <a:gd name="T10" fmla="*/ 15 w 52"/>
                  <a:gd name="T11" fmla="*/ 6 h 51"/>
                  <a:gd name="T12" fmla="*/ 6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39"/>
                    </a:moveTo>
                    <a:cubicBezTo>
                      <a:pt x="11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4"/>
                      <a:pt x="48" y="39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ubicBezTo>
                      <a:pt x="4" y="13"/>
                      <a:pt x="0" y="27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2" name="Freeform 5573"/>
              <p:cNvSpPr>
                <a:spLocks/>
              </p:cNvSpPr>
              <p:nvPr/>
            </p:nvSpPr>
            <p:spPr bwMode="auto">
              <a:xfrm>
                <a:off x="6799" y="-12030"/>
                <a:ext cx="134" cy="136"/>
              </a:xfrm>
              <a:custGeom>
                <a:avLst/>
                <a:gdLst>
                  <a:gd name="T0" fmla="*/ 2 w 50"/>
                  <a:gd name="T1" fmla="*/ 22 h 51"/>
                  <a:gd name="T2" fmla="*/ 5 w 50"/>
                  <a:gd name="T3" fmla="*/ 40 h 51"/>
                  <a:gd name="T4" fmla="*/ 25 w 50"/>
                  <a:gd name="T5" fmla="*/ 51 h 51"/>
                  <a:gd name="T6" fmla="*/ 37 w 50"/>
                  <a:gd name="T7" fmla="*/ 48 h 51"/>
                  <a:gd name="T8" fmla="*/ 48 w 50"/>
                  <a:gd name="T9" fmla="*/ 33 h 51"/>
                  <a:gd name="T10" fmla="*/ 45 w 50"/>
                  <a:gd name="T11" fmla="*/ 15 h 51"/>
                  <a:gd name="T12" fmla="*/ 12 w 50"/>
                  <a:gd name="T13" fmla="*/ 7 h 51"/>
                  <a:gd name="T14" fmla="*/ 2 w 50"/>
                  <a:gd name="T15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50" y="27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1"/>
                      <a:pt x="3" y="16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3" name="Freeform 5574"/>
              <p:cNvSpPr>
                <a:spLocks/>
              </p:cNvSpPr>
              <p:nvPr/>
            </p:nvSpPr>
            <p:spPr bwMode="auto">
              <a:xfrm>
                <a:off x="6882" y="-11891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8 w 52"/>
                  <a:gd name="T3" fmla="*/ 40 h 51"/>
                  <a:gd name="T4" fmla="*/ 28 w 52"/>
                  <a:gd name="T5" fmla="*/ 51 h 51"/>
                  <a:gd name="T6" fmla="*/ 41 w 52"/>
                  <a:gd name="T7" fmla="*/ 47 h 51"/>
                  <a:gd name="T8" fmla="*/ 51 w 52"/>
                  <a:gd name="T9" fmla="*/ 31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8" y="40"/>
                    </a:cubicBezTo>
                    <a:cubicBezTo>
                      <a:pt x="12" y="47"/>
                      <a:pt x="20" y="51"/>
                      <a:pt x="28" y="51"/>
                    </a:cubicBezTo>
                    <a:cubicBezTo>
                      <a:pt x="32" y="51"/>
                      <a:pt x="37" y="49"/>
                      <a:pt x="41" y="47"/>
                    </a:cubicBezTo>
                    <a:cubicBezTo>
                      <a:pt x="46" y="43"/>
                      <a:pt x="50" y="38"/>
                      <a:pt x="51" y="31"/>
                    </a:cubicBezTo>
                    <a:cubicBezTo>
                      <a:pt x="52" y="25"/>
                      <a:pt x="51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4" name="Freeform 5575"/>
              <p:cNvSpPr>
                <a:spLocks/>
              </p:cNvSpPr>
              <p:nvPr/>
            </p:nvSpPr>
            <p:spPr bwMode="auto">
              <a:xfrm>
                <a:off x="6983" y="-11758"/>
                <a:ext cx="139" cy="136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3 h 51"/>
                  <a:gd name="T4" fmla="*/ 6 w 52"/>
                  <a:gd name="T5" fmla="*/ 41 h 51"/>
                  <a:gd name="T6" fmla="*/ 25 w 52"/>
                  <a:gd name="T7" fmla="*/ 51 h 51"/>
                  <a:gd name="T8" fmla="*/ 39 w 52"/>
                  <a:gd name="T9" fmla="*/ 46 h 51"/>
                  <a:gd name="T10" fmla="*/ 44 w 52"/>
                  <a:gd name="T11" fmla="*/ 13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4" y="13"/>
                    </a:cubicBezTo>
                    <a:cubicBezTo>
                      <a:pt x="37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5" name="Freeform 5576"/>
              <p:cNvSpPr>
                <a:spLocks/>
              </p:cNvSpPr>
              <p:nvPr/>
            </p:nvSpPr>
            <p:spPr bwMode="auto">
              <a:xfrm>
                <a:off x="7077" y="-11627"/>
                <a:ext cx="138" cy="133"/>
              </a:xfrm>
              <a:custGeom>
                <a:avLst/>
                <a:gdLst>
                  <a:gd name="T0" fmla="*/ 13 w 52"/>
                  <a:gd name="T1" fmla="*/ 8 h 50"/>
                  <a:gd name="T2" fmla="*/ 9 w 52"/>
                  <a:gd name="T3" fmla="*/ 41 h 50"/>
                  <a:gd name="T4" fmla="*/ 27 w 52"/>
                  <a:gd name="T5" fmla="*/ 50 h 50"/>
                  <a:gd name="T6" fmla="*/ 42 w 52"/>
                  <a:gd name="T7" fmla="*/ 45 h 50"/>
                  <a:gd name="T8" fmla="*/ 51 w 52"/>
                  <a:gd name="T9" fmla="*/ 29 h 50"/>
                  <a:gd name="T10" fmla="*/ 46 w 52"/>
                  <a:gd name="T11" fmla="*/ 12 h 50"/>
                  <a:gd name="T12" fmla="*/ 13 w 52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3" y="8"/>
                    </a:moveTo>
                    <a:cubicBezTo>
                      <a:pt x="2" y="16"/>
                      <a:pt x="0" y="31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9"/>
                      <a:pt x="42" y="45"/>
                    </a:cubicBezTo>
                    <a:cubicBezTo>
                      <a:pt x="47" y="41"/>
                      <a:pt x="50" y="36"/>
                      <a:pt x="51" y="29"/>
                    </a:cubicBezTo>
                    <a:cubicBezTo>
                      <a:pt x="52" y="23"/>
                      <a:pt x="50" y="17"/>
                      <a:pt x="46" y="12"/>
                    </a:cubicBezTo>
                    <a:cubicBezTo>
                      <a:pt x="38" y="2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6" name="Freeform 5577"/>
              <p:cNvSpPr>
                <a:spLocks/>
              </p:cNvSpPr>
              <p:nvPr/>
            </p:nvSpPr>
            <p:spPr bwMode="auto">
              <a:xfrm>
                <a:off x="7189" y="-11502"/>
                <a:ext cx="130" cy="136"/>
              </a:xfrm>
              <a:custGeom>
                <a:avLst/>
                <a:gdLst>
                  <a:gd name="T0" fmla="*/ 40 w 49"/>
                  <a:gd name="T1" fmla="*/ 45 h 51"/>
                  <a:gd name="T2" fmla="*/ 48 w 49"/>
                  <a:gd name="T3" fmla="*/ 29 h 51"/>
                  <a:gd name="T4" fmla="*/ 43 w 49"/>
                  <a:gd name="T5" fmla="*/ 11 h 51"/>
                  <a:gd name="T6" fmla="*/ 9 w 49"/>
                  <a:gd name="T7" fmla="*/ 8 h 51"/>
                  <a:gd name="T8" fmla="*/ 1 w 49"/>
                  <a:gd name="T9" fmla="*/ 25 h 51"/>
                  <a:gd name="T10" fmla="*/ 6 w 49"/>
                  <a:gd name="T11" fmla="*/ 42 h 51"/>
                  <a:gd name="T12" fmla="*/ 24 w 49"/>
                  <a:gd name="T13" fmla="*/ 51 h 51"/>
                  <a:gd name="T14" fmla="*/ 40 w 4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45"/>
                    </a:moveTo>
                    <a:cubicBezTo>
                      <a:pt x="45" y="41"/>
                      <a:pt x="48" y="35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4" y="2"/>
                      <a:pt x="19" y="0"/>
                      <a:pt x="9" y="8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1"/>
                      <a:pt x="24" y="51"/>
                    </a:cubicBezTo>
                    <a:cubicBezTo>
                      <a:pt x="30" y="51"/>
                      <a:pt x="35" y="48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7" name="Freeform 5578"/>
              <p:cNvSpPr>
                <a:spLocks/>
              </p:cNvSpPr>
              <p:nvPr/>
            </p:nvSpPr>
            <p:spPr bwMode="auto">
              <a:xfrm>
                <a:off x="7298" y="-11379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7 h 50"/>
                  <a:gd name="T6" fmla="*/ 42 w 48"/>
                  <a:gd name="T7" fmla="*/ 10 h 50"/>
                  <a:gd name="T8" fmla="*/ 8 w 48"/>
                  <a:gd name="T9" fmla="*/ 9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8" name="Freeform 5579"/>
              <p:cNvSpPr>
                <a:spLocks/>
              </p:cNvSpPr>
              <p:nvPr/>
            </p:nvSpPr>
            <p:spPr bwMode="auto">
              <a:xfrm>
                <a:off x="7405" y="-11262"/>
                <a:ext cx="141" cy="134"/>
              </a:xfrm>
              <a:custGeom>
                <a:avLst/>
                <a:gdLst>
                  <a:gd name="T0" fmla="*/ 43 w 53"/>
                  <a:gd name="T1" fmla="*/ 43 h 50"/>
                  <a:gd name="T2" fmla="*/ 43 w 53"/>
                  <a:gd name="T3" fmla="*/ 10 h 50"/>
                  <a:gd name="T4" fmla="*/ 10 w 53"/>
                  <a:gd name="T5" fmla="*/ 9 h 50"/>
                  <a:gd name="T6" fmla="*/ 9 w 53"/>
                  <a:gd name="T7" fmla="*/ 43 h 50"/>
                  <a:gd name="T8" fmla="*/ 26 w 53"/>
                  <a:gd name="T9" fmla="*/ 50 h 50"/>
                  <a:gd name="T10" fmla="*/ 43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3"/>
                    </a:moveTo>
                    <a:cubicBezTo>
                      <a:pt x="52" y="34"/>
                      <a:pt x="53" y="19"/>
                      <a:pt x="43" y="10"/>
                    </a:cubicBezTo>
                    <a:cubicBezTo>
                      <a:pt x="34" y="1"/>
                      <a:pt x="19" y="0"/>
                      <a:pt x="10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9" name="Freeform 5580"/>
              <p:cNvSpPr>
                <a:spLocks/>
              </p:cNvSpPr>
              <p:nvPr/>
            </p:nvSpPr>
            <p:spPr bwMode="auto">
              <a:xfrm>
                <a:off x="7527" y="-11147"/>
                <a:ext cx="128" cy="134"/>
              </a:xfrm>
              <a:custGeom>
                <a:avLst/>
                <a:gdLst>
                  <a:gd name="T0" fmla="*/ 42 w 48"/>
                  <a:gd name="T1" fmla="*/ 42 h 50"/>
                  <a:gd name="T2" fmla="*/ 48 w 48"/>
                  <a:gd name="T3" fmla="*/ 25 h 50"/>
                  <a:gd name="T4" fmla="*/ 41 w 48"/>
                  <a:gd name="T5" fmla="*/ 9 h 50"/>
                  <a:gd name="T6" fmla="*/ 7 w 48"/>
                  <a:gd name="T7" fmla="*/ 10 h 50"/>
                  <a:gd name="T8" fmla="*/ 0 w 48"/>
                  <a:gd name="T9" fmla="*/ 27 h 50"/>
                  <a:gd name="T10" fmla="*/ 8 w 48"/>
                  <a:gd name="T11" fmla="*/ 43 h 50"/>
                  <a:gd name="T12" fmla="*/ 24 w 48"/>
                  <a:gd name="T13" fmla="*/ 50 h 50"/>
                  <a:gd name="T14" fmla="*/ 42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2" y="42"/>
                    </a:move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6" y="0"/>
                      <a:pt x="7" y="10"/>
                    </a:cubicBezTo>
                    <a:cubicBezTo>
                      <a:pt x="3" y="14"/>
                      <a:pt x="0" y="20"/>
                      <a:pt x="0" y="27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0" name="Freeform 5581"/>
              <p:cNvSpPr>
                <a:spLocks/>
              </p:cNvSpPr>
              <p:nvPr/>
            </p:nvSpPr>
            <p:spPr bwMode="auto">
              <a:xfrm>
                <a:off x="7642" y="-11037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2 w 53"/>
                  <a:gd name="T5" fmla="*/ 8 h 50"/>
                  <a:gd name="T6" fmla="*/ 9 w 53"/>
                  <a:gd name="T7" fmla="*/ 10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1" name="Freeform 5582"/>
              <p:cNvSpPr>
                <a:spLocks/>
              </p:cNvSpPr>
              <p:nvPr/>
            </p:nvSpPr>
            <p:spPr bwMode="auto">
              <a:xfrm>
                <a:off x="7772" y="-10933"/>
                <a:ext cx="139" cy="133"/>
              </a:xfrm>
              <a:custGeom>
                <a:avLst/>
                <a:gdLst>
                  <a:gd name="T0" fmla="*/ 10 w 52"/>
                  <a:gd name="T1" fmla="*/ 45 h 50"/>
                  <a:gd name="T2" fmla="*/ 25 w 52"/>
                  <a:gd name="T3" fmla="*/ 50 h 50"/>
                  <a:gd name="T4" fmla="*/ 43 w 52"/>
                  <a:gd name="T5" fmla="*/ 41 h 50"/>
                  <a:gd name="T6" fmla="*/ 40 w 52"/>
                  <a:gd name="T7" fmla="*/ 8 h 50"/>
                  <a:gd name="T8" fmla="*/ 6 w 52"/>
                  <a:gd name="T9" fmla="*/ 11 h 50"/>
                  <a:gd name="T10" fmla="*/ 1 w 52"/>
                  <a:gd name="T11" fmla="*/ 29 h 50"/>
                  <a:gd name="T12" fmla="*/ 10 w 52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0" y="45"/>
                    </a:move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52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35"/>
                      <a:pt x="5" y="41"/>
                      <a:pt x="1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2" name="Freeform 5583"/>
              <p:cNvSpPr>
                <a:spLocks/>
              </p:cNvSpPr>
              <p:nvPr/>
            </p:nvSpPr>
            <p:spPr bwMode="auto">
              <a:xfrm>
                <a:off x="7895" y="-10835"/>
                <a:ext cx="144" cy="136"/>
              </a:xfrm>
              <a:custGeom>
                <a:avLst/>
                <a:gdLst>
                  <a:gd name="T0" fmla="*/ 13 w 54"/>
                  <a:gd name="T1" fmla="*/ 46 h 51"/>
                  <a:gd name="T2" fmla="*/ 27 w 54"/>
                  <a:gd name="T3" fmla="*/ 51 h 51"/>
                  <a:gd name="T4" fmla="*/ 46 w 54"/>
                  <a:gd name="T5" fmla="*/ 41 h 51"/>
                  <a:gd name="T6" fmla="*/ 42 w 54"/>
                  <a:gd name="T7" fmla="*/ 8 h 51"/>
                  <a:gd name="T8" fmla="*/ 8 w 54"/>
                  <a:gd name="T9" fmla="*/ 12 h 51"/>
                  <a:gd name="T10" fmla="*/ 13 w 54"/>
                  <a:gd name="T1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3" name="Freeform 5584"/>
              <p:cNvSpPr>
                <a:spLocks/>
              </p:cNvSpPr>
              <p:nvPr/>
            </p:nvSpPr>
            <p:spPr bwMode="auto">
              <a:xfrm>
                <a:off x="8028" y="-10739"/>
                <a:ext cx="139" cy="134"/>
              </a:xfrm>
              <a:custGeom>
                <a:avLst/>
                <a:gdLst>
                  <a:gd name="T0" fmla="*/ 13 w 52"/>
                  <a:gd name="T1" fmla="*/ 46 h 50"/>
                  <a:gd name="T2" fmla="*/ 27 w 52"/>
                  <a:gd name="T3" fmla="*/ 50 h 50"/>
                  <a:gd name="T4" fmla="*/ 47 w 52"/>
                  <a:gd name="T5" fmla="*/ 40 h 50"/>
                  <a:gd name="T6" fmla="*/ 50 w 52"/>
                  <a:gd name="T7" fmla="*/ 22 h 50"/>
                  <a:gd name="T8" fmla="*/ 41 w 52"/>
                  <a:gd name="T9" fmla="*/ 7 h 50"/>
                  <a:gd name="T10" fmla="*/ 7 w 52"/>
                  <a:gd name="T11" fmla="*/ 13 h 50"/>
                  <a:gd name="T12" fmla="*/ 13 w 52"/>
                  <a:gd name="T13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3" y="46"/>
                    </a:move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7" y="40"/>
                    </a:cubicBezTo>
                    <a:cubicBezTo>
                      <a:pt x="50" y="35"/>
                      <a:pt x="52" y="29"/>
                      <a:pt x="50" y="22"/>
                    </a:cubicBezTo>
                    <a:cubicBezTo>
                      <a:pt x="49" y="16"/>
                      <a:pt x="46" y="11"/>
                      <a:pt x="41" y="7"/>
                    </a:cubicBezTo>
                    <a:cubicBezTo>
                      <a:pt x="30" y="0"/>
                      <a:pt x="15" y="3"/>
                      <a:pt x="7" y="13"/>
                    </a:cubicBezTo>
                    <a:cubicBezTo>
                      <a:pt x="0" y="24"/>
                      <a:pt x="2" y="39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4" name="Freeform 5585"/>
              <p:cNvSpPr>
                <a:spLocks/>
              </p:cNvSpPr>
              <p:nvPr/>
            </p:nvSpPr>
            <p:spPr bwMode="auto">
              <a:xfrm>
                <a:off x="8170" y="-10648"/>
                <a:ext cx="133" cy="134"/>
              </a:xfrm>
              <a:custGeom>
                <a:avLst/>
                <a:gdLst>
                  <a:gd name="T0" fmla="*/ 12 w 50"/>
                  <a:gd name="T1" fmla="*/ 47 h 50"/>
                  <a:gd name="T2" fmla="*/ 25 w 50"/>
                  <a:gd name="T3" fmla="*/ 50 h 50"/>
                  <a:gd name="T4" fmla="*/ 45 w 50"/>
                  <a:gd name="T5" fmla="*/ 40 h 50"/>
                  <a:gd name="T6" fmla="*/ 49 w 50"/>
                  <a:gd name="T7" fmla="*/ 22 h 50"/>
                  <a:gd name="T8" fmla="*/ 38 w 50"/>
                  <a:gd name="T9" fmla="*/ 7 h 50"/>
                  <a:gd name="T10" fmla="*/ 5 w 50"/>
                  <a:gd name="T11" fmla="*/ 14 h 50"/>
                  <a:gd name="T12" fmla="*/ 2 w 50"/>
                  <a:gd name="T13" fmla="*/ 32 h 50"/>
                  <a:gd name="T14" fmla="*/ 12 w 50"/>
                  <a:gd name="T15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2" y="47"/>
                    </a:moveTo>
                    <a:cubicBezTo>
                      <a:pt x="16" y="49"/>
                      <a:pt x="21" y="50"/>
                      <a:pt x="25" y="50"/>
                    </a:cubicBezTo>
                    <a:cubicBezTo>
                      <a:pt x="33" y="50"/>
                      <a:pt x="41" y="46"/>
                      <a:pt x="45" y="40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15"/>
                      <a:pt x="43" y="10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2" y="19"/>
                      <a:pt x="0" y="25"/>
                      <a:pt x="2" y="32"/>
                    </a:cubicBezTo>
                    <a:cubicBezTo>
                      <a:pt x="3" y="38"/>
                      <a:pt x="7" y="43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5" name="Freeform 5586"/>
              <p:cNvSpPr>
                <a:spLocks/>
              </p:cNvSpPr>
              <p:nvPr/>
            </p:nvSpPr>
            <p:spPr bwMode="auto">
              <a:xfrm>
                <a:off x="8311" y="-10563"/>
                <a:ext cx="131" cy="137"/>
              </a:xfrm>
              <a:custGeom>
                <a:avLst/>
                <a:gdLst>
                  <a:gd name="T0" fmla="*/ 13 w 49"/>
                  <a:gd name="T1" fmla="*/ 47 h 51"/>
                  <a:gd name="T2" fmla="*/ 25 w 49"/>
                  <a:gd name="T3" fmla="*/ 51 h 51"/>
                  <a:gd name="T4" fmla="*/ 45 w 49"/>
                  <a:gd name="T5" fmla="*/ 39 h 51"/>
                  <a:gd name="T6" fmla="*/ 48 w 49"/>
                  <a:gd name="T7" fmla="*/ 21 h 51"/>
                  <a:gd name="T8" fmla="*/ 37 w 49"/>
                  <a:gd name="T9" fmla="*/ 6 h 51"/>
                  <a:gd name="T10" fmla="*/ 4 w 49"/>
                  <a:gd name="T11" fmla="*/ 15 h 51"/>
                  <a:gd name="T12" fmla="*/ 2 w 49"/>
                  <a:gd name="T13" fmla="*/ 33 h 51"/>
                  <a:gd name="T14" fmla="*/ 13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7"/>
                    </a:move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9" y="33"/>
                      <a:pt x="49" y="27"/>
                      <a:pt x="48" y="21"/>
                    </a:cubicBezTo>
                    <a:cubicBezTo>
                      <a:pt x="46" y="15"/>
                      <a:pt x="42" y="9"/>
                      <a:pt x="37" y="6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6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6" name="Freeform 5587"/>
              <p:cNvSpPr>
                <a:spLocks/>
              </p:cNvSpPr>
              <p:nvPr/>
            </p:nvSpPr>
            <p:spPr bwMode="auto">
              <a:xfrm>
                <a:off x="8455" y="-10482"/>
                <a:ext cx="131" cy="136"/>
              </a:xfrm>
              <a:custGeom>
                <a:avLst/>
                <a:gdLst>
                  <a:gd name="T0" fmla="*/ 13 w 49"/>
                  <a:gd name="T1" fmla="*/ 48 h 51"/>
                  <a:gd name="T2" fmla="*/ 25 w 49"/>
                  <a:gd name="T3" fmla="*/ 51 h 51"/>
                  <a:gd name="T4" fmla="*/ 46 w 49"/>
                  <a:gd name="T5" fmla="*/ 38 h 51"/>
                  <a:gd name="T6" fmla="*/ 47 w 49"/>
                  <a:gd name="T7" fmla="*/ 20 h 51"/>
                  <a:gd name="T8" fmla="*/ 36 w 49"/>
                  <a:gd name="T9" fmla="*/ 6 h 51"/>
                  <a:gd name="T10" fmla="*/ 4 w 49"/>
                  <a:gd name="T11" fmla="*/ 16 h 51"/>
                  <a:gd name="T12" fmla="*/ 2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8"/>
                    </a:cubicBezTo>
                    <a:cubicBezTo>
                      <a:pt x="49" y="33"/>
                      <a:pt x="49" y="26"/>
                      <a:pt x="47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7" name="Freeform 5588"/>
              <p:cNvSpPr>
                <a:spLocks/>
              </p:cNvSpPr>
              <p:nvPr/>
            </p:nvSpPr>
            <p:spPr bwMode="auto">
              <a:xfrm>
                <a:off x="8594" y="-10408"/>
                <a:ext cx="146" cy="136"/>
              </a:xfrm>
              <a:custGeom>
                <a:avLst/>
                <a:gdLst>
                  <a:gd name="T0" fmla="*/ 17 w 55"/>
                  <a:gd name="T1" fmla="*/ 49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7 h 51"/>
                  <a:gd name="T10" fmla="*/ 17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9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7"/>
                    </a:cubicBezTo>
                    <a:cubicBezTo>
                      <a:pt x="0" y="28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8" name="Freeform 5589"/>
              <p:cNvSpPr>
                <a:spLocks/>
              </p:cNvSpPr>
              <p:nvPr/>
            </p:nvSpPr>
            <p:spPr bwMode="auto">
              <a:xfrm>
                <a:off x="8746" y="-10336"/>
                <a:ext cx="144" cy="134"/>
              </a:xfrm>
              <a:custGeom>
                <a:avLst/>
                <a:gdLst>
                  <a:gd name="T0" fmla="*/ 17 w 54"/>
                  <a:gd name="T1" fmla="*/ 48 h 50"/>
                  <a:gd name="T2" fmla="*/ 27 w 54"/>
                  <a:gd name="T3" fmla="*/ 50 h 50"/>
                  <a:gd name="T4" fmla="*/ 49 w 54"/>
                  <a:gd name="T5" fmla="*/ 36 h 50"/>
                  <a:gd name="T6" fmla="*/ 37 w 54"/>
                  <a:gd name="T7" fmla="*/ 5 h 50"/>
                  <a:gd name="T8" fmla="*/ 5 w 54"/>
                  <a:gd name="T9" fmla="*/ 17 h 50"/>
                  <a:gd name="T10" fmla="*/ 17 w 54"/>
                  <a:gd name="T1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7" y="48"/>
                    </a:moveTo>
                    <a:cubicBezTo>
                      <a:pt x="20" y="50"/>
                      <a:pt x="24" y="50"/>
                      <a:pt x="27" y="50"/>
                    </a:cubicBezTo>
                    <a:cubicBezTo>
                      <a:pt x="36" y="50"/>
                      <a:pt x="45" y="45"/>
                      <a:pt x="49" y="36"/>
                    </a:cubicBezTo>
                    <a:cubicBezTo>
                      <a:pt x="54" y="24"/>
                      <a:pt x="49" y="10"/>
                      <a:pt x="37" y="5"/>
                    </a:cubicBezTo>
                    <a:cubicBezTo>
                      <a:pt x="25" y="0"/>
                      <a:pt x="10" y="5"/>
                      <a:pt x="5" y="17"/>
                    </a:cubicBezTo>
                    <a:cubicBezTo>
                      <a:pt x="0" y="29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9" name="Freeform 5590"/>
              <p:cNvSpPr>
                <a:spLocks/>
              </p:cNvSpPr>
              <p:nvPr/>
            </p:nvSpPr>
            <p:spPr bwMode="auto">
              <a:xfrm>
                <a:off x="8898" y="-10272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9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0" name="Freeform 5591"/>
              <p:cNvSpPr>
                <a:spLocks/>
              </p:cNvSpPr>
              <p:nvPr/>
            </p:nvSpPr>
            <p:spPr bwMode="auto">
              <a:xfrm>
                <a:off x="9060" y="-10213"/>
                <a:ext cx="134" cy="136"/>
              </a:xfrm>
              <a:custGeom>
                <a:avLst/>
                <a:gdLst>
                  <a:gd name="T0" fmla="*/ 17 w 50"/>
                  <a:gd name="T1" fmla="*/ 49 h 51"/>
                  <a:gd name="T2" fmla="*/ 25 w 50"/>
                  <a:gd name="T3" fmla="*/ 51 h 51"/>
                  <a:gd name="T4" fmla="*/ 47 w 50"/>
                  <a:gd name="T5" fmla="*/ 35 h 51"/>
                  <a:gd name="T6" fmla="*/ 47 w 50"/>
                  <a:gd name="T7" fmla="*/ 17 h 51"/>
                  <a:gd name="T8" fmla="*/ 33 w 50"/>
                  <a:gd name="T9" fmla="*/ 5 h 51"/>
                  <a:gd name="T10" fmla="*/ 2 w 50"/>
                  <a:gd name="T11" fmla="*/ 19 h 51"/>
                  <a:gd name="T12" fmla="*/ 3 w 50"/>
                  <a:gd name="T13" fmla="*/ 37 h 51"/>
                  <a:gd name="T14" fmla="*/ 17 w 50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7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50" y="29"/>
                      <a:pt x="49" y="23"/>
                      <a:pt x="47" y="17"/>
                    </a:cubicBez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1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1" name="Freeform 5592"/>
              <p:cNvSpPr>
                <a:spLocks/>
              </p:cNvSpPr>
              <p:nvPr/>
            </p:nvSpPr>
            <p:spPr bwMode="auto">
              <a:xfrm>
                <a:off x="9220" y="-10160"/>
                <a:ext cx="131" cy="136"/>
              </a:xfrm>
              <a:custGeom>
                <a:avLst/>
                <a:gdLst>
                  <a:gd name="T0" fmla="*/ 17 w 49"/>
                  <a:gd name="T1" fmla="*/ 50 h 51"/>
                  <a:gd name="T2" fmla="*/ 25 w 49"/>
                  <a:gd name="T3" fmla="*/ 51 h 51"/>
                  <a:gd name="T4" fmla="*/ 47 w 49"/>
                  <a:gd name="T5" fmla="*/ 34 h 51"/>
                  <a:gd name="T6" fmla="*/ 46 w 49"/>
                  <a:gd name="T7" fmla="*/ 16 h 51"/>
                  <a:gd name="T8" fmla="*/ 32 w 49"/>
                  <a:gd name="T9" fmla="*/ 4 h 51"/>
                  <a:gd name="T10" fmla="*/ 2 w 49"/>
                  <a:gd name="T11" fmla="*/ 20 h 51"/>
                  <a:gd name="T12" fmla="*/ 3 w 49"/>
                  <a:gd name="T13" fmla="*/ 38 h 51"/>
                  <a:gd name="T14" fmla="*/ 17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50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2" name="Freeform 5593"/>
              <p:cNvSpPr>
                <a:spLocks/>
              </p:cNvSpPr>
              <p:nvPr/>
            </p:nvSpPr>
            <p:spPr bwMode="auto">
              <a:xfrm>
                <a:off x="9380" y="-10112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48 w 52"/>
                  <a:gd name="T3" fmla="*/ 33 h 51"/>
                  <a:gd name="T4" fmla="*/ 32 w 52"/>
                  <a:gd name="T5" fmla="*/ 4 h 51"/>
                  <a:gd name="T6" fmla="*/ 2 w 52"/>
                  <a:gd name="T7" fmla="*/ 20 h 51"/>
                  <a:gd name="T8" fmla="*/ 4 w 52"/>
                  <a:gd name="T9" fmla="*/ 39 h 51"/>
                  <a:gd name="T10" fmla="*/ 19 w 52"/>
                  <a:gd name="T11" fmla="*/ 5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6" y="51"/>
                      <a:pt x="45" y="44"/>
                      <a:pt x="48" y="33"/>
                    </a:cubicBezTo>
                    <a:cubicBezTo>
                      <a:pt x="52" y="21"/>
                      <a:pt x="44" y="7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3" name="Freeform 5594"/>
              <p:cNvSpPr>
                <a:spLocks/>
              </p:cNvSpPr>
              <p:nvPr/>
            </p:nvSpPr>
            <p:spPr bwMode="auto">
              <a:xfrm>
                <a:off x="9543" y="-10069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32 h 50"/>
                  <a:gd name="T4" fmla="*/ 46 w 51"/>
                  <a:gd name="T5" fmla="*/ 14 h 50"/>
                  <a:gd name="T6" fmla="*/ 31 w 51"/>
                  <a:gd name="T7" fmla="*/ 3 h 50"/>
                  <a:gd name="T8" fmla="*/ 3 w 51"/>
                  <a:gd name="T9" fmla="*/ 21 h 50"/>
                  <a:gd name="T10" fmla="*/ 20 w 51"/>
                  <a:gd name="T11" fmla="*/ 50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7" y="50"/>
                      <a:pt x="46" y="43"/>
                      <a:pt x="49" y="32"/>
                    </a:cubicBezTo>
                    <a:cubicBezTo>
                      <a:pt x="51" y="26"/>
                      <a:pt x="49" y="19"/>
                      <a:pt x="46" y="14"/>
                    </a:cubicBezTo>
                    <a:cubicBezTo>
                      <a:pt x="43" y="9"/>
                      <a:pt x="38" y="5"/>
                      <a:pt x="31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7" y="47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4" name="Freeform 5595"/>
              <p:cNvSpPr>
                <a:spLocks/>
              </p:cNvSpPr>
              <p:nvPr/>
            </p:nvSpPr>
            <p:spPr bwMode="auto">
              <a:xfrm>
                <a:off x="9714" y="-10032"/>
                <a:ext cx="130" cy="134"/>
              </a:xfrm>
              <a:custGeom>
                <a:avLst/>
                <a:gdLst>
                  <a:gd name="T0" fmla="*/ 24 w 49"/>
                  <a:gd name="T1" fmla="*/ 50 h 50"/>
                  <a:gd name="T2" fmla="*/ 48 w 49"/>
                  <a:gd name="T3" fmla="*/ 30 h 50"/>
                  <a:gd name="T4" fmla="*/ 44 w 49"/>
                  <a:gd name="T5" fmla="*/ 13 h 50"/>
                  <a:gd name="T6" fmla="*/ 29 w 49"/>
                  <a:gd name="T7" fmla="*/ 2 h 50"/>
                  <a:gd name="T8" fmla="*/ 1 w 49"/>
                  <a:gd name="T9" fmla="*/ 21 h 50"/>
                  <a:gd name="T10" fmla="*/ 5 w 49"/>
                  <a:gd name="T11" fmla="*/ 39 h 50"/>
                  <a:gd name="T12" fmla="*/ 20 w 49"/>
                  <a:gd name="T13" fmla="*/ 49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3" y="9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5" name="Freeform 5596"/>
              <p:cNvSpPr>
                <a:spLocks/>
              </p:cNvSpPr>
              <p:nvPr/>
            </p:nvSpPr>
            <p:spPr bwMode="auto">
              <a:xfrm>
                <a:off x="9881" y="-10002"/>
                <a:ext cx="134" cy="133"/>
              </a:xfrm>
              <a:custGeom>
                <a:avLst/>
                <a:gdLst>
                  <a:gd name="T0" fmla="*/ 1 w 50"/>
                  <a:gd name="T1" fmla="*/ 22 h 50"/>
                  <a:gd name="T2" fmla="*/ 6 w 50"/>
                  <a:gd name="T3" fmla="*/ 40 h 50"/>
                  <a:gd name="T4" fmla="*/ 21 w 50"/>
                  <a:gd name="T5" fmla="*/ 49 h 50"/>
                  <a:gd name="T6" fmla="*/ 25 w 50"/>
                  <a:gd name="T7" fmla="*/ 50 h 50"/>
                  <a:gd name="T8" fmla="*/ 48 w 50"/>
                  <a:gd name="T9" fmla="*/ 30 h 50"/>
                  <a:gd name="T10" fmla="*/ 29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8" y="30"/>
                    </a:cubicBezTo>
                    <a:cubicBezTo>
                      <a:pt x="50" y="17"/>
                      <a:pt x="42" y="4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6" name="Freeform 5597"/>
              <p:cNvSpPr>
                <a:spLocks/>
              </p:cNvSpPr>
              <p:nvPr/>
            </p:nvSpPr>
            <p:spPr bwMode="auto">
              <a:xfrm>
                <a:off x="10055" y="-9978"/>
                <a:ext cx="130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43 w 49"/>
                  <a:gd name="T5" fmla="*/ 11 h 49"/>
                  <a:gd name="T6" fmla="*/ 27 w 49"/>
                  <a:gd name="T7" fmla="*/ 2 h 49"/>
                  <a:gd name="T8" fmla="*/ 0 w 49"/>
                  <a:gd name="T9" fmla="*/ 23 h 49"/>
                  <a:gd name="T10" fmla="*/ 5 w 49"/>
                  <a:gd name="T11" fmla="*/ 40 h 49"/>
                  <a:gd name="T12" fmla="*/ 21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6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7" name="Freeform 5598"/>
              <p:cNvSpPr>
                <a:spLocks/>
              </p:cNvSpPr>
              <p:nvPr/>
            </p:nvSpPr>
            <p:spPr bwMode="auto">
              <a:xfrm>
                <a:off x="10228" y="-9960"/>
                <a:ext cx="131" cy="131"/>
              </a:xfrm>
              <a:custGeom>
                <a:avLst/>
                <a:gdLst>
                  <a:gd name="T0" fmla="*/ 48 w 49"/>
                  <a:gd name="T1" fmla="*/ 27 h 49"/>
                  <a:gd name="T2" fmla="*/ 42 w 49"/>
                  <a:gd name="T3" fmla="*/ 9 h 49"/>
                  <a:gd name="T4" fmla="*/ 26 w 49"/>
                  <a:gd name="T5" fmla="*/ 1 h 49"/>
                  <a:gd name="T6" fmla="*/ 0 w 49"/>
                  <a:gd name="T7" fmla="*/ 23 h 49"/>
                  <a:gd name="T8" fmla="*/ 6 w 49"/>
                  <a:gd name="T9" fmla="*/ 40 h 49"/>
                  <a:gd name="T10" fmla="*/ 22 w 49"/>
                  <a:gd name="T11" fmla="*/ 49 h 49"/>
                  <a:gd name="T12" fmla="*/ 24 w 49"/>
                  <a:gd name="T13" fmla="*/ 49 h 49"/>
                  <a:gd name="T14" fmla="*/ 48 w 49"/>
                  <a:gd name="T15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8" y="27"/>
                    </a:move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3" y="2"/>
                      <a:pt x="26" y="1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8" name="Freeform 5599"/>
              <p:cNvSpPr>
                <a:spLocks/>
              </p:cNvSpPr>
              <p:nvPr/>
            </p:nvSpPr>
            <p:spPr bwMode="auto">
              <a:xfrm>
                <a:off x="10404" y="-9946"/>
                <a:ext cx="128" cy="125"/>
              </a:xfrm>
              <a:custGeom>
                <a:avLst/>
                <a:gdLst>
                  <a:gd name="T0" fmla="*/ 48 w 48"/>
                  <a:gd name="T1" fmla="*/ 25 h 47"/>
                  <a:gd name="T2" fmla="*/ 42 w 48"/>
                  <a:gd name="T3" fmla="*/ 7 h 47"/>
                  <a:gd name="T4" fmla="*/ 24 w 48"/>
                  <a:gd name="T5" fmla="*/ 0 h 47"/>
                  <a:gd name="T6" fmla="*/ 0 w 48"/>
                  <a:gd name="T7" fmla="*/ 23 h 47"/>
                  <a:gd name="T8" fmla="*/ 7 w 48"/>
                  <a:gd name="T9" fmla="*/ 40 h 47"/>
                  <a:gd name="T10" fmla="*/ 23 w 48"/>
                  <a:gd name="T11" fmla="*/ 47 h 47"/>
                  <a:gd name="T12" fmla="*/ 24 w 48"/>
                  <a:gd name="T13" fmla="*/ 47 h 47"/>
                  <a:gd name="T14" fmla="*/ 48 w 48"/>
                  <a:gd name="T1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8" y="25"/>
                    </a:move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9" name="Freeform 5600"/>
              <p:cNvSpPr>
                <a:spLocks/>
              </p:cNvSpPr>
              <p:nvPr/>
            </p:nvSpPr>
            <p:spPr bwMode="auto">
              <a:xfrm>
                <a:off x="10583" y="-9944"/>
                <a:ext cx="128" cy="129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0" name="Freeform 5601"/>
              <p:cNvSpPr>
                <a:spLocks/>
              </p:cNvSpPr>
              <p:nvPr/>
            </p:nvSpPr>
            <p:spPr bwMode="auto">
              <a:xfrm>
                <a:off x="10759" y="-9946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0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6 w 48"/>
                  <a:gd name="T11" fmla="*/ 7 h 48"/>
                  <a:gd name="T12" fmla="*/ 0 w 48"/>
                  <a:gd name="T13" fmla="*/ 24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7"/>
                      <a:pt x="37" y="45"/>
                      <a:pt x="41" y="40"/>
                    </a:cubicBezTo>
                    <a:cubicBezTo>
                      <a:pt x="45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1" name="Freeform 5602"/>
              <p:cNvSpPr>
                <a:spLocks/>
              </p:cNvSpPr>
              <p:nvPr/>
            </p:nvSpPr>
            <p:spPr bwMode="auto">
              <a:xfrm>
                <a:off x="10932" y="-9960"/>
                <a:ext cx="128" cy="131"/>
              </a:xfrm>
              <a:custGeom>
                <a:avLst/>
                <a:gdLst>
                  <a:gd name="T0" fmla="*/ 26 w 48"/>
                  <a:gd name="T1" fmla="*/ 49 h 49"/>
                  <a:gd name="T2" fmla="*/ 42 w 48"/>
                  <a:gd name="T3" fmla="*/ 41 h 49"/>
                  <a:gd name="T4" fmla="*/ 48 w 48"/>
                  <a:gd name="T5" fmla="*/ 23 h 49"/>
                  <a:gd name="T6" fmla="*/ 22 w 48"/>
                  <a:gd name="T7" fmla="*/ 1 h 49"/>
                  <a:gd name="T8" fmla="*/ 6 w 48"/>
                  <a:gd name="T9" fmla="*/ 9 h 49"/>
                  <a:gd name="T10" fmla="*/ 0 w 48"/>
                  <a:gd name="T11" fmla="*/ 27 h 49"/>
                  <a:gd name="T12" fmla="*/ 24 w 48"/>
                  <a:gd name="T13" fmla="*/ 49 h 49"/>
                  <a:gd name="T14" fmla="*/ 26 w 4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6" y="49"/>
                    </a:moveTo>
                    <a:cubicBezTo>
                      <a:pt x="32" y="48"/>
                      <a:pt x="38" y="45"/>
                      <a:pt x="42" y="41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2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1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2" name="Freeform 5603"/>
              <p:cNvSpPr>
                <a:spLocks/>
              </p:cNvSpPr>
              <p:nvPr/>
            </p:nvSpPr>
            <p:spPr bwMode="auto">
              <a:xfrm>
                <a:off x="11103" y="-9978"/>
                <a:ext cx="130" cy="133"/>
              </a:xfrm>
              <a:custGeom>
                <a:avLst/>
                <a:gdLst>
                  <a:gd name="T0" fmla="*/ 27 w 49"/>
                  <a:gd name="T1" fmla="*/ 49 h 50"/>
                  <a:gd name="T2" fmla="*/ 43 w 49"/>
                  <a:gd name="T3" fmla="*/ 41 h 50"/>
                  <a:gd name="T4" fmla="*/ 48 w 49"/>
                  <a:gd name="T5" fmla="*/ 23 h 50"/>
                  <a:gd name="T6" fmla="*/ 22 w 49"/>
                  <a:gd name="T7" fmla="*/ 2 h 50"/>
                  <a:gd name="T8" fmla="*/ 6 w 49"/>
                  <a:gd name="T9" fmla="*/ 11 h 50"/>
                  <a:gd name="T10" fmla="*/ 1 w 49"/>
                  <a:gd name="T11" fmla="*/ 28 h 50"/>
                  <a:gd name="T12" fmla="*/ 24 w 49"/>
                  <a:gd name="T13" fmla="*/ 50 h 50"/>
                  <a:gd name="T14" fmla="*/ 27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7" y="49"/>
                    </a:move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6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50"/>
                      <a:pt x="24" y="50"/>
                    </a:cubicBezTo>
                    <a:cubicBezTo>
                      <a:pt x="25" y="50"/>
                      <a:pt x="26" y="50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3" name="Freeform 5604"/>
              <p:cNvSpPr>
                <a:spLocks/>
              </p:cNvSpPr>
              <p:nvPr/>
            </p:nvSpPr>
            <p:spPr bwMode="auto">
              <a:xfrm>
                <a:off x="11273" y="-10002"/>
                <a:ext cx="134" cy="133"/>
              </a:xfrm>
              <a:custGeom>
                <a:avLst/>
                <a:gdLst>
                  <a:gd name="T0" fmla="*/ 24 w 50"/>
                  <a:gd name="T1" fmla="*/ 50 h 50"/>
                  <a:gd name="T2" fmla="*/ 28 w 50"/>
                  <a:gd name="T3" fmla="*/ 50 h 50"/>
                  <a:gd name="T4" fmla="*/ 48 w 50"/>
                  <a:gd name="T5" fmla="*/ 23 h 50"/>
                  <a:gd name="T6" fmla="*/ 21 w 50"/>
                  <a:gd name="T7" fmla="*/ 2 h 50"/>
                  <a:gd name="T8" fmla="*/ 5 w 50"/>
                  <a:gd name="T9" fmla="*/ 12 h 50"/>
                  <a:gd name="T10" fmla="*/ 1 w 50"/>
                  <a:gd name="T11" fmla="*/ 30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25" y="50"/>
                      <a:pt x="27" y="50"/>
                      <a:pt x="28" y="50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6" y="10"/>
                      <a:pt x="34" y="0"/>
                      <a:pt x="21" y="2"/>
                    </a:cubicBezTo>
                    <a:cubicBezTo>
                      <a:pt x="15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2" y="41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4" name="Freeform 5605"/>
              <p:cNvSpPr>
                <a:spLocks/>
              </p:cNvSpPr>
              <p:nvPr/>
            </p:nvSpPr>
            <p:spPr bwMode="auto">
              <a:xfrm>
                <a:off x="11441" y="-10032"/>
                <a:ext cx="131" cy="134"/>
              </a:xfrm>
              <a:custGeom>
                <a:avLst/>
                <a:gdLst>
                  <a:gd name="T0" fmla="*/ 24 w 49"/>
                  <a:gd name="T1" fmla="*/ 50 h 50"/>
                  <a:gd name="T2" fmla="*/ 29 w 49"/>
                  <a:gd name="T3" fmla="*/ 50 h 50"/>
                  <a:gd name="T4" fmla="*/ 44 w 49"/>
                  <a:gd name="T5" fmla="*/ 40 h 50"/>
                  <a:gd name="T6" fmla="*/ 48 w 49"/>
                  <a:gd name="T7" fmla="*/ 22 h 50"/>
                  <a:gd name="T8" fmla="*/ 20 w 49"/>
                  <a:gd name="T9" fmla="*/ 3 h 50"/>
                  <a:gd name="T10" fmla="*/ 5 w 49"/>
                  <a:gd name="T11" fmla="*/ 13 h 50"/>
                  <a:gd name="T12" fmla="*/ 1 w 49"/>
                  <a:gd name="T13" fmla="*/ 30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ubicBezTo>
                      <a:pt x="14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5" name="Freeform 5606"/>
              <p:cNvSpPr>
                <a:spLocks/>
              </p:cNvSpPr>
              <p:nvPr/>
            </p:nvSpPr>
            <p:spPr bwMode="auto">
              <a:xfrm>
                <a:off x="11601" y="-10066"/>
                <a:ext cx="136" cy="133"/>
              </a:xfrm>
              <a:custGeom>
                <a:avLst/>
                <a:gdLst>
                  <a:gd name="T0" fmla="*/ 32 w 51"/>
                  <a:gd name="T1" fmla="*/ 49 h 50"/>
                  <a:gd name="T2" fmla="*/ 47 w 51"/>
                  <a:gd name="T3" fmla="*/ 38 h 50"/>
                  <a:gd name="T4" fmla="*/ 50 w 51"/>
                  <a:gd name="T5" fmla="*/ 20 h 50"/>
                  <a:gd name="T6" fmla="*/ 21 w 51"/>
                  <a:gd name="T7" fmla="*/ 2 h 50"/>
                  <a:gd name="T8" fmla="*/ 3 w 51"/>
                  <a:gd name="T9" fmla="*/ 31 h 50"/>
                  <a:gd name="T10" fmla="*/ 27 w 51"/>
                  <a:gd name="T11" fmla="*/ 50 h 50"/>
                  <a:gd name="T12" fmla="*/ 32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49"/>
                    </a:moveTo>
                    <a:cubicBezTo>
                      <a:pt x="38" y="48"/>
                      <a:pt x="43" y="44"/>
                      <a:pt x="47" y="38"/>
                    </a:cubicBezTo>
                    <a:cubicBezTo>
                      <a:pt x="50" y="33"/>
                      <a:pt x="51" y="27"/>
                      <a:pt x="50" y="20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3" y="31"/>
                    </a:cubicBezTo>
                    <a:cubicBezTo>
                      <a:pt x="6" y="42"/>
                      <a:pt x="15" y="50"/>
                      <a:pt x="27" y="50"/>
                    </a:cubicBezTo>
                    <a:cubicBezTo>
                      <a:pt x="28" y="50"/>
                      <a:pt x="30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6" name="Freeform 5607"/>
              <p:cNvSpPr>
                <a:spLocks/>
              </p:cNvSpPr>
              <p:nvPr/>
            </p:nvSpPr>
            <p:spPr bwMode="auto">
              <a:xfrm>
                <a:off x="11764" y="-10109"/>
                <a:ext cx="138" cy="133"/>
              </a:xfrm>
              <a:custGeom>
                <a:avLst/>
                <a:gdLst>
                  <a:gd name="T0" fmla="*/ 33 w 52"/>
                  <a:gd name="T1" fmla="*/ 49 h 50"/>
                  <a:gd name="T2" fmla="*/ 48 w 52"/>
                  <a:gd name="T3" fmla="*/ 38 h 50"/>
                  <a:gd name="T4" fmla="*/ 50 w 52"/>
                  <a:gd name="T5" fmla="*/ 20 h 50"/>
                  <a:gd name="T6" fmla="*/ 21 w 52"/>
                  <a:gd name="T7" fmla="*/ 3 h 50"/>
                  <a:gd name="T8" fmla="*/ 4 w 52"/>
                  <a:gd name="T9" fmla="*/ 32 h 50"/>
                  <a:gd name="T10" fmla="*/ 27 w 52"/>
                  <a:gd name="T11" fmla="*/ 50 h 50"/>
                  <a:gd name="T12" fmla="*/ 33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3" y="49"/>
                    </a:moveTo>
                    <a:cubicBezTo>
                      <a:pt x="39" y="48"/>
                      <a:pt x="44" y="44"/>
                      <a:pt x="48" y="38"/>
                    </a:cubicBezTo>
                    <a:cubicBezTo>
                      <a:pt x="51" y="33"/>
                      <a:pt x="52" y="26"/>
                      <a:pt x="50" y="20"/>
                    </a:cubicBezTo>
                    <a:cubicBezTo>
                      <a:pt x="47" y="8"/>
                      <a:pt x="33" y="0"/>
                      <a:pt x="21" y="3"/>
                    </a:cubicBezTo>
                    <a:cubicBezTo>
                      <a:pt x="8" y="7"/>
                      <a:pt x="0" y="20"/>
                      <a:pt x="4" y="32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7" name="Freeform 5608"/>
              <p:cNvSpPr>
                <a:spLocks/>
              </p:cNvSpPr>
              <p:nvPr/>
            </p:nvSpPr>
            <p:spPr bwMode="auto">
              <a:xfrm>
                <a:off x="11932" y="-10157"/>
                <a:ext cx="130" cy="133"/>
              </a:xfrm>
              <a:custGeom>
                <a:avLst/>
                <a:gdLst>
                  <a:gd name="T0" fmla="*/ 17 w 49"/>
                  <a:gd name="T1" fmla="*/ 4 h 50"/>
                  <a:gd name="T2" fmla="*/ 3 w 49"/>
                  <a:gd name="T3" fmla="*/ 15 h 50"/>
                  <a:gd name="T4" fmla="*/ 2 w 49"/>
                  <a:gd name="T5" fmla="*/ 33 h 50"/>
                  <a:gd name="T6" fmla="*/ 24 w 49"/>
                  <a:gd name="T7" fmla="*/ 50 h 50"/>
                  <a:gd name="T8" fmla="*/ 31 w 49"/>
                  <a:gd name="T9" fmla="*/ 49 h 50"/>
                  <a:gd name="T10" fmla="*/ 45 w 49"/>
                  <a:gd name="T11" fmla="*/ 37 h 50"/>
                  <a:gd name="T12" fmla="*/ 47 w 49"/>
                  <a:gd name="T13" fmla="*/ 19 h 50"/>
                  <a:gd name="T14" fmla="*/ 17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"/>
                    </a:moveTo>
                    <a:cubicBezTo>
                      <a:pt x="11" y="5"/>
                      <a:pt x="6" y="10"/>
                      <a:pt x="3" y="15"/>
                    </a:cubicBezTo>
                    <a:cubicBezTo>
                      <a:pt x="0" y="21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7"/>
                      <a:pt x="43" y="43"/>
                      <a:pt x="45" y="37"/>
                    </a:cubicBezTo>
                    <a:cubicBezTo>
                      <a:pt x="48" y="32"/>
                      <a:pt x="49" y="25"/>
                      <a:pt x="47" y="19"/>
                    </a:cubicBezTo>
                    <a:cubicBezTo>
                      <a:pt x="43" y="7"/>
                      <a:pt x="3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8" name="Freeform 5609"/>
              <p:cNvSpPr>
                <a:spLocks/>
              </p:cNvSpPr>
              <p:nvPr/>
            </p:nvSpPr>
            <p:spPr bwMode="auto">
              <a:xfrm>
                <a:off x="13854" y="-11376"/>
                <a:ext cx="141" cy="133"/>
              </a:xfrm>
              <a:custGeom>
                <a:avLst/>
                <a:gdLst>
                  <a:gd name="T0" fmla="*/ 44 w 53"/>
                  <a:gd name="T1" fmla="*/ 42 h 50"/>
                  <a:gd name="T2" fmla="*/ 43 w 53"/>
                  <a:gd name="T3" fmla="*/ 8 h 50"/>
                  <a:gd name="T4" fmla="*/ 9 w 53"/>
                  <a:gd name="T5" fmla="*/ 9 h 50"/>
                  <a:gd name="T6" fmla="*/ 10 w 53"/>
                  <a:gd name="T7" fmla="*/ 43 h 50"/>
                  <a:gd name="T8" fmla="*/ 26 w 53"/>
                  <a:gd name="T9" fmla="*/ 50 h 50"/>
                  <a:gd name="T10" fmla="*/ 44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42"/>
                    </a:moveTo>
                    <a:cubicBezTo>
                      <a:pt x="53" y="32"/>
                      <a:pt x="52" y="17"/>
                      <a:pt x="43" y="8"/>
                    </a:cubicBezTo>
                    <a:cubicBezTo>
                      <a:pt x="33" y="0"/>
                      <a:pt x="17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9" name="Freeform 5610"/>
              <p:cNvSpPr>
                <a:spLocks/>
              </p:cNvSpPr>
              <p:nvPr/>
            </p:nvSpPr>
            <p:spPr bwMode="auto">
              <a:xfrm>
                <a:off x="13969" y="-11499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0 w 51"/>
                  <a:gd name="T5" fmla="*/ 8 h 50"/>
                  <a:gd name="T6" fmla="*/ 6 w 51"/>
                  <a:gd name="T7" fmla="*/ 10 h 50"/>
                  <a:gd name="T8" fmla="*/ 0 w 51"/>
                  <a:gd name="T9" fmla="*/ 28 h 50"/>
                  <a:gd name="T10" fmla="*/ 8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4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0" name="Freeform 5611"/>
              <p:cNvSpPr>
                <a:spLocks/>
              </p:cNvSpPr>
              <p:nvPr/>
            </p:nvSpPr>
            <p:spPr bwMode="auto">
              <a:xfrm>
                <a:off x="14067" y="-11627"/>
                <a:ext cx="136" cy="136"/>
              </a:xfrm>
              <a:custGeom>
                <a:avLst/>
                <a:gdLst>
                  <a:gd name="T0" fmla="*/ 11 w 51"/>
                  <a:gd name="T1" fmla="*/ 45 h 51"/>
                  <a:gd name="T2" fmla="*/ 26 w 51"/>
                  <a:gd name="T3" fmla="*/ 51 h 51"/>
                  <a:gd name="T4" fmla="*/ 45 w 51"/>
                  <a:gd name="T5" fmla="*/ 42 h 51"/>
                  <a:gd name="T6" fmla="*/ 50 w 51"/>
                  <a:gd name="T7" fmla="*/ 24 h 51"/>
                  <a:gd name="T8" fmla="*/ 41 w 51"/>
                  <a:gd name="T9" fmla="*/ 8 h 51"/>
                  <a:gd name="T10" fmla="*/ 8 w 51"/>
                  <a:gd name="T11" fmla="*/ 12 h 51"/>
                  <a:gd name="T12" fmla="*/ 11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45"/>
                    </a:moveTo>
                    <a:cubicBezTo>
                      <a:pt x="16" y="49"/>
                      <a:pt x="21" y="51"/>
                      <a:pt x="26" y="51"/>
                    </a:cubicBezTo>
                    <a:cubicBezTo>
                      <a:pt x="34" y="51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0" y="24"/>
                    </a:cubicBezTo>
                    <a:cubicBezTo>
                      <a:pt x="50" y="18"/>
                      <a:pt x="46" y="12"/>
                      <a:pt x="41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1" y="37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1" name="Freeform 5612"/>
              <p:cNvSpPr>
                <a:spLocks/>
              </p:cNvSpPr>
              <p:nvPr/>
            </p:nvSpPr>
            <p:spPr bwMode="auto">
              <a:xfrm>
                <a:off x="14166" y="-11758"/>
                <a:ext cx="139" cy="136"/>
              </a:xfrm>
              <a:custGeom>
                <a:avLst/>
                <a:gdLst>
                  <a:gd name="T0" fmla="*/ 13 w 52"/>
                  <a:gd name="T1" fmla="*/ 46 h 51"/>
                  <a:gd name="T2" fmla="*/ 27 w 52"/>
                  <a:gd name="T3" fmla="*/ 51 h 51"/>
                  <a:gd name="T4" fmla="*/ 46 w 52"/>
                  <a:gd name="T5" fmla="*/ 42 h 51"/>
                  <a:gd name="T6" fmla="*/ 51 w 52"/>
                  <a:gd name="T7" fmla="*/ 24 h 51"/>
                  <a:gd name="T8" fmla="*/ 41 w 52"/>
                  <a:gd name="T9" fmla="*/ 8 h 51"/>
                  <a:gd name="T10" fmla="*/ 8 w 52"/>
                  <a:gd name="T11" fmla="*/ 13 h 51"/>
                  <a:gd name="T12" fmla="*/ 13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8"/>
                      <a:pt x="46" y="42"/>
                    </a:cubicBez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8"/>
                      <a:pt x="47" y="12"/>
                      <a:pt x="41" y="8"/>
                    </a:cubicBezTo>
                    <a:cubicBezTo>
                      <a:pt x="31" y="0"/>
                      <a:pt x="16" y="3"/>
                      <a:pt x="8" y="13"/>
                    </a:cubicBezTo>
                    <a:cubicBezTo>
                      <a:pt x="0" y="23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2" name="Freeform 5613"/>
              <p:cNvSpPr>
                <a:spLocks/>
              </p:cNvSpPr>
              <p:nvPr/>
            </p:nvSpPr>
            <p:spPr bwMode="auto">
              <a:xfrm>
                <a:off x="14262" y="-11891"/>
                <a:ext cx="144" cy="136"/>
              </a:xfrm>
              <a:custGeom>
                <a:avLst/>
                <a:gdLst>
                  <a:gd name="T0" fmla="*/ 13 w 54"/>
                  <a:gd name="T1" fmla="*/ 47 h 51"/>
                  <a:gd name="T2" fmla="*/ 27 w 54"/>
                  <a:gd name="T3" fmla="*/ 51 h 51"/>
                  <a:gd name="T4" fmla="*/ 46 w 54"/>
                  <a:gd name="T5" fmla="*/ 41 h 51"/>
                  <a:gd name="T6" fmla="*/ 41 w 54"/>
                  <a:gd name="T7" fmla="*/ 8 h 51"/>
                  <a:gd name="T8" fmla="*/ 7 w 54"/>
                  <a:gd name="T9" fmla="*/ 13 h 51"/>
                  <a:gd name="T10" fmla="*/ 13 w 54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47"/>
                    </a:move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0"/>
                      <a:pt x="51" y="15"/>
                      <a:pt x="41" y="8"/>
                    </a:cubicBezTo>
                    <a:cubicBezTo>
                      <a:pt x="30" y="0"/>
                      <a:pt x="15" y="3"/>
                      <a:pt x="7" y="13"/>
                    </a:cubicBezTo>
                    <a:cubicBezTo>
                      <a:pt x="0" y="24"/>
                      <a:pt x="2" y="39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3" name="Freeform 5614"/>
              <p:cNvSpPr>
                <a:spLocks/>
              </p:cNvSpPr>
              <p:nvPr/>
            </p:nvSpPr>
            <p:spPr bwMode="auto">
              <a:xfrm>
                <a:off x="14358" y="-12027"/>
                <a:ext cx="139" cy="136"/>
              </a:xfrm>
              <a:custGeom>
                <a:avLst/>
                <a:gdLst>
                  <a:gd name="T0" fmla="*/ 45 w 52"/>
                  <a:gd name="T1" fmla="*/ 40 h 51"/>
                  <a:gd name="T2" fmla="*/ 38 w 52"/>
                  <a:gd name="T3" fmla="*/ 7 h 51"/>
                  <a:gd name="T4" fmla="*/ 5 w 52"/>
                  <a:gd name="T5" fmla="*/ 14 h 51"/>
                  <a:gd name="T6" fmla="*/ 2 w 52"/>
                  <a:gd name="T7" fmla="*/ 32 h 51"/>
                  <a:gd name="T8" fmla="*/ 12 w 52"/>
                  <a:gd name="T9" fmla="*/ 47 h 51"/>
                  <a:gd name="T10" fmla="*/ 25 w 52"/>
                  <a:gd name="T11" fmla="*/ 51 h 51"/>
                  <a:gd name="T12" fmla="*/ 45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40"/>
                    </a:moveTo>
                    <a:cubicBezTo>
                      <a:pt x="52" y="29"/>
                      <a:pt x="49" y="14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6"/>
                      <a:pt x="2" y="32"/>
                    </a:cubicBezTo>
                    <a:cubicBezTo>
                      <a:pt x="3" y="38"/>
                      <a:pt x="7" y="43"/>
                      <a:pt x="12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4" name="Freeform 5615"/>
              <p:cNvSpPr>
                <a:spLocks/>
              </p:cNvSpPr>
              <p:nvPr/>
            </p:nvSpPr>
            <p:spPr bwMode="auto">
              <a:xfrm>
                <a:off x="14438" y="-12169"/>
                <a:ext cx="144" cy="136"/>
              </a:xfrm>
              <a:custGeom>
                <a:avLst/>
                <a:gdLst>
                  <a:gd name="T0" fmla="*/ 48 w 54"/>
                  <a:gd name="T1" fmla="*/ 39 h 51"/>
                  <a:gd name="T2" fmla="*/ 39 w 54"/>
                  <a:gd name="T3" fmla="*/ 7 h 51"/>
                  <a:gd name="T4" fmla="*/ 7 w 54"/>
                  <a:gd name="T5" fmla="*/ 15 h 51"/>
                  <a:gd name="T6" fmla="*/ 15 w 54"/>
                  <a:gd name="T7" fmla="*/ 48 h 51"/>
                  <a:gd name="T8" fmla="*/ 27 w 54"/>
                  <a:gd name="T9" fmla="*/ 51 h 51"/>
                  <a:gd name="T10" fmla="*/ 48 w 54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8" y="39"/>
                    </a:moveTo>
                    <a:cubicBezTo>
                      <a:pt x="54" y="28"/>
                      <a:pt x="51" y="13"/>
                      <a:pt x="39" y="7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5" name="Freeform 5616"/>
              <p:cNvSpPr>
                <a:spLocks/>
              </p:cNvSpPr>
              <p:nvPr/>
            </p:nvSpPr>
            <p:spPr bwMode="auto">
              <a:xfrm>
                <a:off x="14518" y="-12313"/>
                <a:ext cx="139" cy="136"/>
              </a:xfrm>
              <a:custGeom>
                <a:avLst/>
                <a:gdLst>
                  <a:gd name="T0" fmla="*/ 48 w 52"/>
                  <a:gd name="T1" fmla="*/ 39 h 51"/>
                  <a:gd name="T2" fmla="*/ 50 w 52"/>
                  <a:gd name="T3" fmla="*/ 20 h 51"/>
                  <a:gd name="T4" fmla="*/ 39 w 52"/>
                  <a:gd name="T5" fmla="*/ 6 h 51"/>
                  <a:gd name="T6" fmla="*/ 6 w 52"/>
                  <a:gd name="T7" fmla="*/ 16 h 51"/>
                  <a:gd name="T8" fmla="*/ 16 w 52"/>
                  <a:gd name="T9" fmla="*/ 48 h 51"/>
                  <a:gd name="T10" fmla="*/ 27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1" y="33"/>
                      <a:pt x="52" y="27"/>
                      <a:pt x="50" y="20"/>
                    </a:cubicBezTo>
                    <a:cubicBezTo>
                      <a:pt x="48" y="14"/>
                      <a:pt x="44" y="9"/>
                      <a:pt x="39" y="6"/>
                    </a:cubicBezTo>
                    <a:cubicBezTo>
                      <a:pt x="28" y="0"/>
                      <a:pt x="12" y="5"/>
                      <a:pt x="6" y="16"/>
                    </a:cubicBezTo>
                    <a:cubicBezTo>
                      <a:pt x="0" y="27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6" name="Freeform 5617"/>
              <p:cNvSpPr>
                <a:spLocks/>
              </p:cNvSpPr>
              <p:nvPr/>
            </p:nvSpPr>
            <p:spPr bwMode="auto">
              <a:xfrm>
                <a:off x="14601" y="-12460"/>
                <a:ext cx="138" cy="136"/>
              </a:xfrm>
              <a:custGeom>
                <a:avLst/>
                <a:gdLst>
                  <a:gd name="T0" fmla="*/ 46 w 52"/>
                  <a:gd name="T1" fmla="*/ 38 h 51"/>
                  <a:gd name="T2" fmla="*/ 35 w 52"/>
                  <a:gd name="T3" fmla="*/ 6 h 51"/>
                  <a:gd name="T4" fmla="*/ 3 w 52"/>
                  <a:gd name="T5" fmla="*/ 16 h 51"/>
                  <a:gd name="T6" fmla="*/ 2 w 52"/>
                  <a:gd name="T7" fmla="*/ 35 h 51"/>
                  <a:gd name="T8" fmla="*/ 14 w 52"/>
                  <a:gd name="T9" fmla="*/ 48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7" name="Freeform 5618"/>
              <p:cNvSpPr>
                <a:spLocks/>
              </p:cNvSpPr>
              <p:nvPr/>
            </p:nvSpPr>
            <p:spPr bwMode="auto">
              <a:xfrm>
                <a:off x="14670" y="-12609"/>
                <a:ext cx="139" cy="136"/>
              </a:xfrm>
              <a:custGeom>
                <a:avLst/>
                <a:gdLst>
                  <a:gd name="T0" fmla="*/ 47 w 52"/>
                  <a:gd name="T1" fmla="*/ 37 h 51"/>
                  <a:gd name="T2" fmla="*/ 35 w 52"/>
                  <a:gd name="T3" fmla="*/ 5 h 51"/>
                  <a:gd name="T4" fmla="*/ 3 w 52"/>
                  <a:gd name="T5" fmla="*/ 17 h 51"/>
                  <a:gd name="T6" fmla="*/ 3 w 52"/>
                  <a:gd name="T7" fmla="*/ 35 h 51"/>
                  <a:gd name="T8" fmla="*/ 15 w 52"/>
                  <a:gd name="T9" fmla="*/ 48 h 51"/>
                  <a:gd name="T10" fmla="*/ 25 w 52"/>
                  <a:gd name="T11" fmla="*/ 51 h 51"/>
                  <a:gd name="T12" fmla="*/ 47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7"/>
                    </a:moveTo>
                    <a:cubicBezTo>
                      <a:pt x="52" y="25"/>
                      <a:pt x="47" y="10"/>
                      <a:pt x="35" y="5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8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8" name="Freeform 5619"/>
              <p:cNvSpPr>
                <a:spLocks/>
              </p:cNvSpPr>
              <p:nvPr/>
            </p:nvSpPr>
            <p:spPr bwMode="auto">
              <a:xfrm>
                <a:off x="14729" y="-12764"/>
                <a:ext cx="138" cy="136"/>
              </a:xfrm>
              <a:custGeom>
                <a:avLst/>
                <a:gdLst>
                  <a:gd name="T0" fmla="*/ 49 w 52"/>
                  <a:gd name="T1" fmla="*/ 36 h 51"/>
                  <a:gd name="T2" fmla="*/ 49 w 52"/>
                  <a:gd name="T3" fmla="*/ 18 h 51"/>
                  <a:gd name="T4" fmla="*/ 36 w 52"/>
                  <a:gd name="T5" fmla="*/ 5 h 51"/>
                  <a:gd name="T6" fmla="*/ 5 w 52"/>
                  <a:gd name="T7" fmla="*/ 18 h 51"/>
                  <a:gd name="T8" fmla="*/ 18 w 52"/>
                  <a:gd name="T9" fmla="*/ 49 h 51"/>
                  <a:gd name="T10" fmla="*/ 27 w 52"/>
                  <a:gd name="T11" fmla="*/ 51 h 51"/>
                  <a:gd name="T12" fmla="*/ 49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6"/>
                    </a:moveTo>
                    <a:cubicBezTo>
                      <a:pt x="52" y="30"/>
                      <a:pt x="52" y="24"/>
                      <a:pt x="49" y="18"/>
                    </a:cubicBezTo>
                    <a:cubicBezTo>
                      <a:pt x="47" y="12"/>
                      <a:pt x="42" y="8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9" name="Freeform 5620"/>
              <p:cNvSpPr>
                <a:spLocks/>
              </p:cNvSpPr>
              <p:nvPr/>
            </p:nvSpPr>
            <p:spPr bwMode="auto">
              <a:xfrm>
                <a:off x="14795" y="-12919"/>
                <a:ext cx="131" cy="137"/>
              </a:xfrm>
              <a:custGeom>
                <a:avLst/>
                <a:gdLst>
                  <a:gd name="T0" fmla="*/ 47 w 49"/>
                  <a:gd name="T1" fmla="*/ 35 h 51"/>
                  <a:gd name="T2" fmla="*/ 46 w 49"/>
                  <a:gd name="T3" fmla="*/ 17 h 51"/>
                  <a:gd name="T4" fmla="*/ 33 w 49"/>
                  <a:gd name="T5" fmla="*/ 4 h 51"/>
                  <a:gd name="T6" fmla="*/ 2 w 49"/>
                  <a:gd name="T7" fmla="*/ 19 h 51"/>
                  <a:gd name="T8" fmla="*/ 3 w 49"/>
                  <a:gd name="T9" fmla="*/ 37 h 51"/>
                  <a:gd name="T10" fmla="*/ 16 w 49"/>
                  <a:gd name="T11" fmla="*/ 49 h 51"/>
                  <a:gd name="T12" fmla="*/ 25 w 49"/>
                  <a:gd name="T13" fmla="*/ 51 h 51"/>
                  <a:gd name="T14" fmla="*/ 47 w 49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5"/>
                    </a:moveTo>
                    <a:cubicBezTo>
                      <a:pt x="49" y="29"/>
                      <a:pt x="49" y="23"/>
                      <a:pt x="46" y="17"/>
                    </a:cubicBezTo>
                    <a:cubicBezTo>
                      <a:pt x="44" y="11"/>
                      <a:pt x="39" y="7"/>
                      <a:pt x="33" y="4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0" name="Freeform 5621"/>
              <p:cNvSpPr>
                <a:spLocks/>
              </p:cNvSpPr>
              <p:nvPr/>
            </p:nvSpPr>
            <p:spPr bwMode="auto">
              <a:xfrm>
                <a:off x="14849" y="-13076"/>
                <a:ext cx="136" cy="133"/>
              </a:xfrm>
              <a:custGeom>
                <a:avLst/>
                <a:gdLst>
                  <a:gd name="T0" fmla="*/ 47 w 51"/>
                  <a:gd name="T1" fmla="*/ 34 h 50"/>
                  <a:gd name="T2" fmla="*/ 32 w 51"/>
                  <a:gd name="T3" fmla="*/ 4 h 50"/>
                  <a:gd name="T4" fmla="*/ 2 w 51"/>
                  <a:gd name="T5" fmla="*/ 19 h 50"/>
                  <a:gd name="T6" fmla="*/ 3 w 51"/>
                  <a:gd name="T7" fmla="*/ 37 h 50"/>
                  <a:gd name="T8" fmla="*/ 17 w 51"/>
                  <a:gd name="T9" fmla="*/ 49 h 50"/>
                  <a:gd name="T10" fmla="*/ 25 w 51"/>
                  <a:gd name="T11" fmla="*/ 50 h 50"/>
                  <a:gd name="T12" fmla="*/ 47 w 51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7" y="34"/>
                    </a:moveTo>
                    <a:cubicBezTo>
                      <a:pt x="51" y="21"/>
                      <a:pt x="45" y="8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1" name="Freeform 5622"/>
              <p:cNvSpPr>
                <a:spLocks/>
              </p:cNvSpPr>
              <p:nvPr/>
            </p:nvSpPr>
            <p:spPr bwMode="auto">
              <a:xfrm>
                <a:off x="14897" y="-13239"/>
                <a:ext cx="130" cy="136"/>
              </a:xfrm>
              <a:custGeom>
                <a:avLst/>
                <a:gdLst>
                  <a:gd name="T0" fmla="*/ 48 w 49"/>
                  <a:gd name="T1" fmla="*/ 33 h 51"/>
                  <a:gd name="T2" fmla="*/ 45 w 49"/>
                  <a:gd name="T3" fmla="*/ 15 h 51"/>
                  <a:gd name="T4" fmla="*/ 31 w 49"/>
                  <a:gd name="T5" fmla="*/ 4 h 51"/>
                  <a:gd name="T6" fmla="*/ 2 w 49"/>
                  <a:gd name="T7" fmla="*/ 20 h 51"/>
                  <a:gd name="T8" fmla="*/ 4 w 49"/>
                  <a:gd name="T9" fmla="*/ 38 h 51"/>
                  <a:gd name="T10" fmla="*/ 18 w 49"/>
                  <a:gd name="T11" fmla="*/ 50 h 51"/>
                  <a:gd name="T12" fmla="*/ 25 w 49"/>
                  <a:gd name="T13" fmla="*/ 51 h 51"/>
                  <a:gd name="T14" fmla="*/ 48 w 49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8" y="33"/>
                    </a:moveTo>
                    <a:cubicBezTo>
                      <a:pt x="49" y="27"/>
                      <a:pt x="49" y="21"/>
                      <a:pt x="45" y="15"/>
                    </a:cubicBezTo>
                    <a:cubicBezTo>
                      <a:pt x="42" y="10"/>
                      <a:pt x="37" y="6"/>
                      <a:pt x="31" y="4"/>
                    </a:cubicBez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5" y="44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2" name="Freeform 5623"/>
              <p:cNvSpPr>
                <a:spLocks/>
              </p:cNvSpPr>
              <p:nvPr/>
            </p:nvSpPr>
            <p:spPr bwMode="auto">
              <a:xfrm>
                <a:off x="14939" y="-13401"/>
                <a:ext cx="136" cy="133"/>
              </a:xfrm>
              <a:custGeom>
                <a:avLst/>
                <a:gdLst>
                  <a:gd name="T0" fmla="*/ 47 w 51"/>
                  <a:gd name="T1" fmla="*/ 32 h 50"/>
                  <a:gd name="T2" fmla="*/ 30 w 51"/>
                  <a:gd name="T3" fmla="*/ 3 h 50"/>
                  <a:gd name="T4" fmla="*/ 1 w 51"/>
                  <a:gd name="T5" fmla="*/ 21 h 50"/>
                  <a:gd name="T6" fmla="*/ 4 w 51"/>
                  <a:gd name="T7" fmla="*/ 39 h 50"/>
                  <a:gd name="T8" fmla="*/ 19 w 51"/>
                  <a:gd name="T9" fmla="*/ 50 h 50"/>
                  <a:gd name="T10" fmla="*/ 24 w 51"/>
                  <a:gd name="T11" fmla="*/ 50 h 50"/>
                  <a:gd name="T12" fmla="*/ 47 w 51"/>
                  <a:gd name="T1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7" y="32"/>
                    </a:moveTo>
                    <a:cubicBezTo>
                      <a:pt x="51" y="19"/>
                      <a:pt x="43" y="6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50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3" name="Freeform 5624"/>
              <p:cNvSpPr>
                <a:spLocks/>
              </p:cNvSpPr>
              <p:nvPr/>
            </p:nvSpPr>
            <p:spPr bwMode="auto">
              <a:xfrm>
                <a:off x="14974" y="-13567"/>
                <a:ext cx="131" cy="134"/>
              </a:xfrm>
              <a:custGeom>
                <a:avLst/>
                <a:gdLst>
                  <a:gd name="T0" fmla="*/ 1 w 49"/>
                  <a:gd name="T1" fmla="*/ 21 h 50"/>
                  <a:gd name="T2" fmla="*/ 5 w 49"/>
                  <a:gd name="T3" fmla="*/ 39 h 50"/>
                  <a:gd name="T4" fmla="*/ 20 w 49"/>
                  <a:gd name="T5" fmla="*/ 50 h 50"/>
                  <a:gd name="T6" fmla="*/ 25 w 49"/>
                  <a:gd name="T7" fmla="*/ 50 h 50"/>
                  <a:gd name="T8" fmla="*/ 48 w 49"/>
                  <a:gd name="T9" fmla="*/ 31 h 50"/>
                  <a:gd name="T10" fmla="*/ 45 w 49"/>
                  <a:gd name="T11" fmla="*/ 13 h 50"/>
                  <a:gd name="T12" fmla="*/ 29 w 49"/>
                  <a:gd name="T13" fmla="*/ 3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8"/>
                      <a:pt x="45" y="13"/>
                    </a:cubicBezTo>
                    <a:cubicBezTo>
                      <a:pt x="41" y="8"/>
                      <a:pt x="36" y="4"/>
                      <a:pt x="29" y="3"/>
                    </a:cubicBezTo>
                    <a:cubicBezTo>
                      <a:pt x="16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4" name="Freeform 5625"/>
              <p:cNvSpPr>
                <a:spLocks/>
              </p:cNvSpPr>
              <p:nvPr/>
            </p:nvSpPr>
            <p:spPr bwMode="auto">
              <a:xfrm>
                <a:off x="15003" y="-13735"/>
                <a:ext cx="134" cy="133"/>
              </a:xfrm>
              <a:custGeom>
                <a:avLst/>
                <a:gdLst>
                  <a:gd name="T0" fmla="*/ 5 w 50"/>
                  <a:gd name="T1" fmla="*/ 40 h 50"/>
                  <a:gd name="T2" fmla="*/ 21 w 50"/>
                  <a:gd name="T3" fmla="*/ 50 h 50"/>
                  <a:gd name="T4" fmla="*/ 25 w 50"/>
                  <a:gd name="T5" fmla="*/ 50 h 50"/>
                  <a:gd name="T6" fmla="*/ 48 w 50"/>
                  <a:gd name="T7" fmla="*/ 30 h 50"/>
                  <a:gd name="T8" fmla="*/ 29 w 50"/>
                  <a:gd name="T9" fmla="*/ 2 h 50"/>
                  <a:gd name="T10" fmla="*/ 1 w 50"/>
                  <a:gd name="T11" fmla="*/ 22 h 50"/>
                  <a:gd name="T12" fmla="*/ 5 w 50"/>
                  <a:gd name="T1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" y="40"/>
                    </a:moveTo>
                    <a:cubicBezTo>
                      <a:pt x="9" y="45"/>
                      <a:pt x="15" y="49"/>
                      <a:pt x="21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7" y="50"/>
                      <a:pt x="46" y="41"/>
                      <a:pt x="48" y="30"/>
                    </a:cubicBezTo>
                    <a:cubicBezTo>
                      <a:pt x="50" y="17"/>
                      <a:pt x="42" y="5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5" name="Freeform 5626"/>
              <p:cNvSpPr>
                <a:spLocks/>
              </p:cNvSpPr>
              <p:nvPr/>
            </p:nvSpPr>
            <p:spPr bwMode="auto">
              <a:xfrm>
                <a:off x="15025" y="-13903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3 w 51"/>
                  <a:gd name="T3" fmla="*/ 49 h 49"/>
                  <a:gd name="T4" fmla="*/ 25 w 51"/>
                  <a:gd name="T5" fmla="*/ 49 h 49"/>
                  <a:gd name="T6" fmla="*/ 49 w 51"/>
                  <a:gd name="T7" fmla="*/ 28 h 49"/>
                  <a:gd name="T8" fmla="*/ 28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1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6" name="Freeform 5627"/>
              <p:cNvSpPr>
                <a:spLocks/>
              </p:cNvSpPr>
              <p:nvPr/>
            </p:nvSpPr>
            <p:spPr bwMode="auto">
              <a:xfrm>
                <a:off x="15043" y="-14077"/>
                <a:ext cx="134" cy="131"/>
              </a:xfrm>
              <a:custGeom>
                <a:avLst/>
                <a:gdLst>
                  <a:gd name="T0" fmla="*/ 7 w 50"/>
                  <a:gd name="T1" fmla="*/ 41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7 h 49"/>
                  <a:gd name="T8" fmla="*/ 27 w 50"/>
                  <a:gd name="T9" fmla="*/ 2 h 49"/>
                  <a:gd name="T10" fmla="*/ 1 w 50"/>
                  <a:gd name="T11" fmla="*/ 23 h 49"/>
                  <a:gd name="T12" fmla="*/ 7 w 50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7" y="41"/>
                    </a:moveTo>
                    <a:cubicBezTo>
                      <a:pt x="11" y="46"/>
                      <a:pt x="16" y="49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7" name="Freeform 5628"/>
              <p:cNvSpPr>
                <a:spLocks/>
              </p:cNvSpPr>
              <p:nvPr/>
            </p:nvSpPr>
            <p:spPr bwMode="auto">
              <a:xfrm>
                <a:off x="15054" y="-14247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26 w 49"/>
                  <a:gd name="T7" fmla="*/ 0 h 48"/>
                  <a:gd name="T8" fmla="*/ 25 w 49"/>
                  <a:gd name="T9" fmla="*/ 0 h 48"/>
                  <a:gd name="T10" fmla="*/ 1 w 49"/>
                  <a:gd name="T11" fmla="*/ 23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8" name="Freeform 5629"/>
              <p:cNvSpPr>
                <a:spLocks/>
              </p:cNvSpPr>
              <p:nvPr/>
            </p:nvSpPr>
            <p:spPr bwMode="auto">
              <a:xfrm>
                <a:off x="15059" y="-1442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7 w 48"/>
                  <a:gd name="T11" fmla="*/ 41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9" name="Freeform 5630"/>
              <p:cNvSpPr>
                <a:spLocks/>
              </p:cNvSpPr>
              <p:nvPr/>
            </p:nvSpPr>
            <p:spPr bwMode="auto">
              <a:xfrm>
                <a:off x="15057" y="-14599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0 w 48"/>
                  <a:gd name="T5" fmla="*/ 25 h 48"/>
                  <a:gd name="T6" fmla="*/ 24 w 48"/>
                  <a:gd name="T7" fmla="*/ 48 h 48"/>
                  <a:gd name="T8" fmla="*/ 25 w 48"/>
                  <a:gd name="T9" fmla="*/ 48 h 48"/>
                  <a:gd name="T10" fmla="*/ 48 w 48"/>
                  <a:gd name="T11" fmla="*/ 23 h 48"/>
                  <a:gd name="T12" fmla="*/ 23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0" name="Freeform 5631"/>
              <p:cNvSpPr>
                <a:spLocks/>
              </p:cNvSpPr>
              <p:nvPr/>
            </p:nvSpPr>
            <p:spPr bwMode="auto">
              <a:xfrm>
                <a:off x="15043" y="-14776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1 h 49"/>
                  <a:gd name="T10" fmla="*/ 49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3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1"/>
                    </a:cubicBezTo>
                    <a:cubicBezTo>
                      <a:pt x="47" y="36"/>
                      <a:pt x="49" y="30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1" name="Freeform 5632"/>
              <p:cNvSpPr>
                <a:spLocks/>
              </p:cNvSpPr>
              <p:nvPr/>
            </p:nvSpPr>
            <p:spPr bwMode="auto">
              <a:xfrm>
                <a:off x="15027" y="-14949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1 w 49"/>
                  <a:gd name="T3" fmla="*/ 28 h 49"/>
                  <a:gd name="T4" fmla="*/ 25 w 49"/>
                  <a:gd name="T5" fmla="*/ 49 h 49"/>
                  <a:gd name="T6" fmla="*/ 27 w 49"/>
                  <a:gd name="T7" fmla="*/ 49 h 49"/>
                  <a:gd name="T8" fmla="*/ 44 w 49"/>
                  <a:gd name="T9" fmla="*/ 40 h 49"/>
                  <a:gd name="T10" fmla="*/ 49 w 49"/>
                  <a:gd name="T11" fmla="*/ 23 h 49"/>
                  <a:gd name="T12" fmla="*/ 22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2" name="Freeform 5633"/>
              <p:cNvSpPr>
                <a:spLocks/>
              </p:cNvSpPr>
              <p:nvPr/>
            </p:nvSpPr>
            <p:spPr bwMode="auto">
              <a:xfrm>
                <a:off x="15006" y="-15120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9 h 49"/>
                  <a:gd name="T6" fmla="*/ 24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4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2" y="41"/>
                      <a:pt x="13" y="49"/>
                      <a:pt x="24" y="49"/>
                    </a:cubicBezTo>
                    <a:cubicBezTo>
                      <a:pt x="25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3" name="Freeform 5634"/>
              <p:cNvSpPr>
                <a:spLocks/>
              </p:cNvSpPr>
              <p:nvPr/>
            </p:nvSpPr>
            <p:spPr bwMode="auto">
              <a:xfrm>
                <a:off x="14971" y="-15288"/>
                <a:ext cx="139" cy="131"/>
              </a:xfrm>
              <a:custGeom>
                <a:avLst/>
                <a:gdLst>
                  <a:gd name="T0" fmla="*/ 22 w 52"/>
                  <a:gd name="T1" fmla="*/ 2 h 49"/>
                  <a:gd name="T2" fmla="*/ 3 w 52"/>
                  <a:gd name="T3" fmla="*/ 30 h 49"/>
                  <a:gd name="T4" fmla="*/ 26 w 52"/>
                  <a:gd name="T5" fmla="*/ 49 h 49"/>
                  <a:gd name="T6" fmla="*/ 31 w 52"/>
                  <a:gd name="T7" fmla="*/ 49 h 49"/>
                  <a:gd name="T8" fmla="*/ 50 w 52"/>
                  <a:gd name="T9" fmla="*/ 21 h 49"/>
                  <a:gd name="T10" fmla="*/ 22 w 52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2" y="2"/>
                    </a:moveTo>
                    <a:cubicBezTo>
                      <a:pt x="9" y="4"/>
                      <a:pt x="0" y="17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ubicBezTo>
                      <a:pt x="28" y="49"/>
                      <a:pt x="29" y="49"/>
                      <a:pt x="31" y="49"/>
                    </a:cubicBezTo>
                    <a:cubicBezTo>
                      <a:pt x="44" y="47"/>
                      <a:pt x="52" y="34"/>
                      <a:pt x="50" y="21"/>
                    </a:cubicBezTo>
                    <a:cubicBezTo>
                      <a:pt x="47" y="8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4" name="Freeform 5635"/>
              <p:cNvSpPr>
                <a:spLocks/>
              </p:cNvSpPr>
              <p:nvPr/>
            </p:nvSpPr>
            <p:spPr bwMode="auto">
              <a:xfrm>
                <a:off x="14939" y="-15456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4 h 50"/>
                  <a:gd name="T4" fmla="*/ 2 w 51"/>
                  <a:gd name="T5" fmla="*/ 32 h 50"/>
                  <a:gd name="T6" fmla="*/ 25 w 51"/>
                  <a:gd name="T7" fmla="*/ 50 h 50"/>
                  <a:gd name="T8" fmla="*/ 30 w 51"/>
                  <a:gd name="T9" fmla="*/ 50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4" y="4"/>
                      <a:pt x="8" y="8"/>
                      <a:pt x="5" y="14"/>
                    </a:cubicBezTo>
                    <a:cubicBezTo>
                      <a:pt x="1" y="19"/>
                      <a:pt x="0" y="25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5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5" name="Freeform 5636"/>
              <p:cNvSpPr>
                <a:spLocks/>
              </p:cNvSpPr>
              <p:nvPr/>
            </p:nvSpPr>
            <p:spPr bwMode="auto">
              <a:xfrm>
                <a:off x="14899" y="-15619"/>
                <a:ext cx="131" cy="134"/>
              </a:xfrm>
              <a:custGeom>
                <a:avLst/>
                <a:gdLst>
                  <a:gd name="T0" fmla="*/ 18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4 w 49"/>
                  <a:gd name="T7" fmla="*/ 50 h 50"/>
                  <a:gd name="T8" fmla="*/ 31 w 49"/>
                  <a:gd name="T9" fmla="*/ 49 h 50"/>
                  <a:gd name="T10" fmla="*/ 45 w 49"/>
                  <a:gd name="T11" fmla="*/ 38 h 50"/>
                  <a:gd name="T12" fmla="*/ 48 w 49"/>
                  <a:gd name="T13" fmla="*/ 20 h 50"/>
                  <a:gd name="T14" fmla="*/ 18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3"/>
                    </a:moveTo>
                    <a:cubicBezTo>
                      <a:pt x="12" y="5"/>
                      <a:pt x="7" y="8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4" y="43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7"/>
                      <a:pt x="42" y="43"/>
                      <a:pt x="45" y="38"/>
                    </a:cubicBezTo>
                    <a:cubicBezTo>
                      <a:pt x="48" y="32"/>
                      <a:pt x="49" y="26"/>
                      <a:pt x="48" y="20"/>
                    </a:cubicBezTo>
                    <a:cubicBezTo>
                      <a:pt x="44" y="7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6" name="Freeform 5637"/>
              <p:cNvSpPr>
                <a:spLocks/>
              </p:cNvSpPr>
              <p:nvPr/>
            </p:nvSpPr>
            <p:spPr bwMode="auto">
              <a:xfrm>
                <a:off x="14846" y="-15782"/>
                <a:ext cx="136" cy="134"/>
              </a:xfrm>
              <a:custGeom>
                <a:avLst/>
                <a:gdLst>
                  <a:gd name="T0" fmla="*/ 20 w 51"/>
                  <a:gd name="T1" fmla="*/ 4 h 50"/>
                  <a:gd name="T2" fmla="*/ 4 w 51"/>
                  <a:gd name="T3" fmla="*/ 34 h 50"/>
                  <a:gd name="T4" fmla="*/ 27 w 51"/>
                  <a:gd name="T5" fmla="*/ 50 h 50"/>
                  <a:gd name="T6" fmla="*/ 34 w 51"/>
                  <a:gd name="T7" fmla="*/ 49 h 50"/>
                  <a:gd name="T8" fmla="*/ 48 w 51"/>
                  <a:gd name="T9" fmla="*/ 38 h 50"/>
                  <a:gd name="T10" fmla="*/ 49 w 51"/>
                  <a:gd name="T11" fmla="*/ 19 h 50"/>
                  <a:gd name="T12" fmla="*/ 20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40" y="47"/>
                      <a:pt x="45" y="43"/>
                      <a:pt x="48" y="38"/>
                    </a:cubicBezTo>
                    <a:cubicBezTo>
                      <a:pt x="51" y="32"/>
                      <a:pt x="51" y="26"/>
                      <a:pt x="49" y="19"/>
                    </a:cubicBezTo>
                    <a:cubicBezTo>
                      <a:pt x="46" y="7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7" name="Freeform 5638"/>
              <p:cNvSpPr>
                <a:spLocks/>
              </p:cNvSpPr>
              <p:nvPr/>
            </p:nvSpPr>
            <p:spPr bwMode="auto">
              <a:xfrm>
                <a:off x="14798" y="-15942"/>
                <a:ext cx="139" cy="136"/>
              </a:xfrm>
              <a:custGeom>
                <a:avLst/>
                <a:gdLst>
                  <a:gd name="T0" fmla="*/ 17 w 52"/>
                  <a:gd name="T1" fmla="*/ 4 h 51"/>
                  <a:gd name="T2" fmla="*/ 3 w 52"/>
                  <a:gd name="T3" fmla="*/ 17 h 51"/>
                  <a:gd name="T4" fmla="*/ 2 w 52"/>
                  <a:gd name="T5" fmla="*/ 35 h 51"/>
                  <a:gd name="T6" fmla="*/ 25 w 52"/>
                  <a:gd name="T7" fmla="*/ 51 h 51"/>
                  <a:gd name="T8" fmla="*/ 33 w 52"/>
                  <a:gd name="T9" fmla="*/ 50 h 51"/>
                  <a:gd name="T10" fmla="*/ 47 w 52"/>
                  <a:gd name="T11" fmla="*/ 19 h 51"/>
                  <a:gd name="T12" fmla="*/ 17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"/>
                    </a:moveTo>
                    <a:cubicBezTo>
                      <a:pt x="11" y="7"/>
                      <a:pt x="6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3" y="50"/>
                    </a:cubicBezTo>
                    <a:cubicBezTo>
                      <a:pt x="45" y="45"/>
                      <a:pt x="52" y="32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8" name="Freeform 5639"/>
              <p:cNvSpPr>
                <a:spLocks/>
              </p:cNvSpPr>
              <p:nvPr/>
            </p:nvSpPr>
            <p:spPr bwMode="auto">
              <a:xfrm>
                <a:off x="14739" y="-16096"/>
                <a:ext cx="139" cy="133"/>
              </a:xfrm>
              <a:custGeom>
                <a:avLst/>
                <a:gdLst>
                  <a:gd name="T0" fmla="*/ 16 w 52"/>
                  <a:gd name="T1" fmla="*/ 4 h 50"/>
                  <a:gd name="T2" fmla="*/ 3 w 52"/>
                  <a:gd name="T3" fmla="*/ 17 h 50"/>
                  <a:gd name="T4" fmla="*/ 2 w 52"/>
                  <a:gd name="T5" fmla="*/ 35 h 50"/>
                  <a:gd name="T6" fmla="*/ 25 w 52"/>
                  <a:gd name="T7" fmla="*/ 50 h 50"/>
                  <a:gd name="T8" fmla="*/ 33 w 52"/>
                  <a:gd name="T9" fmla="*/ 49 h 50"/>
                  <a:gd name="T10" fmla="*/ 47 w 52"/>
                  <a:gd name="T11" fmla="*/ 18 h 50"/>
                  <a:gd name="T12" fmla="*/ 16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6" y="4"/>
                    </a:moveTo>
                    <a:cubicBezTo>
                      <a:pt x="10" y="7"/>
                      <a:pt x="5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6" y="44"/>
                      <a:pt x="15" y="50"/>
                      <a:pt x="25" y="50"/>
                    </a:cubicBezTo>
                    <a:cubicBezTo>
                      <a:pt x="28" y="50"/>
                      <a:pt x="30" y="50"/>
                      <a:pt x="33" y="49"/>
                    </a:cubicBezTo>
                    <a:cubicBezTo>
                      <a:pt x="46" y="44"/>
                      <a:pt x="52" y="30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9" name="Freeform 5640"/>
              <p:cNvSpPr>
                <a:spLocks/>
              </p:cNvSpPr>
              <p:nvPr/>
            </p:nvSpPr>
            <p:spPr bwMode="auto">
              <a:xfrm>
                <a:off x="14667" y="-16251"/>
                <a:ext cx="144" cy="136"/>
              </a:xfrm>
              <a:custGeom>
                <a:avLst/>
                <a:gdLst>
                  <a:gd name="T0" fmla="*/ 5 w 54"/>
                  <a:gd name="T1" fmla="*/ 37 h 51"/>
                  <a:gd name="T2" fmla="*/ 27 w 54"/>
                  <a:gd name="T3" fmla="*/ 51 h 51"/>
                  <a:gd name="T4" fmla="*/ 37 w 54"/>
                  <a:gd name="T5" fmla="*/ 49 h 51"/>
                  <a:gd name="T6" fmla="*/ 49 w 54"/>
                  <a:gd name="T7" fmla="*/ 18 h 51"/>
                  <a:gd name="T8" fmla="*/ 18 w 54"/>
                  <a:gd name="T9" fmla="*/ 5 h 51"/>
                  <a:gd name="T10" fmla="*/ 5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37"/>
                    </a:move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4"/>
                      <a:pt x="54" y="30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ubicBezTo>
                      <a:pt x="6" y="11"/>
                      <a:pt x="0" y="25"/>
                      <a:pt x="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0" name="Freeform 5641"/>
              <p:cNvSpPr>
                <a:spLocks/>
              </p:cNvSpPr>
              <p:nvPr/>
            </p:nvSpPr>
            <p:spPr bwMode="auto">
              <a:xfrm>
                <a:off x="14603" y="-16401"/>
                <a:ext cx="139" cy="137"/>
              </a:xfrm>
              <a:custGeom>
                <a:avLst/>
                <a:gdLst>
                  <a:gd name="T0" fmla="*/ 3 w 52"/>
                  <a:gd name="T1" fmla="*/ 19 h 51"/>
                  <a:gd name="T2" fmla="*/ 4 w 52"/>
                  <a:gd name="T3" fmla="*/ 37 h 51"/>
                  <a:gd name="T4" fmla="*/ 25 w 52"/>
                  <a:gd name="T5" fmla="*/ 51 h 51"/>
                  <a:gd name="T6" fmla="*/ 35 w 52"/>
                  <a:gd name="T7" fmla="*/ 48 h 51"/>
                  <a:gd name="T8" fmla="*/ 47 w 52"/>
                  <a:gd name="T9" fmla="*/ 16 h 51"/>
                  <a:gd name="T10" fmla="*/ 15 w 52"/>
                  <a:gd name="T11" fmla="*/ 5 h 51"/>
                  <a:gd name="T12" fmla="*/ 3 w 52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9"/>
                    </a:moveTo>
                    <a:cubicBezTo>
                      <a:pt x="0" y="25"/>
                      <a:pt x="1" y="31"/>
                      <a:pt x="4" y="37"/>
                    </a:cubicBezTo>
                    <a:cubicBezTo>
                      <a:pt x="8" y="45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8"/>
                    </a:cubicBezTo>
                    <a:cubicBezTo>
                      <a:pt x="47" y="43"/>
                      <a:pt x="52" y="28"/>
                      <a:pt x="47" y="16"/>
                    </a:cubicBezTo>
                    <a:cubicBezTo>
                      <a:pt x="41" y="5"/>
                      <a:pt x="26" y="0"/>
                      <a:pt x="15" y="5"/>
                    </a:cubicBezTo>
                    <a:cubicBezTo>
                      <a:pt x="9" y="8"/>
                      <a:pt x="5" y="13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1" name="Freeform 5642"/>
              <p:cNvSpPr>
                <a:spLocks/>
              </p:cNvSpPr>
              <p:nvPr/>
            </p:nvSpPr>
            <p:spPr bwMode="auto">
              <a:xfrm>
                <a:off x="14523" y="-16547"/>
                <a:ext cx="144" cy="136"/>
              </a:xfrm>
              <a:custGeom>
                <a:avLst/>
                <a:gdLst>
                  <a:gd name="T0" fmla="*/ 6 w 54"/>
                  <a:gd name="T1" fmla="*/ 38 h 51"/>
                  <a:gd name="T2" fmla="*/ 27 w 54"/>
                  <a:gd name="T3" fmla="*/ 51 h 51"/>
                  <a:gd name="T4" fmla="*/ 38 w 54"/>
                  <a:gd name="T5" fmla="*/ 48 h 51"/>
                  <a:gd name="T6" fmla="*/ 48 w 54"/>
                  <a:gd name="T7" fmla="*/ 15 h 51"/>
                  <a:gd name="T8" fmla="*/ 16 w 54"/>
                  <a:gd name="T9" fmla="*/ 6 h 51"/>
                  <a:gd name="T10" fmla="*/ 6 w 54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38"/>
                    </a:move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4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2"/>
                      <a:pt x="0" y="26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2" name="Freeform 5643"/>
              <p:cNvSpPr>
                <a:spLocks/>
              </p:cNvSpPr>
              <p:nvPr/>
            </p:nvSpPr>
            <p:spPr bwMode="auto">
              <a:xfrm>
                <a:off x="14449" y="-16691"/>
                <a:ext cx="130" cy="136"/>
              </a:xfrm>
              <a:custGeom>
                <a:avLst/>
                <a:gdLst>
                  <a:gd name="T0" fmla="*/ 1 w 49"/>
                  <a:gd name="T1" fmla="*/ 20 h 51"/>
                  <a:gd name="T2" fmla="*/ 4 w 49"/>
                  <a:gd name="T3" fmla="*/ 39 h 51"/>
                  <a:gd name="T4" fmla="*/ 25 w 49"/>
                  <a:gd name="T5" fmla="*/ 51 h 51"/>
                  <a:gd name="T6" fmla="*/ 36 w 49"/>
                  <a:gd name="T7" fmla="*/ 47 h 51"/>
                  <a:gd name="T8" fmla="*/ 48 w 49"/>
                  <a:gd name="T9" fmla="*/ 33 h 51"/>
                  <a:gd name="T10" fmla="*/ 45 w 49"/>
                  <a:gd name="T11" fmla="*/ 15 h 51"/>
                  <a:gd name="T12" fmla="*/ 13 w 49"/>
                  <a:gd name="T13" fmla="*/ 6 h 51"/>
                  <a:gd name="T14" fmla="*/ 1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0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49"/>
                      <a:pt x="36" y="47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9"/>
                      <a:pt x="3" y="14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3" name="Freeform 5644"/>
              <p:cNvSpPr>
                <a:spLocks/>
              </p:cNvSpPr>
              <p:nvPr/>
            </p:nvSpPr>
            <p:spPr bwMode="auto">
              <a:xfrm>
                <a:off x="14355" y="-16833"/>
                <a:ext cx="147" cy="136"/>
              </a:xfrm>
              <a:custGeom>
                <a:avLst/>
                <a:gdLst>
                  <a:gd name="T0" fmla="*/ 27 w 55"/>
                  <a:gd name="T1" fmla="*/ 51 h 51"/>
                  <a:gd name="T2" fmla="*/ 40 w 55"/>
                  <a:gd name="T3" fmla="*/ 47 h 51"/>
                  <a:gd name="T4" fmla="*/ 48 w 55"/>
                  <a:gd name="T5" fmla="*/ 14 h 51"/>
                  <a:gd name="T6" fmla="*/ 15 w 55"/>
                  <a:gd name="T7" fmla="*/ 7 h 51"/>
                  <a:gd name="T8" fmla="*/ 7 w 55"/>
                  <a:gd name="T9" fmla="*/ 40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5" y="25"/>
                      <a:pt x="48" y="14"/>
                    </a:cubicBezTo>
                    <a:cubicBezTo>
                      <a:pt x="41" y="3"/>
                      <a:pt x="26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4" name="Freeform 5645"/>
              <p:cNvSpPr>
                <a:spLocks/>
              </p:cNvSpPr>
              <p:nvPr/>
            </p:nvSpPr>
            <p:spPr bwMode="auto">
              <a:xfrm>
                <a:off x="31678" y="-17220"/>
                <a:ext cx="144" cy="136"/>
              </a:xfrm>
              <a:custGeom>
                <a:avLst/>
                <a:gdLst>
                  <a:gd name="T0" fmla="*/ 41 w 54"/>
                  <a:gd name="T1" fmla="*/ 8 h 51"/>
                  <a:gd name="T2" fmla="*/ 7 w 54"/>
                  <a:gd name="T3" fmla="*/ 13 h 51"/>
                  <a:gd name="T4" fmla="*/ 12 w 54"/>
                  <a:gd name="T5" fmla="*/ 46 h 51"/>
                  <a:gd name="T6" fmla="*/ 27 w 54"/>
                  <a:gd name="T7" fmla="*/ 51 h 51"/>
                  <a:gd name="T8" fmla="*/ 46 w 54"/>
                  <a:gd name="T9" fmla="*/ 41 h 51"/>
                  <a:gd name="T10" fmla="*/ 41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1" y="8"/>
                    </a:moveTo>
                    <a:cubicBezTo>
                      <a:pt x="31" y="0"/>
                      <a:pt x="15" y="2"/>
                      <a:pt x="7" y="13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7"/>
                      <a:pt x="46" y="41"/>
                    </a:cubicBezTo>
                    <a:cubicBezTo>
                      <a:pt x="54" y="31"/>
                      <a:pt x="51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5" name="Freeform 5646"/>
              <p:cNvSpPr>
                <a:spLocks/>
              </p:cNvSpPr>
              <p:nvPr/>
            </p:nvSpPr>
            <p:spPr bwMode="auto">
              <a:xfrm>
                <a:off x="30993" y="-15904"/>
                <a:ext cx="136" cy="136"/>
              </a:xfrm>
              <a:custGeom>
                <a:avLst/>
                <a:gdLst>
                  <a:gd name="T0" fmla="*/ 34 w 51"/>
                  <a:gd name="T1" fmla="*/ 4 h 51"/>
                  <a:gd name="T2" fmla="*/ 4 w 51"/>
                  <a:gd name="T3" fmla="*/ 19 h 51"/>
                  <a:gd name="T4" fmla="*/ 19 w 51"/>
                  <a:gd name="T5" fmla="*/ 49 h 51"/>
                  <a:gd name="T6" fmla="*/ 27 w 51"/>
                  <a:gd name="T7" fmla="*/ 51 h 51"/>
                  <a:gd name="T8" fmla="*/ 49 w 51"/>
                  <a:gd name="T9" fmla="*/ 34 h 51"/>
                  <a:gd name="T10" fmla="*/ 48 w 51"/>
                  <a:gd name="T11" fmla="*/ 16 h 51"/>
                  <a:gd name="T12" fmla="*/ 34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4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1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6" name="Freeform 5647"/>
              <p:cNvSpPr>
                <a:spLocks/>
              </p:cNvSpPr>
              <p:nvPr/>
            </p:nvSpPr>
            <p:spPr bwMode="auto">
              <a:xfrm>
                <a:off x="30947" y="-15744"/>
                <a:ext cx="134" cy="136"/>
              </a:xfrm>
              <a:custGeom>
                <a:avLst/>
                <a:gdLst>
                  <a:gd name="T0" fmla="*/ 32 w 50"/>
                  <a:gd name="T1" fmla="*/ 4 h 51"/>
                  <a:gd name="T2" fmla="*/ 2 w 50"/>
                  <a:gd name="T3" fmla="*/ 20 h 51"/>
                  <a:gd name="T4" fmla="*/ 4 w 50"/>
                  <a:gd name="T5" fmla="*/ 38 h 51"/>
                  <a:gd name="T6" fmla="*/ 18 w 50"/>
                  <a:gd name="T7" fmla="*/ 50 h 51"/>
                  <a:gd name="T8" fmla="*/ 25 w 50"/>
                  <a:gd name="T9" fmla="*/ 51 h 51"/>
                  <a:gd name="T10" fmla="*/ 48 w 50"/>
                  <a:gd name="T11" fmla="*/ 34 h 51"/>
                  <a:gd name="T12" fmla="*/ 46 w 50"/>
                  <a:gd name="T13" fmla="*/ 16 h 51"/>
                  <a:gd name="T14" fmla="*/ 32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2" y="4"/>
                    </a:move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7" name="Freeform 5648"/>
              <p:cNvSpPr>
                <a:spLocks/>
              </p:cNvSpPr>
              <p:nvPr/>
            </p:nvSpPr>
            <p:spPr bwMode="auto">
              <a:xfrm>
                <a:off x="6442" y="-12267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8 w 52"/>
                  <a:gd name="T3" fmla="*/ 48 h 51"/>
                  <a:gd name="T4" fmla="*/ 50 w 52"/>
                  <a:gd name="T5" fmla="*/ 34 h 51"/>
                  <a:gd name="T6" fmla="*/ 48 w 52"/>
                  <a:gd name="T7" fmla="*/ 16 h 51"/>
                  <a:gd name="T8" fmla="*/ 16 w 52"/>
                  <a:gd name="T9" fmla="*/ 6 h 51"/>
                  <a:gd name="T10" fmla="*/ 6 w 52"/>
                  <a:gd name="T11" fmla="*/ 38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1" y="51"/>
                      <a:pt x="34" y="50"/>
                      <a:pt x="38" y="48"/>
                    </a:cubicBezTo>
                    <a:cubicBezTo>
                      <a:pt x="43" y="45"/>
                      <a:pt x="48" y="41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2" y="5"/>
                      <a:pt x="28" y="0"/>
                      <a:pt x="16" y="6"/>
                    </a:cubicBezTo>
                    <a:cubicBezTo>
                      <a:pt x="4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8" name="Freeform 5649"/>
              <p:cNvSpPr>
                <a:spLocks/>
              </p:cNvSpPr>
              <p:nvPr/>
            </p:nvSpPr>
            <p:spPr bwMode="auto">
              <a:xfrm>
                <a:off x="6527" y="-12123"/>
                <a:ext cx="131" cy="136"/>
              </a:xfrm>
              <a:custGeom>
                <a:avLst/>
                <a:gdLst>
                  <a:gd name="T0" fmla="*/ 13 w 49"/>
                  <a:gd name="T1" fmla="*/ 7 h 51"/>
                  <a:gd name="T2" fmla="*/ 1 w 49"/>
                  <a:gd name="T3" fmla="*/ 21 h 51"/>
                  <a:gd name="T4" fmla="*/ 3 w 49"/>
                  <a:gd name="T5" fmla="*/ 39 h 51"/>
                  <a:gd name="T6" fmla="*/ 24 w 49"/>
                  <a:gd name="T7" fmla="*/ 51 h 51"/>
                  <a:gd name="T8" fmla="*/ 36 w 49"/>
                  <a:gd name="T9" fmla="*/ 48 h 51"/>
                  <a:gd name="T10" fmla="*/ 47 w 49"/>
                  <a:gd name="T11" fmla="*/ 34 h 51"/>
                  <a:gd name="T12" fmla="*/ 45 w 49"/>
                  <a:gd name="T13" fmla="*/ 16 h 51"/>
                  <a:gd name="T14" fmla="*/ 13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7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0" y="33"/>
                      <a:pt x="3" y="39"/>
                    </a:cubicBezTo>
                    <a:cubicBezTo>
                      <a:pt x="8" y="47"/>
                      <a:pt x="16" y="51"/>
                      <a:pt x="24" y="51"/>
                    </a:cubicBezTo>
                    <a:cubicBezTo>
                      <a:pt x="28" y="51"/>
                      <a:pt x="32" y="50"/>
                      <a:pt x="36" y="48"/>
                    </a:cubicBezTo>
                    <a:cubicBezTo>
                      <a:pt x="42" y="45"/>
                      <a:pt x="46" y="40"/>
                      <a:pt x="47" y="34"/>
                    </a:cubicBezTo>
                    <a:cubicBezTo>
                      <a:pt x="49" y="28"/>
                      <a:pt x="48" y="21"/>
                      <a:pt x="45" y="16"/>
                    </a:cubicBezTo>
                    <a:cubicBezTo>
                      <a:pt x="39" y="5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9" name="Freeform 5650"/>
              <p:cNvSpPr>
                <a:spLocks/>
              </p:cNvSpPr>
              <p:nvPr/>
            </p:nvSpPr>
            <p:spPr bwMode="auto">
              <a:xfrm>
                <a:off x="6602" y="-11982"/>
                <a:ext cx="139" cy="136"/>
              </a:xfrm>
              <a:custGeom>
                <a:avLst/>
                <a:gdLst>
                  <a:gd name="T0" fmla="*/ 15 w 52"/>
                  <a:gd name="T1" fmla="*/ 7 h 51"/>
                  <a:gd name="T2" fmla="*/ 7 w 52"/>
                  <a:gd name="T3" fmla="*/ 40 h 51"/>
                  <a:gd name="T4" fmla="*/ 28 w 52"/>
                  <a:gd name="T5" fmla="*/ 51 h 51"/>
                  <a:gd name="T6" fmla="*/ 40 w 52"/>
                  <a:gd name="T7" fmla="*/ 48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7"/>
                    </a:moveTo>
                    <a:cubicBezTo>
                      <a:pt x="4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45" y="45"/>
                      <a:pt x="49" y="39"/>
                      <a:pt x="51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0" name="Freeform 5651"/>
              <p:cNvSpPr>
                <a:spLocks/>
              </p:cNvSpPr>
              <p:nvPr/>
            </p:nvSpPr>
            <p:spPr bwMode="auto">
              <a:xfrm>
                <a:off x="6690" y="-11843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8 w 52"/>
                  <a:gd name="T3" fmla="*/ 40 h 51"/>
                  <a:gd name="T4" fmla="*/ 28 w 52"/>
                  <a:gd name="T5" fmla="*/ 51 h 51"/>
                  <a:gd name="T6" fmla="*/ 41 w 52"/>
                  <a:gd name="T7" fmla="*/ 47 h 51"/>
                  <a:gd name="T8" fmla="*/ 51 w 52"/>
                  <a:gd name="T9" fmla="*/ 32 h 51"/>
                  <a:gd name="T10" fmla="*/ 48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5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4"/>
                      <a:pt x="50" y="38"/>
                      <a:pt x="51" y="32"/>
                    </a:cubicBezTo>
                    <a:cubicBezTo>
                      <a:pt x="52" y="26"/>
                      <a:pt x="51" y="20"/>
                      <a:pt x="48" y="14"/>
                    </a:cubicBezTo>
                    <a:cubicBezTo>
                      <a:pt x="41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1" name="Freeform 5652"/>
              <p:cNvSpPr>
                <a:spLocks/>
              </p:cNvSpPr>
              <p:nvPr/>
            </p:nvSpPr>
            <p:spPr bwMode="auto">
              <a:xfrm>
                <a:off x="6783" y="-11707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8 w 52"/>
                  <a:gd name="T3" fmla="*/ 41 h 51"/>
                  <a:gd name="T4" fmla="*/ 27 w 52"/>
                  <a:gd name="T5" fmla="*/ 51 h 51"/>
                  <a:gd name="T6" fmla="*/ 41 w 52"/>
                  <a:gd name="T7" fmla="*/ 46 h 51"/>
                  <a:gd name="T8" fmla="*/ 51 w 52"/>
                  <a:gd name="T9" fmla="*/ 31 h 51"/>
                  <a:gd name="T10" fmla="*/ 47 w 52"/>
                  <a:gd name="T11" fmla="*/ 13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3"/>
                      <a:pt x="50" y="37"/>
                      <a:pt x="51" y="31"/>
                    </a:cubicBezTo>
                    <a:cubicBezTo>
                      <a:pt x="52" y="25"/>
                      <a:pt x="50" y="18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2" name="Freeform 5653"/>
              <p:cNvSpPr>
                <a:spLocks/>
              </p:cNvSpPr>
              <p:nvPr/>
            </p:nvSpPr>
            <p:spPr bwMode="auto">
              <a:xfrm>
                <a:off x="6882" y="-11576"/>
                <a:ext cx="136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1 w 51"/>
                  <a:gd name="T7" fmla="*/ 46 h 51"/>
                  <a:gd name="T8" fmla="*/ 50 w 51"/>
                  <a:gd name="T9" fmla="*/ 30 h 51"/>
                  <a:gd name="T10" fmla="*/ 46 w 51"/>
                  <a:gd name="T11" fmla="*/ 13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2"/>
                    </a:cubicBezTo>
                    <a:cubicBezTo>
                      <a:pt x="12" y="48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0" y="30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38" y="3"/>
                      <a:pt x="23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3" name="Freeform 5654"/>
              <p:cNvSpPr>
                <a:spLocks/>
              </p:cNvSpPr>
              <p:nvPr/>
            </p:nvSpPr>
            <p:spPr bwMode="auto">
              <a:xfrm>
                <a:off x="6991" y="-11448"/>
                <a:ext cx="128" cy="136"/>
              </a:xfrm>
              <a:custGeom>
                <a:avLst/>
                <a:gdLst>
                  <a:gd name="T0" fmla="*/ 39 w 48"/>
                  <a:gd name="T1" fmla="*/ 46 h 51"/>
                  <a:gd name="T2" fmla="*/ 48 w 48"/>
                  <a:gd name="T3" fmla="*/ 29 h 51"/>
                  <a:gd name="T4" fmla="*/ 42 w 48"/>
                  <a:gd name="T5" fmla="*/ 12 h 51"/>
                  <a:gd name="T6" fmla="*/ 9 w 48"/>
                  <a:gd name="T7" fmla="*/ 9 h 51"/>
                  <a:gd name="T8" fmla="*/ 0 w 48"/>
                  <a:gd name="T9" fmla="*/ 25 h 51"/>
                  <a:gd name="T10" fmla="*/ 5 w 48"/>
                  <a:gd name="T11" fmla="*/ 42 h 51"/>
                  <a:gd name="T12" fmla="*/ 24 w 48"/>
                  <a:gd name="T13" fmla="*/ 51 h 51"/>
                  <a:gd name="T14" fmla="*/ 39 w 48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39" y="46"/>
                    </a:moveTo>
                    <a:cubicBezTo>
                      <a:pt x="44" y="41"/>
                      <a:pt x="47" y="36"/>
                      <a:pt x="48" y="29"/>
                    </a:cubicBezTo>
                    <a:cubicBezTo>
                      <a:pt x="48" y="23"/>
                      <a:pt x="46" y="17"/>
                      <a:pt x="42" y="12"/>
                    </a:cubicBezTo>
                    <a:cubicBezTo>
                      <a:pt x="34" y="2"/>
                      <a:pt x="19" y="0"/>
                      <a:pt x="9" y="9"/>
                    </a:cubicBezTo>
                    <a:cubicBezTo>
                      <a:pt x="4" y="13"/>
                      <a:pt x="1" y="18"/>
                      <a:pt x="0" y="25"/>
                    </a:cubicBezTo>
                    <a:cubicBezTo>
                      <a:pt x="0" y="31"/>
                      <a:pt x="1" y="37"/>
                      <a:pt x="5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29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4" name="Freeform 5655"/>
              <p:cNvSpPr>
                <a:spLocks/>
              </p:cNvSpPr>
              <p:nvPr/>
            </p:nvSpPr>
            <p:spPr bwMode="auto">
              <a:xfrm>
                <a:off x="7095" y="-11323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0 w 49"/>
                  <a:gd name="T3" fmla="*/ 44 h 50"/>
                  <a:gd name="T4" fmla="*/ 49 w 49"/>
                  <a:gd name="T5" fmla="*/ 28 h 50"/>
                  <a:gd name="T6" fmla="*/ 43 w 49"/>
                  <a:gd name="T7" fmla="*/ 11 h 50"/>
                  <a:gd name="T8" fmla="*/ 9 w 49"/>
                  <a:gd name="T9" fmla="*/ 9 h 50"/>
                  <a:gd name="T10" fmla="*/ 1 w 49"/>
                  <a:gd name="T11" fmla="*/ 25 h 50"/>
                  <a:gd name="T12" fmla="*/ 7 w 49"/>
                  <a:gd name="T13" fmla="*/ 42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1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9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4" y="1"/>
                      <a:pt x="19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5" name="Freeform 5656"/>
              <p:cNvSpPr>
                <a:spLocks/>
              </p:cNvSpPr>
              <p:nvPr/>
            </p:nvSpPr>
            <p:spPr bwMode="auto">
              <a:xfrm>
                <a:off x="7207" y="-11203"/>
                <a:ext cx="128" cy="134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7 h 50"/>
                  <a:gd name="T4" fmla="*/ 41 w 48"/>
                  <a:gd name="T5" fmla="*/ 10 h 50"/>
                  <a:gd name="T6" fmla="*/ 8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1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4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6" name="Freeform 5657"/>
              <p:cNvSpPr>
                <a:spLocks/>
              </p:cNvSpPr>
              <p:nvPr/>
            </p:nvSpPr>
            <p:spPr bwMode="auto">
              <a:xfrm>
                <a:off x="7322" y="-11085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7" name="Freeform 5658"/>
              <p:cNvSpPr>
                <a:spLocks/>
              </p:cNvSpPr>
              <p:nvPr/>
            </p:nvSpPr>
            <p:spPr bwMode="auto">
              <a:xfrm>
                <a:off x="7439" y="-10973"/>
                <a:ext cx="131" cy="133"/>
              </a:xfrm>
              <a:custGeom>
                <a:avLst/>
                <a:gdLst>
                  <a:gd name="T0" fmla="*/ 42 w 49"/>
                  <a:gd name="T1" fmla="*/ 42 h 50"/>
                  <a:gd name="T2" fmla="*/ 48 w 49"/>
                  <a:gd name="T3" fmla="*/ 25 h 50"/>
                  <a:gd name="T4" fmla="*/ 41 w 49"/>
                  <a:gd name="T5" fmla="*/ 9 h 50"/>
                  <a:gd name="T6" fmla="*/ 7 w 49"/>
                  <a:gd name="T7" fmla="*/ 10 h 50"/>
                  <a:gd name="T8" fmla="*/ 1 w 49"/>
                  <a:gd name="T9" fmla="*/ 27 h 50"/>
                  <a:gd name="T10" fmla="*/ 8 w 49"/>
                  <a:gd name="T11" fmla="*/ 44 h 50"/>
                  <a:gd name="T12" fmla="*/ 24 w 49"/>
                  <a:gd name="T13" fmla="*/ 50 h 50"/>
                  <a:gd name="T14" fmla="*/ 42 w 49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2" y="42"/>
                    </a:moveTo>
                    <a:cubicBezTo>
                      <a:pt x="46" y="38"/>
                      <a:pt x="49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1" y="27"/>
                    </a:cubicBezTo>
                    <a:cubicBezTo>
                      <a:pt x="1" y="33"/>
                      <a:pt x="4" y="39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8" name="Freeform 5659"/>
              <p:cNvSpPr>
                <a:spLocks/>
              </p:cNvSpPr>
              <p:nvPr/>
            </p:nvSpPr>
            <p:spPr bwMode="auto">
              <a:xfrm>
                <a:off x="7557" y="-10867"/>
                <a:ext cx="141" cy="134"/>
              </a:xfrm>
              <a:custGeom>
                <a:avLst/>
                <a:gdLst>
                  <a:gd name="T0" fmla="*/ 44 w 53"/>
                  <a:gd name="T1" fmla="*/ 42 h 50"/>
                  <a:gd name="T2" fmla="*/ 42 w 53"/>
                  <a:gd name="T3" fmla="*/ 8 h 50"/>
                  <a:gd name="T4" fmla="*/ 8 w 53"/>
                  <a:gd name="T5" fmla="*/ 11 h 50"/>
                  <a:gd name="T6" fmla="*/ 11 w 53"/>
                  <a:gd name="T7" fmla="*/ 45 h 50"/>
                  <a:gd name="T8" fmla="*/ 26 w 53"/>
                  <a:gd name="T9" fmla="*/ 50 h 50"/>
                  <a:gd name="T10" fmla="*/ 44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42"/>
                    </a:move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6" y="50"/>
                    </a:cubicBezTo>
                    <a:cubicBezTo>
                      <a:pt x="33" y="50"/>
                      <a:pt x="40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9" name="Freeform 5660"/>
              <p:cNvSpPr>
                <a:spLocks/>
              </p:cNvSpPr>
              <p:nvPr/>
            </p:nvSpPr>
            <p:spPr bwMode="auto">
              <a:xfrm>
                <a:off x="7687" y="-10763"/>
                <a:ext cx="139" cy="134"/>
              </a:xfrm>
              <a:custGeom>
                <a:avLst/>
                <a:gdLst>
                  <a:gd name="T0" fmla="*/ 43 w 52"/>
                  <a:gd name="T1" fmla="*/ 41 h 50"/>
                  <a:gd name="T2" fmla="*/ 40 w 52"/>
                  <a:gd name="T3" fmla="*/ 8 h 50"/>
                  <a:gd name="T4" fmla="*/ 6 w 52"/>
                  <a:gd name="T5" fmla="*/ 11 h 50"/>
                  <a:gd name="T6" fmla="*/ 1 w 52"/>
                  <a:gd name="T7" fmla="*/ 29 h 50"/>
                  <a:gd name="T8" fmla="*/ 10 w 52"/>
                  <a:gd name="T9" fmla="*/ 45 h 50"/>
                  <a:gd name="T10" fmla="*/ 25 w 52"/>
                  <a:gd name="T11" fmla="*/ 50 h 50"/>
                  <a:gd name="T12" fmla="*/ 43 w 52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3" y="41"/>
                    </a:moveTo>
                    <a:cubicBezTo>
                      <a:pt x="52" y="31"/>
                      <a:pt x="50" y="16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2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0" name="Freeform 5661"/>
              <p:cNvSpPr>
                <a:spLocks/>
              </p:cNvSpPr>
              <p:nvPr/>
            </p:nvSpPr>
            <p:spPr bwMode="auto">
              <a:xfrm>
                <a:off x="7810" y="-10664"/>
                <a:ext cx="144" cy="133"/>
              </a:xfrm>
              <a:custGeom>
                <a:avLst/>
                <a:gdLst>
                  <a:gd name="T0" fmla="*/ 47 w 54"/>
                  <a:gd name="T1" fmla="*/ 41 h 50"/>
                  <a:gd name="T2" fmla="*/ 42 w 54"/>
                  <a:gd name="T3" fmla="*/ 7 h 50"/>
                  <a:gd name="T4" fmla="*/ 8 w 54"/>
                  <a:gd name="T5" fmla="*/ 12 h 50"/>
                  <a:gd name="T6" fmla="*/ 13 w 54"/>
                  <a:gd name="T7" fmla="*/ 46 h 50"/>
                  <a:gd name="T8" fmla="*/ 27 w 54"/>
                  <a:gd name="T9" fmla="*/ 50 h 50"/>
                  <a:gd name="T10" fmla="*/ 47 w 54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7" y="41"/>
                    </a:moveTo>
                    <a:cubicBezTo>
                      <a:pt x="54" y="30"/>
                      <a:pt x="52" y="15"/>
                      <a:pt x="42" y="7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3" y="38"/>
                      <a:pt x="13" y="46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1" name="Freeform 5662"/>
              <p:cNvSpPr>
                <a:spLocks/>
              </p:cNvSpPr>
              <p:nvPr/>
            </p:nvSpPr>
            <p:spPr bwMode="auto">
              <a:xfrm>
                <a:off x="7951" y="-10571"/>
                <a:ext cx="139" cy="137"/>
              </a:xfrm>
              <a:custGeom>
                <a:avLst/>
                <a:gdLst>
                  <a:gd name="T0" fmla="*/ 44 w 52"/>
                  <a:gd name="T1" fmla="*/ 41 h 51"/>
                  <a:gd name="T2" fmla="*/ 38 w 52"/>
                  <a:gd name="T3" fmla="*/ 7 h 51"/>
                  <a:gd name="T4" fmla="*/ 5 w 52"/>
                  <a:gd name="T5" fmla="*/ 13 h 51"/>
                  <a:gd name="T6" fmla="*/ 1 w 52"/>
                  <a:gd name="T7" fmla="*/ 31 h 51"/>
                  <a:gd name="T8" fmla="*/ 11 w 52"/>
                  <a:gd name="T9" fmla="*/ 47 h 51"/>
                  <a:gd name="T10" fmla="*/ 25 w 52"/>
                  <a:gd name="T11" fmla="*/ 51 h 51"/>
                  <a:gd name="T12" fmla="*/ 44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4" y="41"/>
                    </a:moveTo>
                    <a:cubicBezTo>
                      <a:pt x="52" y="30"/>
                      <a:pt x="49" y="15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2" name="Freeform 5663"/>
              <p:cNvSpPr>
                <a:spLocks/>
              </p:cNvSpPr>
              <p:nvPr/>
            </p:nvSpPr>
            <p:spPr bwMode="auto">
              <a:xfrm>
                <a:off x="8082" y="-10480"/>
                <a:ext cx="144" cy="136"/>
              </a:xfrm>
              <a:custGeom>
                <a:avLst/>
                <a:gdLst>
                  <a:gd name="T0" fmla="*/ 47 w 54"/>
                  <a:gd name="T1" fmla="*/ 40 h 51"/>
                  <a:gd name="T2" fmla="*/ 40 w 54"/>
                  <a:gd name="T3" fmla="*/ 7 h 51"/>
                  <a:gd name="T4" fmla="*/ 7 w 54"/>
                  <a:gd name="T5" fmla="*/ 14 h 51"/>
                  <a:gd name="T6" fmla="*/ 14 w 54"/>
                  <a:gd name="T7" fmla="*/ 47 h 51"/>
                  <a:gd name="T8" fmla="*/ 27 w 54"/>
                  <a:gd name="T9" fmla="*/ 51 h 51"/>
                  <a:gd name="T10" fmla="*/ 4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0"/>
                    </a:move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3" name="Freeform 5664"/>
              <p:cNvSpPr>
                <a:spLocks/>
              </p:cNvSpPr>
              <p:nvPr/>
            </p:nvSpPr>
            <p:spPr bwMode="auto">
              <a:xfrm>
                <a:off x="8220" y="-10394"/>
                <a:ext cx="139" cy="136"/>
              </a:xfrm>
              <a:custGeom>
                <a:avLst/>
                <a:gdLst>
                  <a:gd name="T0" fmla="*/ 16 w 52"/>
                  <a:gd name="T1" fmla="*/ 47 h 51"/>
                  <a:gd name="T2" fmla="*/ 28 w 52"/>
                  <a:gd name="T3" fmla="*/ 51 h 51"/>
                  <a:gd name="T4" fmla="*/ 48 w 52"/>
                  <a:gd name="T5" fmla="*/ 39 h 51"/>
                  <a:gd name="T6" fmla="*/ 51 w 52"/>
                  <a:gd name="T7" fmla="*/ 21 h 51"/>
                  <a:gd name="T8" fmla="*/ 40 w 52"/>
                  <a:gd name="T9" fmla="*/ 6 h 51"/>
                  <a:gd name="T10" fmla="*/ 7 w 52"/>
                  <a:gd name="T11" fmla="*/ 15 h 51"/>
                  <a:gd name="T12" fmla="*/ 16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7"/>
                    </a:move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1" y="33"/>
                      <a:pt x="52" y="27"/>
                      <a:pt x="51" y="21"/>
                    </a:cubicBezTo>
                    <a:cubicBezTo>
                      <a:pt x="49" y="15"/>
                      <a:pt x="45" y="9"/>
                      <a:pt x="40" y="6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1"/>
                      <a:pt x="1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4" name="Freeform 5665"/>
              <p:cNvSpPr>
                <a:spLocks/>
              </p:cNvSpPr>
              <p:nvPr/>
            </p:nvSpPr>
            <p:spPr bwMode="auto">
              <a:xfrm>
                <a:off x="8364" y="-10314"/>
                <a:ext cx="139" cy="136"/>
              </a:xfrm>
              <a:custGeom>
                <a:avLst/>
                <a:gdLst>
                  <a:gd name="T0" fmla="*/ 16 w 52"/>
                  <a:gd name="T1" fmla="*/ 48 h 51"/>
                  <a:gd name="T2" fmla="*/ 28 w 52"/>
                  <a:gd name="T3" fmla="*/ 51 h 51"/>
                  <a:gd name="T4" fmla="*/ 49 w 52"/>
                  <a:gd name="T5" fmla="*/ 38 h 51"/>
                  <a:gd name="T6" fmla="*/ 50 w 52"/>
                  <a:gd name="T7" fmla="*/ 20 h 51"/>
                  <a:gd name="T8" fmla="*/ 39 w 52"/>
                  <a:gd name="T9" fmla="*/ 6 h 51"/>
                  <a:gd name="T10" fmla="*/ 7 w 52"/>
                  <a:gd name="T11" fmla="*/ 15 h 51"/>
                  <a:gd name="T12" fmla="*/ 16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9" y="38"/>
                    </a:cubicBezTo>
                    <a:cubicBezTo>
                      <a:pt x="52" y="33"/>
                      <a:pt x="52" y="26"/>
                      <a:pt x="50" y="20"/>
                    </a:cubicBezTo>
                    <a:cubicBezTo>
                      <a:pt x="49" y="14"/>
                      <a:pt x="45" y="9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5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5" name="Freeform 5666"/>
              <p:cNvSpPr>
                <a:spLocks/>
              </p:cNvSpPr>
              <p:nvPr/>
            </p:nvSpPr>
            <p:spPr bwMode="auto">
              <a:xfrm>
                <a:off x="8511" y="-10240"/>
                <a:ext cx="147" cy="136"/>
              </a:xfrm>
              <a:custGeom>
                <a:avLst/>
                <a:gdLst>
                  <a:gd name="T0" fmla="*/ 17 w 55"/>
                  <a:gd name="T1" fmla="*/ 48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6 h 51"/>
                  <a:gd name="T8" fmla="*/ 6 w 55"/>
                  <a:gd name="T9" fmla="*/ 16 h 51"/>
                  <a:gd name="T10" fmla="*/ 17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6" name="Freeform 5667"/>
              <p:cNvSpPr>
                <a:spLocks/>
              </p:cNvSpPr>
              <p:nvPr/>
            </p:nvSpPr>
            <p:spPr bwMode="auto">
              <a:xfrm>
                <a:off x="8663" y="-10170"/>
                <a:ext cx="144" cy="136"/>
              </a:xfrm>
              <a:custGeom>
                <a:avLst/>
                <a:gdLst>
                  <a:gd name="T0" fmla="*/ 17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6 h 51"/>
                  <a:gd name="T8" fmla="*/ 5 w 54"/>
                  <a:gd name="T9" fmla="*/ 18 h 51"/>
                  <a:gd name="T10" fmla="*/ 17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9"/>
                    </a:moveTo>
                    <a:cubicBezTo>
                      <a:pt x="20" y="51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ubicBezTo>
                      <a:pt x="54" y="25"/>
                      <a:pt x="49" y="11"/>
                      <a:pt x="37" y="6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7" name="Freeform 5668"/>
              <p:cNvSpPr>
                <a:spLocks/>
              </p:cNvSpPr>
              <p:nvPr/>
            </p:nvSpPr>
            <p:spPr bwMode="auto">
              <a:xfrm>
                <a:off x="8815" y="-10104"/>
                <a:ext cx="139" cy="136"/>
              </a:xfrm>
              <a:custGeom>
                <a:avLst/>
                <a:gdLst>
                  <a:gd name="T0" fmla="*/ 18 w 52"/>
                  <a:gd name="T1" fmla="*/ 49 h 51"/>
                  <a:gd name="T2" fmla="*/ 27 w 52"/>
                  <a:gd name="T3" fmla="*/ 51 h 51"/>
                  <a:gd name="T4" fmla="*/ 49 w 52"/>
                  <a:gd name="T5" fmla="*/ 36 h 51"/>
                  <a:gd name="T6" fmla="*/ 49 w 52"/>
                  <a:gd name="T7" fmla="*/ 18 h 51"/>
                  <a:gd name="T8" fmla="*/ 36 w 52"/>
                  <a:gd name="T9" fmla="*/ 5 h 51"/>
                  <a:gd name="T10" fmla="*/ 5 w 52"/>
                  <a:gd name="T11" fmla="*/ 18 h 51"/>
                  <a:gd name="T12" fmla="*/ 18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2" y="30"/>
                      <a:pt x="52" y="23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8" name="Freeform 5669"/>
              <p:cNvSpPr>
                <a:spLocks/>
              </p:cNvSpPr>
              <p:nvPr/>
            </p:nvSpPr>
            <p:spPr bwMode="auto">
              <a:xfrm>
                <a:off x="8978" y="-10045"/>
                <a:ext cx="138" cy="136"/>
              </a:xfrm>
              <a:custGeom>
                <a:avLst/>
                <a:gdLst>
                  <a:gd name="T0" fmla="*/ 16 w 52"/>
                  <a:gd name="T1" fmla="*/ 50 h 51"/>
                  <a:gd name="T2" fmla="*/ 25 w 52"/>
                  <a:gd name="T3" fmla="*/ 51 h 51"/>
                  <a:gd name="T4" fmla="*/ 47 w 52"/>
                  <a:gd name="T5" fmla="*/ 35 h 51"/>
                  <a:gd name="T6" fmla="*/ 33 w 52"/>
                  <a:gd name="T7" fmla="*/ 5 h 51"/>
                  <a:gd name="T8" fmla="*/ 2 w 52"/>
                  <a:gd name="T9" fmla="*/ 19 h 51"/>
                  <a:gd name="T10" fmla="*/ 3 w 52"/>
                  <a:gd name="T11" fmla="*/ 37 h 51"/>
                  <a:gd name="T12" fmla="*/ 16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50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52" y="23"/>
                      <a:pt x="45" y="9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9" name="Freeform 5670"/>
              <p:cNvSpPr>
                <a:spLocks/>
              </p:cNvSpPr>
              <p:nvPr/>
            </p:nvSpPr>
            <p:spPr bwMode="auto">
              <a:xfrm>
                <a:off x="9130" y="-9989"/>
                <a:ext cx="138" cy="134"/>
              </a:xfrm>
              <a:custGeom>
                <a:avLst/>
                <a:gdLst>
                  <a:gd name="T0" fmla="*/ 20 w 52"/>
                  <a:gd name="T1" fmla="*/ 49 h 50"/>
                  <a:gd name="T2" fmla="*/ 27 w 52"/>
                  <a:gd name="T3" fmla="*/ 50 h 50"/>
                  <a:gd name="T4" fmla="*/ 50 w 52"/>
                  <a:gd name="T5" fmla="*/ 34 h 50"/>
                  <a:gd name="T6" fmla="*/ 49 w 52"/>
                  <a:gd name="T7" fmla="*/ 16 h 50"/>
                  <a:gd name="T8" fmla="*/ 35 w 52"/>
                  <a:gd name="T9" fmla="*/ 4 h 50"/>
                  <a:gd name="T10" fmla="*/ 5 w 52"/>
                  <a:gd name="T11" fmla="*/ 19 h 50"/>
                  <a:gd name="T12" fmla="*/ 20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49"/>
                    </a:moveTo>
                    <a:cubicBezTo>
                      <a:pt x="22" y="50"/>
                      <a:pt x="25" y="50"/>
                      <a:pt x="27" y="50"/>
                    </a:cubicBezTo>
                    <a:cubicBezTo>
                      <a:pt x="38" y="50"/>
                      <a:pt x="47" y="44"/>
                      <a:pt x="50" y="34"/>
                    </a:cubicBezTo>
                    <a:cubicBezTo>
                      <a:pt x="52" y="28"/>
                      <a:pt x="51" y="21"/>
                      <a:pt x="49" y="16"/>
                    </a:cubicBezTo>
                    <a:cubicBezTo>
                      <a:pt x="46" y="10"/>
                      <a:pt x="41" y="6"/>
                      <a:pt x="35" y="4"/>
                    </a:cubicBezTo>
                    <a:cubicBezTo>
                      <a:pt x="22" y="0"/>
                      <a:pt x="9" y="7"/>
                      <a:pt x="5" y="19"/>
                    </a:cubicBezTo>
                    <a:cubicBezTo>
                      <a:pt x="0" y="32"/>
                      <a:pt x="7" y="45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0" name="Freeform 5671"/>
              <p:cNvSpPr>
                <a:spLocks/>
              </p:cNvSpPr>
              <p:nvPr/>
            </p:nvSpPr>
            <p:spPr bwMode="auto">
              <a:xfrm>
                <a:off x="9292" y="-9941"/>
                <a:ext cx="136" cy="136"/>
              </a:xfrm>
              <a:custGeom>
                <a:avLst/>
                <a:gdLst>
                  <a:gd name="T0" fmla="*/ 4 w 51"/>
                  <a:gd name="T1" fmla="*/ 20 h 51"/>
                  <a:gd name="T2" fmla="*/ 20 w 51"/>
                  <a:gd name="T3" fmla="*/ 50 h 51"/>
                  <a:gd name="T4" fmla="*/ 27 w 51"/>
                  <a:gd name="T5" fmla="*/ 51 h 51"/>
                  <a:gd name="T6" fmla="*/ 50 w 51"/>
                  <a:gd name="T7" fmla="*/ 33 h 51"/>
                  <a:gd name="T8" fmla="*/ 48 w 51"/>
                  <a:gd name="T9" fmla="*/ 15 h 51"/>
                  <a:gd name="T10" fmla="*/ 33 w 51"/>
                  <a:gd name="T11" fmla="*/ 4 h 51"/>
                  <a:gd name="T12" fmla="*/ 4 w 51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20"/>
                    </a:moveTo>
                    <a:cubicBezTo>
                      <a:pt x="0" y="33"/>
                      <a:pt x="7" y="46"/>
                      <a:pt x="20" y="50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7" y="44"/>
                      <a:pt x="50" y="33"/>
                    </a:cubicBezTo>
                    <a:cubicBezTo>
                      <a:pt x="51" y="27"/>
                      <a:pt x="51" y="21"/>
                      <a:pt x="48" y="15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1" y="0"/>
                      <a:pt x="7" y="8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1" name="Freeform 5672"/>
              <p:cNvSpPr>
                <a:spLocks/>
              </p:cNvSpPr>
              <p:nvPr/>
            </p:nvSpPr>
            <p:spPr bwMode="auto">
              <a:xfrm>
                <a:off x="9458" y="-9895"/>
                <a:ext cx="136" cy="133"/>
              </a:xfrm>
              <a:custGeom>
                <a:avLst/>
                <a:gdLst>
                  <a:gd name="T0" fmla="*/ 20 w 51"/>
                  <a:gd name="T1" fmla="*/ 49 h 50"/>
                  <a:gd name="T2" fmla="*/ 26 w 51"/>
                  <a:gd name="T3" fmla="*/ 50 h 50"/>
                  <a:gd name="T4" fmla="*/ 49 w 51"/>
                  <a:gd name="T5" fmla="*/ 32 h 50"/>
                  <a:gd name="T6" fmla="*/ 47 w 51"/>
                  <a:gd name="T7" fmla="*/ 14 h 50"/>
                  <a:gd name="T8" fmla="*/ 32 w 51"/>
                  <a:gd name="T9" fmla="*/ 3 h 50"/>
                  <a:gd name="T10" fmla="*/ 3 w 51"/>
                  <a:gd name="T11" fmla="*/ 20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2"/>
                    </a:cubicBezTo>
                    <a:cubicBezTo>
                      <a:pt x="51" y="25"/>
                      <a:pt x="50" y="19"/>
                      <a:pt x="47" y="14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2" name="Freeform 5673"/>
              <p:cNvSpPr>
                <a:spLocks/>
              </p:cNvSpPr>
              <p:nvPr/>
            </p:nvSpPr>
            <p:spPr bwMode="auto">
              <a:xfrm>
                <a:off x="9623" y="-9858"/>
                <a:ext cx="136" cy="133"/>
              </a:xfrm>
              <a:custGeom>
                <a:avLst/>
                <a:gdLst>
                  <a:gd name="T0" fmla="*/ 21 w 51"/>
                  <a:gd name="T1" fmla="*/ 49 h 50"/>
                  <a:gd name="T2" fmla="*/ 26 w 51"/>
                  <a:gd name="T3" fmla="*/ 50 h 50"/>
                  <a:gd name="T4" fmla="*/ 50 w 51"/>
                  <a:gd name="T5" fmla="*/ 31 h 50"/>
                  <a:gd name="T6" fmla="*/ 46 w 51"/>
                  <a:gd name="T7" fmla="*/ 13 h 50"/>
                  <a:gd name="T8" fmla="*/ 31 w 51"/>
                  <a:gd name="T9" fmla="*/ 2 h 50"/>
                  <a:gd name="T10" fmla="*/ 3 w 51"/>
                  <a:gd name="T11" fmla="*/ 21 h 50"/>
                  <a:gd name="T12" fmla="*/ 21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49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8"/>
                      <a:pt x="46" y="13"/>
                    </a:cubicBezTo>
                    <a:cubicBezTo>
                      <a:pt x="43" y="7"/>
                      <a:pt x="38" y="4"/>
                      <a:pt x="31" y="2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9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3" name="Freeform 5674"/>
              <p:cNvSpPr>
                <a:spLocks/>
              </p:cNvSpPr>
              <p:nvPr/>
            </p:nvSpPr>
            <p:spPr bwMode="auto">
              <a:xfrm>
                <a:off x="9796" y="-9826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48 w 50"/>
                  <a:gd name="T3" fmla="*/ 30 h 49"/>
                  <a:gd name="T4" fmla="*/ 29 w 50"/>
                  <a:gd name="T5" fmla="*/ 2 h 49"/>
                  <a:gd name="T6" fmla="*/ 1 w 50"/>
                  <a:gd name="T7" fmla="*/ 21 h 49"/>
                  <a:gd name="T8" fmla="*/ 5 w 50"/>
                  <a:gd name="T9" fmla="*/ 39 h 49"/>
                  <a:gd name="T10" fmla="*/ 21 w 50"/>
                  <a:gd name="T11" fmla="*/ 4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6" y="49"/>
                      <a:pt x="46" y="41"/>
                      <a:pt x="48" y="30"/>
                    </a:cubicBezTo>
                    <a:cubicBezTo>
                      <a:pt x="50" y="17"/>
                      <a:pt x="42" y="4"/>
                      <a:pt x="29" y="2"/>
                    </a:cubicBezTo>
                    <a:cubicBezTo>
                      <a:pt x="15" y="0"/>
                      <a:pt x="3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4" name="Freeform 5675"/>
              <p:cNvSpPr>
                <a:spLocks/>
              </p:cNvSpPr>
              <p:nvPr/>
            </p:nvSpPr>
            <p:spPr bwMode="auto">
              <a:xfrm>
                <a:off x="9964" y="-9799"/>
                <a:ext cx="136" cy="130"/>
              </a:xfrm>
              <a:custGeom>
                <a:avLst/>
                <a:gdLst>
                  <a:gd name="T0" fmla="*/ 26 w 51"/>
                  <a:gd name="T1" fmla="*/ 49 h 49"/>
                  <a:gd name="T2" fmla="*/ 49 w 51"/>
                  <a:gd name="T3" fmla="*/ 28 h 49"/>
                  <a:gd name="T4" fmla="*/ 29 w 51"/>
                  <a:gd name="T5" fmla="*/ 1 h 49"/>
                  <a:gd name="T6" fmla="*/ 2 w 51"/>
                  <a:gd name="T7" fmla="*/ 22 h 49"/>
                  <a:gd name="T8" fmla="*/ 22 w 51"/>
                  <a:gd name="T9" fmla="*/ 49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4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5" name="Freeform 5676"/>
              <p:cNvSpPr>
                <a:spLocks/>
              </p:cNvSpPr>
              <p:nvPr/>
            </p:nvSpPr>
            <p:spPr bwMode="auto">
              <a:xfrm>
                <a:off x="10137" y="-9781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8 h 49"/>
                  <a:gd name="T4" fmla="*/ 44 w 50"/>
                  <a:gd name="T5" fmla="*/ 10 h 49"/>
                  <a:gd name="T6" fmla="*/ 28 w 50"/>
                  <a:gd name="T7" fmla="*/ 1 h 49"/>
                  <a:gd name="T8" fmla="*/ 2 w 50"/>
                  <a:gd name="T9" fmla="*/ 23 h 49"/>
                  <a:gd name="T10" fmla="*/ 23 w 50"/>
                  <a:gd name="T11" fmla="*/ 4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6" name="Freeform 5677"/>
              <p:cNvSpPr>
                <a:spLocks/>
              </p:cNvSpPr>
              <p:nvPr/>
            </p:nvSpPr>
            <p:spPr bwMode="auto">
              <a:xfrm>
                <a:off x="10313" y="-9765"/>
                <a:ext cx="134" cy="128"/>
              </a:xfrm>
              <a:custGeom>
                <a:avLst/>
                <a:gdLst>
                  <a:gd name="T0" fmla="*/ 49 w 50"/>
                  <a:gd name="T1" fmla="*/ 26 h 48"/>
                  <a:gd name="T2" fmla="*/ 27 w 50"/>
                  <a:gd name="T3" fmla="*/ 0 h 48"/>
                  <a:gd name="T4" fmla="*/ 25 w 50"/>
                  <a:gd name="T5" fmla="*/ 0 h 48"/>
                  <a:gd name="T6" fmla="*/ 1 w 50"/>
                  <a:gd name="T7" fmla="*/ 23 h 48"/>
                  <a:gd name="T8" fmla="*/ 24 w 50"/>
                  <a:gd name="T9" fmla="*/ 48 h 48"/>
                  <a:gd name="T10" fmla="*/ 25 w 50"/>
                  <a:gd name="T11" fmla="*/ 48 h 48"/>
                  <a:gd name="T12" fmla="*/ 49 w 50"/>
                  <a:gd name="T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49" y="26"/>
                    </a:moveTo>
                    <a:cubicBezTo>
                      <a:pt x="50" y="12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7" name="Freeform 5678"/>
              <p:cNvSpPr>
                <a:spLocks/>
              </p:cNvSpPr>
              <p:nvPr/>
            </p:nvSpPr>
            <p:spPr bwMode="auto">
              <a:xfrm>
                <a:off x="10492" y="-9757"/>
                <a:ext cx="131" cy="126"/>
              </a:xfrm>
              <a:custGeom>
                <a:avLst/>
                <a:gdLst>
                  <a:gd name="T0" fmla="*/ 48 w 49"/>
                  <a:gd name="T1" fmla="*/ 24 h 47"/>
                  <a:gd name="T2" fmla="*/ 24 w 49"/>
                  <a:gd name="T3" fmla="*/ 0 h 47"/>
                  <a:gd name="T4" fmla="*/ 0 w 49"/>
                  <a:gd name="T5" fmla="*/ 23 h 47"/>
                  <a:gd name="T6" fmla="*/ 24 w 49"/>
                  <a:gd name="T7" fmla="*/ 47 h 47"/>
                  <a:gd name="T8" fmla="*/ 24 w 49"/>
                  <a:gd name="T9" fmla="*/ 47 h 47"/>
                  <a:gd name="T10" fmla="*/ 48 w 49"/>
                  <a:gd name="T11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48" y="24"/>
                    </a:move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8" name="Freeform 5679"/>
              <p:cNvSpPr>
                <a:spLocks/>
              </p:cNvSpPr>
              <p:nvPr/>
            </p:nvSpPr>
            <p:spPr bwMode="auto">
              <a:xfrm>
                <a:off x="10671" y="-9757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41 w 48"/>
                  <a:gd name="T3" fmla="*/ 40 h 47"/>
                  <a:gd name="T4" fmla="*/ 48 w 48"/>
                  <a:gd name="T5" fmla="*/ 23 h 47"/>
                  <a:gd name="T6" fmla="*/ 23 w 48"/>
                  <a:gd name="T7" fmla="*/ 0 h 47"/>
                  <a:gd name="T8" fmla="*/ 0 w 48"/>
                  <a:gd name="T9" fmla="*/ 24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0" y="47"/>
                      <a:pt x="36" y="45"/>
                      <a:pt x="41" y="40"/>
                    </a:cubicBezTo>
                    <a:cubicBezTo>
                      <a:pt x="45" y="36"/>
                      <a:pt x="48" y="30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9" name="Freeform 5680"/>
              <p:cNvSpPr>
                <a:spLocks/>
              </p:cNvSpPr>
              <p:nvPr/>
            </p:nvSpPr>
            <p:spPr bwMode="auto">
              <a:xfrm>
                <a:off x="10844" y="-9765"/>
                <a:ext cx="131" cy="128"/>
              </a:xfrm>
              <a:custGeom>
                <a:avLst/>
                <a:gdLst>
                  <a:gd name="T0" fmla="*/ 26 w 49"/>
                  <a:gd name="T1" fmla="*/ 48 h 48"/>
                  <a:gd name="T2" fmla="*/ 48 w 49"/>
                  <a:gd name="T3" fmla="*/ 23 h 48"/>
                  <a:gd name="T4" fmla="*/ 24 w 49"/>
                  <a:gd name="T5" fmla="*/ 0 h 48"/>
                  <a:gd name="T6" fmla="*/ 23 w 49"/>
                  <a:gd name="T7" fmla="*/ 0 h 48"/>
                  <a:gd name="T8" fmla="*/ 7 w 49"/>
                  <a:gd name="T9" fmla="*/ 8 h 48"/>
                  <a:gd name="T10" fmla="*/ 1 w 49"/>
                  <a:gd name="T11" fmla="*/ 25 h 48"/>
                  <a:gd name="T12" fmla="*/ 24 w 49"/>
                  <a:gd name="T13" fmla="*/ 48 h 48"/>
                  <a:gd name="T14" fmla="*/ 26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6" y="48"/>
                    </a:move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lnTo>
                      <a:pt x="2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0" name="Freeform 5681"/>
              <p:cNvSpPr>
                <a:spLocks/>
              </p:cNvSpPr>
              <p:nvPr/>
            </p:nvSpPr>
            <p:spPr bwMode="auto">
              <a:xfrm>
                <a:off x="11015" y="-9781"/>
                <a:ext cx="133" cy="131"/>
              </a:xfrm>
              <a:custGeom>
                <a:avLst/>
                <a:gdLst>
                  <a:gd name="T0" fmla="*/ 27 w 50"/>
                  <a:gd name="T1" fmla="*/ 49 h 49"/>
                  <a:gd name="T2" fmla="*/ 44 w 50"/>
                  <a:gd name="T3" fmla="*/ 41 h 49"/>
                  <a:gd name="T4" fmla="*/ 49 w 50"/>
                  <a:gd name="T5" fmla="*/ 23 h 49"/>
                  <a:gd name="T6" fmla="*/ 23 w 50"/>
                  <a:gd name="T7" fmla="*/ 2 h 49"/>
                  <a:gd name="T8" fmla="*/ 2 w 50"/>
                  <a:gd name="T9" fmla="*/ 27 h 49"/>
                  <a:gd name="T10" fmla="*/ 25 w 50"/>
                  <a:gd name="T11" fmla="*/ 49 h 49"/>
                  <a:gd name="T12" fmla="*/ 27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49"/>
                    </a:moveTo>
                    <a:cubicBezTo>
                      <a:pt x="34" y="49"/>
                      <a:pt x="40" y="46"/>
                      <a:pt x="44" y="41"/>
                    </a:cubicBezTo>
                    <a:cubicBezTo>
                      <a:pt x="48" y="36"/>
                      <a:pt x="50" y="30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ubicBezTo>
                      <a:pt x="10" y="3"/>
                      <a:pt x="0" y="14"/>
                      <a:pt x="2" y="27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1" name="Freeform 5682"/>
              <p:cNvSpPr>
                <a:spLocks/>
              </p:cNvSpPr>
              <p:nvPr/>
            </p:nvSpPr>
            <p:spPr bwMode="auto">
              <a:xfrm>
                <a:off x="11188" y="-9799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9 h 49"/>
                  <a:gd name="T4" fmla="*/ 43 w 49"/>
                  <a:gd name="T5" fmla="*/ 40 h 49"/>
                  <a:gd name="T6" fmla="*/ 48 w 49"/>
                  <a:gd name="T7" fmla="*/ 22 h 49"/>
                  <a:gd name="T8" fmla="*/ 22 w 49"/>
                  <a:gd name="T9" fmla="*/ 2 h 49"/>
                  <a:gd name="T10" fmla="*/ 6 w 49"/>
                  <a:gd name="T11" fmla="*/ 11 h 49"/>
                  <a:gd name="T12" fmla="*/ 1 w 49"/>
                  <a:gd name="T13" fmla="*/ 28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15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2" name="Freeform 5683"/>
              <p:cNvSpPr>
                <a:spLocks/>
              </p:cNvSpPr>
              <p:nvPr/>
            </p:nvSpPr>
            <p:spPr bwMode="auto">
              <a:xfrm>
                <a:off x="11356" y="-9826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49 h 50"/>
                  <a:gd name="T4" fmla="*/ 49 w 51"/>
                  <a:gd name="T5" fmla="*/ 22 h 50"/>
                  <a:gd name="T6" fmla="*/ 21 w 51"/>
                  <a:gd name="T7" fmla="*/ 2 h 50"/>
                  <a:gd name="T8" fmla="*/ 2 w 51"/>
                  <a:gd name="T9" fmla="*/ 30 h 50"/>
                  <a:gd name="T10" fmla="*/ 25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7"/>
                      <a:pt x="2" y="30"/>
                    </a:cubicBezTo>
                    <a:cubicBezTo>
                      <a:pt x="4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3" name="Freeform 5684"/>
              <p:cNvSpPr>
                <a:spLocks/>
              </p:cNvSpPr>
              <p:nvPr/>
            </p:nvSpPr>
            <p:spPr bwMode="auto">
              <a:xfrm>
                <a:off x="11524" y="-9858"/>
                <a:ext cx="133" cy="133"/>
              </a:xfrm>
              <a:custGeom>
                <a:avLst/>
                <a:gdLst>
                  <a:gd name="T0" fmla="*/ 30 w 50"/>
                  <a:gd name="T1" fmla="*/ 50 h 50"/>
                  <a:gd name="T2" fmla="*/ 45 w 50"/>
                  <a:gd name="T3" fmla="*/ 39 h 50"/>
                  <a:gd name="T4" fmla="*/ 48 w 50"/>
                  <a:gd name="T5" fmla="*/ 21 h 50"/>
                  <a:gd name="T6" fmla="*/ 20 w 50"/>
                  <a:gd name="T7" fmla="*/ 3 h 50"/>
                  <a:gd name="T8" fmla="*/ 5 w 50"/>
                  <a:gd name="T9" fmla="*/ 13 h 50"/>
                  <a:gd name="T10" fmla="*/ 2 w 50"/>
                  <a:gd name="T11" fmla="*/ 31 h 50"/>
                  <a:gd name="T12" fmla="*/ 25 w 50"/>
                  <a:gd name="T13" fmla="*/ 50 h 50"/>
                  <a:gd name="T14" fmla="*/ 30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0" y="50"/>
                    </a:moveTo>
                    <a:cubicBezTo>
                      <a:pt x="36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8"/>
                      <a:pt x="5" y="13"/>
                    </a:cubicBezTo>
                    <a:cubicBezTo>
                      <a:pt x="2" y="18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4" name="Freeform 5685"/>
              <p:cNvSpPr>
                <a:spLocks/>
              </p:cNvSpPr>
              <p:nvPr/>
            </p:nvSpPr>
            <p:spPr bwMode="auto">
              <a:xfrm>
                <a:off x="11687" y="-9895"/>
                <a:ext cx="138" cy="133"/>
              </a:xfrm>
              <a:custGeom>
                <a:avLst/>
                <a:gdLst>
                  <a:gd name="T0" fmla="*/ 32 w 52"/>
                  <a:gd name="T1" fmla="*/ 49 h 50"/>
                  <a:gd name="T2" fmla="*/ 49 w 52"/>
                  <a:gd name="T3" fmla="*/ 21 h 50"/>
                  <a:gd name="T4" fmla="*/ 20 w 52"/>
                  <a:gd name="T5" fmla="*/ 3 h 50"/>
                  <a:gd name="T6" fmla="*/ 3 w 52"/>
                  <a:gd name="T7" fmla="*/ 32 h 50"/>
                  <a:gd name="T8" fmla="*/ 26 w 52"/>
                  <a:gd name="T9" fmla="*/ 50 h 50"/>
                  <a:gd name="T10" fmla="*/ 32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49"/>
                    </a:moveTo>
                    <a:cubicBezTo>
                      <a:pt x="44" y="46"/>
                      <a:pt x="52" y="33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5" name="Freeform 5686"/>
              <p:cNvSpPr>
                <a:spLocks/>
              </p:cNvSpPr>
              <p:nvPr/>
            </p:nvSpPr>
            <p:spPr bwMode="auto">
              <a:xfrm>
                <a:off x="13950" y="-11200"/>
                <a:ext cx="133" cy="133"/>
              </a:xfrm>
              <a:custGeom>
                <a:avLst/>
                <a:gdLst>
                  <a:gd name="T0" fmla="*/ 0 w 50"/>
                  <a:gd name="T1" fmla="*/ 26 h 50"/>
                  <a:gd name="T2" fmla="*/ 7 w 50"/>
                  <a:gd name="T3" fmla="*/ 43 h 50"/>
                  <a:gd name="T4" fmla="*/ 24 w 50"/>
                  <a:gd name="T5" fmla="*/ 50 h 50"/>
                  <a:gd name="T6" fmla="*/ 41 w 50"/>
                  <a:gd name="T7" fmla="*/ 43 h 50"/>
                  <a:gd name="T8" fmla="*/ 40 w 50"/>
                  <a:gd name="T9" fmla="*/ 9 h 50"/>
                  <a:gd name="T10" fmla="*/ 7 w 50"/>
                  <a:gd name="T11" fmla="*/ 9 h 50"/>
                  <a:gd name="T12" fmla="*/ 0 w 50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0" y="26"/>
                    </a:move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6" name="Freeform 5687"/>
              <p:cNvSpPr>
                <a:spLocks/>
              </p:cNvSpPr>
              <p:nvPr/>
            </p:nvSpPr>
            <p:spPr bwMode="auto">
              <a:xfrm>
                <a:off x="14059" y="-11320"/>
                <a:ext cx="136" cy="133"/>
              </a:xfrm>
              <a:custGeom>
                <a:avLst/>
                <a:gdLst>
                  <a:gd name="T0" fmla="*/ 1 w 51"/>
                  <a:gd name="T1" fmla="*/ 27 h 50"/>
                  <a:gd name="T2" fmla="*/ 8 w 51"/>
                  <a:gd name="T3" fmla="*/ 44 h 50"/>
                  <a:gd name="T4" fmla="*/ 24 w 51"/>
                  <a:gd name="T5" fmla="*/ 50 h 50"/>
                  <a:gd name="T6" fmla="*/ 42 w 51"/>
                  <a:gd name="T7" fmla="*/ 42 h 50"/>
                  <a:gd name="T8" fmla="*/ 40 w 51"/>
                  <a:gd name="T9" fmla="*/ 8 h 50"/>
                  <a:gd name="T10" fmla="*/ 7 w 51"/>
                  <a:gd name="T11" fmla="*/ 10 h 50"/>
                  <a:gd name="T12" fmla="*/ 1 w 51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7"/>
                    </a:moveTo>
                    <a:cubicBezTo>
                      <a:pt x="1" y="33"/>
                      <a:pt x="4" y="39"/>
                      <a:pt x="8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2" y="15"/>
                      <a:pt x="0" y="21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7" name="Freeform 5688"/>
              <p:cNvSpPr>
                <a:spLocks/>
              </p:cNvSpPr>
              <p:nvPr/>
            </p:nvSpPr>
            <p:spPr bwMode="auto">
              <a:xfrm>
                <a:off x="14166" y="-11446"/>
                <a:ext cx="136" cy="134"/>
              </a:xfrm>
              <a:custGeom>
                <a:avLst/>
                <a:gdLst>
                  <a:gd name="T0" fmla="*/ 1 w 51"/>
                  <a:gd name="T1" fmla="*/ 28 h 50"/>
                  <a:gd name="T2" fmla="*/ 9 w 51"/>
                  <a:gd name="T3" fmla="*/ 45 h 50"/>
                  <a:gd name="T4" fmla="*/ 25 w 51"/>
                  <a:gd name="T5" fmla="*/ 50 h 50"/>
                  <a:gd name="T6" fmla="*/ 43 w 51"/>
                  <a:gd name="T7" fmla="*/ 42 h 50"/>
                  <a:gd name="T8" fmla="*/ 40 w 51"/>
                  <a:gd name="T9" fmla="*/ 8 h 50"/>
                  <a:gd name="T10" fmla="*/ 6 w 51"/>
                  <a:gd name="T11" fmla="*/ 11 h 50"/>
                  <a:gd name="T12" fmla="*/ 1 w 51"/>
                  <a:gd name="T1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8"/>
                    </a:move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5" y="50"/>
                    </a:cubicBezTo>
                    <a:cubicBezTo>
                      <a:pt x="32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8" name="Freeform 5689"/>
              <p:cNvSpPr>
                <a:spLocks/>
              </p:cNvSpPr>
              <p:nvPr/>
            </p:nvSpPr>
            <p:spPr bwMode="auto">
              <a:xfrm>
                <a:off x="14270" y="-11574"/>
                <a:ext cx="136" cy="134"/>
              </a:xfrm>
              <a:custGeom>
                <a:avLst/>
                <a:gdLst>
                  <a:gd name="T0" fmla="*/ 5 w 51"/>
                  <a:gd name="T1" fmla="*/ 12 h 50"/>
                  <a:gd name="T2" fmla="*/ 0 w 51"/>
                  <a:gd name="T3" fmla="*/ 29 h 50"/>
                  <a:gd name="T4" fmla="*/ 9 w 51"/>
                  <a:gd name="T5" fmla="*/ 45 h 50"/>
                  <a:gd name="T6" fmla="*/ 24 w 51"/>
                  <a:gd name="T7" fmla="*/ 50 h 50"/>
                  <a:gd name="T8" fmla="*/ 43 w 51"/>
                  <a:gd name="T9" fmla="*/ 41 h 50"/>
                  <a:gd name="T10" fmla="*/ 39 w 51"/>
                  <a:gd name="T11" fmla="*/ 8 h 50"/>
                  <a:gd name="T12" fmla="*/ 5 w 51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" y="12"/>
                    </a:moveTo>
                    <a:cubicBezTo>
                      <a:pt x="1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51" y="31"/>
                      <a:pt x="49" y="16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9" name="Freeform 5690"/>
              <p:cNvSpPr>
                <a:spLocks/>
              </p:cNvSpPr>
              <p:nvPr/>
            </p:nvSpPr>
            <p:spPr bwMode="auto">
              <a:xfrm>
                <a:off x="14366" y="-11707"/>
                <a:ext cx="139" cy="136"/>
              </a:xfrm>
              <a:custGeom>
                <a:avLst/>
                <a:gdLst>
                  <a:gd name="T0" fmla="*/ 6 w 52"/>
                  <a:gd name="T1" fmla="*/ 13 h 51"/>
                  <a:gd name="T2" fmla="*/ 1 w 52"/>
                  <a:gd name="T3" fmla="*/ 31 h 51"/>
                  <a:gd name="T4" fmla="*/ 11 w 52"/>
                  <a:gd name="T5" fmla="*/ 46 h 51"/>
                  <a:gd name="T6" fmla="*/ 25 w 52"/>
                  <a:gd name="T7" fmla="*/ 51 h 51"/>
                  <a:gd name="T8" fmla="*/ 44 w 52"/>
                  <a:gd name="T9" fmla="*/ 41 h 51"/>
                  <a:gd name="T10" fmla="*/ 39 w 52"/>
                  <a:gd name="T11" fmla="*/ 8 h 51"/>
                  <a:gd name="T12" fmla="*/ 6 w 52"/>
                  <a:gd name="T13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3"/>
                    </a:moveTo>
                    <a:cubicBezTo>
                      <a:pt x="2" y="18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31"/>
                      <a:pt x="49" y="16"/>
                      <a:pt x="39" y="8"/>
                    </a:cubicBezTo>
                    <a:cubicBezTo>
                      <a:pt x="29" y="0"/>
                      <a:pt x="13" y="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0" name="Freeform 5691"/>
              <p:cNvSpPr>
                <a:spLocks/>
              </p:cNvSpPr>
              <p:nvPr/>
            </p:nvSpPr>
            <p:spPr bwMode="auto">
              <a:xfrm>
                <a:off x="14454" y="-11841"/>
                <a:ext cx="139" cy="134"/>
              </a:xfrm>
              <a:custGeom>
                <a:avLst/>
                <a:gdLst>
                  <a:gd name="T0" fmla="*/ 47 w 52"/>
                  <a:gd name="T1" fmla="*/ 40 h 50"/>
                  <a:gd name="T2" fmla="*/ 50 w 52"/>
                  <a:gd name="T3" fmla="*/ 22 h 50"/>
                  <a:gd name="T4" fmla="*/ 40 w 52"/>
                  <a:gd name="T5" fmla="*/ 7 h 50"/>
                  <a:gd name="T6" fmla="*/ 7 w 52"/>
                  <a:gd name="T7" fmla="*/ 13 h 50"/>
                  <a:gd name="T8" fmla="*/ 14 w 52"/>
                  <a:gd name="T9" fmla="*/ 46 h 50"/>
                  <a:gd name="T10" fmla="*/ 27 w 52"/>
                  <a:gd name="T11" fmla="*/ 50 h 50"/>
                  <a:gd name="T12" fmla="*/ 47 w 52"/>
                  <a:gd name="T1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7" y="40"/>
                    </a:moveTo>
                    <a:cubicBezTo>
                      <a:pt x="50" y="35"/>
                      <a:pt x="52" y="28"/>
                      <a:pt x="50" y="22"/>
                    </a:cubicBezTo>
                    <a:cubicBezTo>
                      <a:pt x="49" y="16"/>
                      <a:pt x="46" y="10"/>
                      <a:pt x="40" y="7"/>
                    </a:cubicBez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3" y="39"/>
                      <a:pt x="14" y="46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1" name="Freeform 5692"/>
              <p:cNvSpPr>
                <a:spLocks/>
              </p:cNvSpPr>
              <p:nvPr/>
            </p:nvSpPr>
            <p:spPr bwMode="auto">
              <a:xfrm>
                <a:off x="14550" y="-11979"/>
                <a:ext cx="136" cy="136"/>
              </a:xfrm>
              <a:custGeom>
                <a:avLst/>
                <a:gdLst>
                  <a:gd name="T0" fmla="*/ 44 w 51"/>
                  <a:gd name="T1" fmla="*/ 39 h 51"/>
                  <a:gd name="T2" fmla="*/ 37 w 51"/>
                  <a:gd name="T3" fmla="*/ 6 h 51"/>
                  <a:gd name="T4" fmla="*/ 4 w 51"/>
                  <a:gd name="T5" fmla="*/ 14 h 51"/>
                  <a:gd name="T6" fmla="*/ 1 w 51"/>
                  <a:gd name="T7" fmla="*/ 32 h 51"/>
                  <a:gd name="T8" fmla="*/ 12 w 51"/>
                  <a:gd name="T9" fmla="*/ 47 h 51"/>
                  <a:gd name="T10" fmla="*/ 24 w 51"/>
                  <a:gd name="T11" fmla="*/ 51 h 51"/>
                  <a:gd name="T12" fmla="*/ 44 w 51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4" y="39"/>
                    </a:moveTo>
                    <a:cubicBezTo>
                      <a:pt x="51" y="28"/>
                      <a:pt x="48" y="13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4"/>
                      <a:pt x="12" y="47"/>
                    </a:cubicBezTo>
                    <a:cubicBezTo>
                      <a:pt x="15" y="49"/>
                      <a:pt x="20" y="51"/>
                      <a:pt x="24" y="51"/>
                    </a:cubicBezTo>
                    <a:cubicBezTo>
                      <a:pt x="32" y="51"/>
                      <a:pt x="40" y="46"/>
                      <a:pt x="4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2" name="Freeform 5693"/>
              <p:cNvSpPr>
                <a:spLocks/>
              </p:cNvSpPr>
              <p:nvPr/>
            </p:nvSpPr>
            <p:spPr bwMode="auto">
              <a:xfrm>
                <a:off x="14633" y="-12121"/>
                <a:ext cx="138" cy="134"/>
              </a:xfrm>
              <a:custGeom>
                <a:avLst/>
                <a:gdLst>
                  <a:gd name="T0" fmla="*/ 45 w 52"/>
                  <a:gd name="T1" fmla="*/ 39 h 50"/>
                  <a:gd name="T2" fmla="*/ 37 w 52"/>
                  <a:gd name="T3" fmla="*/ 6 h 50"/>
                  <a:gd name="T4" fmla="*/ 4 w 52"/>
                  <a:gd name="T5" fmla="*/ 15 h 50"/>
                  <a:gd name="T6" fmla="*/ 2 w 52"/>
                  <a:gd name="T7" fmla="*/ 33 h 50"/>
                  <a:gd name="T8" fmla="*/ 13 w 52"/>
                  <a:gd name="T9" fmla="*/ 47 h 50"/>
                  <a:gd name="T10" fmla="*/ 25 w 52"/>
                  <a:gd name="T11" fmla="*/ 50 h 50"/>
                  <a:gd name="T12" fmla="*/ 45 w 52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5" y="39"/>
                    </a:moveTo>
                    <a:cubicBezTo>
                      <a:pt x="52" y="27"/>
                      <a:pt x="48" y="13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49"/>
                      <a:pt x="21" y="50"/>
                      <a:pt x="25" y="50"/>
                    </a:cubicBezTo>
                    <a:cubicBezTo>
                      <a:pt x="33" y="50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3" name="Freeform 5694"/>
              <p:cNvSpPr>
                <a:spLocks/>
              </p:cNvSpPr>
              <p:nvPr/>
            </p:nvSpPr>
            <p:spPr bwMode="auto">
              <a:xfrm>
                <a:off x="14713" y="-12267"/>
                <a:ext cx="138" cy="136"/>
              </a:xfrm>
              <a:custGeom>
                <a:avLst/>
                <a:gdLst>
                  <a:gd name="T0" fmla="*/ 46 w 52"/>
                  <a:gd name="T1" fmla="*/ 38 h 51"/>
                  <a:gd name="T2" fmla="*/ 36 w 52"/>
                  <a:gd name="T3" fmla="*/ 6 h 51"/>
                  <a:gd name="T4" fmla="*/ 3 w 52"/>
                  <a:gd name="T5" fmla="*/ 16 h 51"/>
                  <a:gd name="T6" fmla="*/ 2 w 52"/>
                  <a:gd name="T7" fmla="*/ 34 h 51"/>
                  <a:gd name="T8" fmla="*/ 13 w 52"/>
                  <a:gd name="T9" fmla="*/ 48 h 51"/>
                  <a:gd name="T10" fmla="*/ 24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7"/>
                      <a:pt x="47" y="12"/>
                      <a:pt x="36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3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1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4" name="Freeform 5695"/>
              <p:cNvSpPr>
                <a:spLocks/>
              </p:cNvSpPr>
              <p:nvPr/>
            </p:nvSpPr>
            <p:spPr bwMode="auto">
              <a:xfrm>
                <a:off x="14779" y="-12414"/>
                <a:ext cx="139" cy="136"/>
              </a:xfrm>
              <a:custGeom>
                <a:avLst/>
                <a:gdLst>
                  <a:gd name="T0" fmla="*/ 49 w 52"/>
                  <a:gd name="T1" fmla="*/ 37 h 51"/>
                  <a:gd name="T2" fmla="*/ 50 w 52"/>
                  <a:gd name="T3" fmla="*/ 19 h 51"/>
                  <a:gd name="T4" fmla="*/ 38 w 52"/>
                  <a:gd name="T5" fmla="*/ 5 h 51"/>
                  <a:gd name="T6" fmla="*/ 6 w 52"/>
                  <a:gd name="T7" fmla="*/ 16 h 51"/>
                  <a:gd name="T8" fmla="*/ 17 w 52"/>
                  <a:gd name="T9" fmla="*/ 48 h 51"/>
                  <a:gd name="T10" fmla="*/ 27 w 52"/>
                  <a:gd name="T11" fmla="*/ 51 h 51"/>
                  <a:gd name="T12" fmla="*/ 49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7"/>
                    </a:moveTo>
                    <a:cubicBezTo>
                      <a:pt x="52" y="32"/>
                      <a:pt x="52" y="25"/>
                      <a:pt x="50" y="19"/>
                    </a:cubicBezTo>
                    <a:cubicBezTo>
                      <a:pt x="48" y="13"/>
                      <a:pt x="43" y="8"/>
                      <a:pt x="38" y="5"/>
                    </a:cubicBezTo>
                    <a:cubicBezTo>
                      <a:pt x="26" y="0"/>
                      <a:pt x="11" y="5"/>
                      <a:pt x="6" y="16"/>
                    </a:cubicBez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5" name="Freeform 5696"/>
              <p:cNvSpPr>
                <a:spLocks/>
              </p:cNvSpPr>
              <p:nvPr/>
            </p:nvSpPr>
            <p:spPr bwMode="auto">
              <a:xfrm>
                <a:off x="14849" y="-12566"/>
                <a:ext cx="138" cy="136"/>
              </a:xfrm>
              <a:custGeom>
                <a:avLst/>
                <a:gdLst>
                  <a:gd name="T0" fmla="*/ 49 w 52"/>
                  <a:gd name="T1" fmla="*/ 37 h 51"/>
                  <a:gd name="T2" fmla="*/ 49 w 52"/>
                  <a:gd name="T3" fmla="*/ 19 h 51"/>
                  <a:gd name="T4" fmla="*/ 37 w 52"/>
                  <a:gd name="T5" fmla="*/ 5 h 51"/>
                  <a:gd name="T6" fmla="*/ 5 w 52"/>
                  <a:gd name="T7" fmla="*/ 18 h 51"/>
                  <a:gd name="T8" fmla="*/ 17 w 52"/>
                  <a:gd name="T9" fmla="*/ 49 h 51"/>
                  <a:gd name="T10" fmla="*/ 27 w 52"/>
                  <a:gd name="T11" fmla="*/ 51 h 51"/>
                  <a:gd name="T12" fmla="*/ 49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7"/>
                    </a:moveTo>
                    <a:cubicBezTo>
                      <a:pt x="52" y="31"/>
                      <a:pt x="52" y="25"/>
                      <a:pt x="49" y="19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5" y="0"/>
                      <a:pt x="11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6" name="Freeform 5697"/>
              <p:cNvSpPr>
                <a:spLocks/>
              </p:cNvSpPr>
              <p:nvPr/>
            </p:nvSpPr>
            <p:spPr bwMode="auto">
              <a:xfrm>
                <a:off x="14921" y="-12718"/>
                <a:ext cx="130" cy="136"/>
              </a:xfrm>
              <a:custGeom>
                <a:avLst/>
                <a:gdLst>
                  <a:gd name="T0" fmla="*/ 46 w 49"/>
                  <a:gd name="T1" fmla="*/ 36 h 51"/>
                  <a:gd name="T2" fmla="*/ 46 w 49"/>
                  <a:gd name="T3" fmla="*/ 17 h 51"/>
                  <a:gd name="T4" fmla="*/ 33 w 49"/>
                  <a:gd name="T5" fmla="*/ 5 h 51"/>
                  <a:gd name="T6" fmla="*/ 2 w 49"/>
                  <a:gd name="T7" fmla="*/ 18 h 51"/>
                  <a:gd name="T8" fmla="*/ 2 w 49"/>
                  <a:gd name="T9" fmla="*/ 36 h 51"/>
                  <a:gd name="T10" fmla="*/ 15 w 49"/>
                  <a:gd name="T11" fmla="*/ 49 h 51"/>
                  <a:gd name="T12" fmla="*/ 24 w 49"/>
                  <a:gd name="T13" fmla="*/ 51 h 51"/>
                  <a:gd name="T14" fmla="*/ 46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6"/>
                    </a:moveTo>
                    <a:cubicBezTo>
                      <a:pt x="49" y="30"/>
                      <a:pt x="49" y="23"/>
                      <a:pt x="46" y="17"/>
                    </a:cubicBez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6"/>
                      <a:pt x="15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7" name="Freeform 5698"/>
              <p:cNvSpPr>
                <a:spLocks/>
              </p:cNvSpPr>
              <p:nvPr/>
            </p:nvSpPr>
            <p:spPr bwMode="auto">
              <a:xfrm>
                <a:off x="14971" y="-12876"/>
                <a:ext cx="139" cy="136"/>
              </a:xfrm>
              <a:custGeom>
                <a:avLst/>
                <a:gdLst>
                  <a:gd name="T0" fmla="*/ 49 w 52"/>
                  <a:gd name="T1" fmla="*/ 35 h 51"/>
                  <a:gd name="T2" fmla="*/ 49 w 52"/>
                  <a:gd name="T3" fmla="*/ 17 h 51"/>
                  <a:gd name="T4" fmla="*/ 35 w 52"/>
                  <a:gd name="T5" fmla="*/ 5 h 51"/>
                  <a:gd name="T6" fmla="*/ 5 w 52"/>
                  <a:gd name="T7" fmla="*/ 19 h 51"/>
                  <a:gd name="T8" fmla="*/ 19 w 52"/>
                  <a:gd name="T9" fmla="*/ 50 h 51"/>
                  <a:gd name="T10" fmla="*/ 27 w 52"/>
                  <a:gd name="T11" fmla="*/ 51 h 51"/>
                  <a:gd name="T12" fmla="*/ 49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5"/>
                    </a:moveTo>
                    <a:cubicBezTo>
                      <a:pt x="52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5" y="5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7" y="45"/>
                      <a:pt x="19" y="50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8" name="Freeform 5699"/>
              <p:cNvSpPr>
                <a:spLocks/>
              </p:cNvSpPr>
              <p:nvPr/>
            </p:nvSpPr>
            <p:spPr bwMode="auto">
              <a:xfrm>
                <a:off x="15030" y="-13033"/>
                <a:ext cx="133" cy="133"/>
              </a:xfrm>
              <a:custGeom>
                <a:avLst/>
                <a:gdLst>
                  <a:gd name="T0" fmla="*/ 48 w 50"/>
                  <a:gd name="T1" fmla="*/ 34 h 50"/>
                  <a:gd name="T2" fmla="*/ 46 w 50"/>
                  <a:gd name="T3" fmla="*/ 16 h 50"/>
                  <a:gd name="T4" fmla="*/ 32 w 50"/>
                  <a:gd name="T5" fmla="*/ 4 h 50"/>
                  <a:gd name="T6" fmla="*/ 2 w 50"/>
                  <a:gd name="T7" fmla="*/ 19 h 50"/>
                  <a:gd name="T8" fmla="*/ 4 w 50"/>
                  <a:gd name="T9" fmla="*/ 37 h 50"/>
                  <a:gd name="T10" fmla="*/ 18 w 50"/>
                  <a:gd name="T11" fmla="*/ 49 h 50"/>
                  <a:gd name="T12" fmla="*/ 25 w 50"/>
                  <a:gd name="T13" fmla="*/ 50 h 50"/>
                  <a:gd name="T14" fmla="*/ 48 w 50"/>
                  <a:gd name="T1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8" y="34"/>
                    </a:move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9" name="Freeform 5700"/>
              <p:cNvSpPr>
                <a:spLocks/>
              </p:cNvSpPr>
              <p:nvPr/>
            </p:nvSpPr>
            <p:spPr bwMode="auto">
              <a:xfrm>
                <a:off x="15073" y="-13196"/>
                <a:ext cx="136" cy="136"/>
              </a:xfrm>
              <a:custGeom>
                <a:avLst/>
                <a:gdLst>
                  <a:gd name="T0" fmla="*/ 50 w 51"/>
                  <a:gd name="T1" fmla="*/ 33 h 51"/>
                  <a:gd name="T2" fmla="*/ 47 w 51"/>
                  <a:gd name="T3" fmla="*/ 15 h 51"/>
                  <a:gd name="T4" fmla="*/ 33 w 51"/>
                  <a:gd name="T5" fmla="*/ 4 h 51"/>
                  <a:gd name="T6" fmla="*/ 4 w 51"/>
                  <a:gd name="T7" fmla="*/ 20 h 51"/>
                  <a:gd name="T8" fmla="*/ 20 w 51"/>
                  <a:gd name="T9" fmla="*/ 50 h 51"/>
                  <a:gd name="T10" fmla="*/ 27 w 51"/>
                  <a:gd name="T11" fmla="*/ 51 h 51"/>
                  <a:gd name="T12" fmla="*/ 50 w 51"/>
                  <a:gd name="T13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0" y="33"/>
                    </a:moveTo>
                    <a:cubicBezTo>
                      <a:pt x="51" y="27"/>
                      <a:pt x="51" y="21"/>
                      <a:pt x="47" y="15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0" y="50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7" y="44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0" name="Freeform 5701"/>
              <p:cNvSpPr>
                <a:spLocks/>
              </p:cNvSpPr>
              <p:nvPr/>
            </p:nvSpPr>
            <p:spPr bwMode="auto">
              <a:xfrm>
                <a:off x="15121" y="-13359"/>
                <a:ext cx="130" cy="134"/>
              </a:xfrm>
              <a:custGeom>
                <a:avLst/>
                <a:gdLst>
                  <a:gd name="T0" fmla="*/ 4 w 49"/>
                  <a:gd name="T1" fmla="*/ 39 h 50"/>
                  <a:gd name="T2" fmla="*/ 19 w 49"/>
                  <a:gd name="T3" fmla="*/ 50 h 50"/>
                  <a:gd name="T4" fmla="*/ 24 w 49"/>
                  <a:gd name="T5" fmla="*/ 50 h 50"/>
                  <a:gd name="T6" fmla="*/ 47 w 49"/>
                  <a:gd name="T7" fmla="*/ 32 h 50"/>
                  <a:gd name="T8" fmla="*/ 45 w 49"/>
                  <a:gd name="T9" fmla="*/ 14 h 50"/>
                  <a:gd name="T10" fmla="*/ 30 w 49"/>
                  <a:gd name="T11" fmla="*/ 3 h 50"/>
                  <a:gd name="T12" fmla="*/ 1 w 49"/>
                  <a:gd name="T13" fmla="*/ 21 h 50"/>
                  <a:gd name="T14" fmla="*/ 4 w 49"/>
                  <a:gd name="T15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" y="39"/>
                    </a:moveTo>
                    <a:cubicBezTo>
                      <a:pt x="7" y="44"/>
                      <a:pt x="12" y="48"/>
                      <a:pt x="19" y="50"/>
                    </a:cubicBez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41" y="9"/>
                      <a:pt x="36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1" name="Freeform 5702"/>
              <p:cNvSpPr>
                <a:spLocks/>
              </p:cNvSpPr>
              <p:nvPr/>
            </p:nvSpPr>
            <p:spPr bwMode="auto">
              <a:xfrm>
                <a:off x="15153" y="-13524"/>
                <a:ext cx="133" cy="133"/>
              </a:xfrm>
              <a:custGeom>
                <a:avLst/>
                <a:gdLst>
                  <a:gd name="T0" fmla="*/ 2 w 50"/>
                  <a:gd name="T1" fmla="*/ 21 h 50"/>
                  <a:gd name="T2" fmla="*/ 21 w 50"/>
                  <a:gd name="T3" fmla="*/ 50 h 50"/>
                  <a:gd name="T4" fmla="*/ 26 w 50"/>
                  <a:gd name="T5" fmla="*/ 50 h 50"/>
                  <a:gd name="T6" fmla="*/ 49 w 50"/>
                  <a:gd name="T7" fmla="*/ 31 h 50"/>
                  <a:gd name="T8" fmla="*/ 46 w 50"/>
                  <a:gd name="T9" fmla="*/ 13 h 50"/>
                  <a:gd name="T10" fmla="*/ 30 w 50"/>
                  <a:gd name="T11" fmla="*/ 3 h 50"/>
                  <a:gd name="T12" fmla="*/ 2 w 50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8"/>
                      <a:pt x="46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7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2" name="Freeform 5703"/>
              <p:cNvSpPr>
                <a:spLocks/>
              </p:cNvSpPr>
              <p:nvPr/>
            </p:nvSpPr>
            <p:spPr bwMode="auto">
              <a:xfrm>
                <a:off x="15182" y="-13692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50 h 50"/>
                  <a:gd name="T4" fmla="*/ 26 w 51"/>
                  <a:gd name="T5" fmla="*/ 50 h 50"/>
                  <a:gd name="T6" fmla="*/ 50 w 51"/>
                  <a:gd name="T7" fmla="*/ 30 h 50"/>
                  <a:gd name="T8" fmla="*/ 45 w 51"/>
                  <a:gd name="T9" fmla="*/ 12 h 50"/>
                  <a:gd name="T10" fmla="*/ 30 w 51"/>
                  <a:gd name="T11" fmla="*/ 3 h 50"/>
                  <a:gd name="T12" fmla="*/ 2 w 51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8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0"/>
                    </a:cubicBezTo>
                    <a:cubicBezTo>
                      <a:pt x="51" y="24"/>
                      <a:pt x="49" y="17"/>
                      <a:pt x="45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3" name="Freeform 5704"/>
              <p:cNvSpPr>
                <a:spLocks/>
              </p:cNvSpPr>
              <p:nvPr/>
            </p:nvSpPr>
            <p:spPr bwMode="auto">
              <a:xfrm>
                <a:off x="15209" y="-13860"/>
                <a:ext cx="133" cy="130"/>
              </a:xfrm>
              <a:custGeom>
                <a:avLst/>
                <a:gdLst>
                  <a:gd name="T0" fmla="*/ 1 w 50"/>
                  <a:gd name="T1" fmla="*/ 22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28 w 50"/>
                  <a:gd name="T9" fmla="*/ 2 h 49"/>
                  <a:gd name="T10" fmla="*/ 1 w 50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4" name="Freeform 5705"/>
              <p:cNvSpPr>
                <a:spLocks/>
              </p:cNvSpPr>
              <p:nvPr/>
            </p:nvSpPr>
            <p:spPr bwMode="auto">
              <a:xfrm>
                <a:off x="15227" y="-14031"/>
                <a:ext cx="131" cy="131"/>
              </a:xfrm>
              <a:custGeom>
                <a:avLst/>
                <a:gdLst>
                  <a:gd name="T0" fmla="*/ 22 w 49"/>
                  <a:gd name="T1" fmla="*/ 48 h 49"/>
                  <a:gd name="T2" fmla="*/ 25 w 49"/>
                  <a:gd name="T3" fmla="*/ 49 h 49"/>
                  <a:gd name="T4" fmla="*/ 48 w 49"/>
                  <a:gd name="T5" fmla="*/ 27 h 49"/>
                  <a:gd name="T6" fmla="*/ 43 w 49"/>
                  <a:gd name="T7" fmla="*/ 9 h 49"/>
                  <a:gd name="T8" fmla="*/ 27 w 49"/>
                  <a:gd name="T9" fmla="*/ 1 h 49"/>
                  <a:gd name="T10" fmla="*/ 1 w 49"/>
                  <a:gd name="T11" fmla="*/ 23 h 49"/>
                  <a:gd name="T12" fmla="*/ 22 w 49"/>
                  <a:gd name="T1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8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3" y="0"/>
                      <a:pt x="2" y="9"/>
                      <a:pt x="1" y="23"/>
                    </a:cubicBezTo>
                    <a:cubicBezTo>
                      <a:pt x="0" y="36"/>
                      <a:pt x="9" y="47"/>
                      <a:pt x="2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5" name="Freeform 5706"/>
              <p:cNvSpPr>
                <a:spLocks/>
              </p:cNvSpPr>
              <p:nvPr/>
            </p:nvSpPr>
            <p:spPr bwMode="auto">
              <a:xfrm>
                <a:off x="15241" y="-14202"/>
                <a:ext cx="128" cy="125"/>
              </a:xfrm>
              <a:custGeom>
                <a:avLst/>
                <a:gdLst>
                  <a:gd name="T0" fmla="*/ 6 w 48"/>
                  <a:gd name="T1" fmla="*/ 39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5 h 47"/>
                  <a:gd name="T8" fmla="*/ 42 w 48"/>
                  <a:gd name="T9" fmla="*/ 7 h 47"/>
                  <a:gd name="T10" fmla="*/ 25 w 48"/>
                  <a:gd name="T11" fmla="*/ 0 h 47"/>
                  <a:gd name="T12" fmla="*/ 24 w 48"/>
                  <a:gd name="T13" fmla="*/ 0 h 47"/>
                  <a:gd name="T14" fmla="*/ 0 w 48"/>
                  <a:gd name="T15" fmla="*/ 22 h 47"/>
                  <a:gd name="T16" fmla="*/ 6 w 48"/>
                  <a:gd name="T17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6" y="39"/>
                    </a:moveTo>
                    <a:cubicBezTo>
                      <a:pt x="10" y="44"/>
                      <a:pt x="16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9"/>
                      <a:pt x="0" y="22"/>
                    </a:cubicBezTo>
                    <a:cubicBezTo>
                      <a:pt x="0" y="29"/>
                      <a:pt x="2" y="35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6" name="Freeform 5707"/>
              <p:cNvSpPr>
                <a:spLocks/>
              </p:cNvSpPr>
              <p:nvPr/>
            </p:nvSpPr>
            <p:spPr bwMode="auto">
              <a:xfrm>
                <a:off x="15246" y="-14378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7 w 48"/>
                  <a:gd name="T5" fmla="*/ 40 h 47"/>
                  <a:gd name="T6" fmla="*/ 23 w 48"/>
                  <a:gd name="T7" fmla="*/ 47 h 47"/>
                  <a:gd name="T8" fmla="*/ 24 w 48"/>
                  <a:gd name="T9" fmla="*/ 47 h 47"/>
                  <a:gd name="T10" fmla="*/ 48 w 48"/>
                  <a:gd name="T11" fmla="*/ 24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7" name="Freeform 5708"/>
              <p:cNvSpPr>
                <a:spLocks/>
              </p:cNvSpPr>
              <p:nvPr/>
            </p:nvSpPr>
            <p:spPr bwMode="auto">
              <a:xfrm>
                <a:off x="15243" y="-14554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24 w 48"/>
                  <a:gd name="T3" fmla="*/ 0 h 47"/>
                  <a:gd name="T4" fmla="*/ 7 w 48"/>
                  <a:gd name="T5" fmla="*/ 7 h 47"/>
                  <a:gd name="T6" fmla="*/ 0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8 w 48"/>
                  <a:gd name="T13" fmla="*/ 23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8" name="Freeform 5709"/>
              <p:cNvSpPr>
                <a:spLocks/>
              </p:cNvSpPr>
              <p:nvPr/>
            </p:nvSpPr>
            <p:spPr bwMode="auto">
              <a:xfrm>
                <a:off x="15235" y="-1473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0 w 49"/>
                  <a:gd name="T5" fmla="*/ 25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5710"/>
              <p:cNvSpPr>
                <a:spLocks/>
              </p:cNvSpPr>
              <p:nvPr/>
            </p:nvSpPr>
            <p:spPr bwMode="auto">
              <a:xfrm>
                <a:off x="15222" y="-14906"/>
                <a:ext cx="128" cy="130"/>
              </a:xfrm>
              <a:custGeom>
                <a:avLst/>
                <a:gdLst>
                  <a:gd name="T0" fmla="*/ 22 w 48"/>
                  <a:gd name="T1" fmla="*/ 2 h 49"/>
                  <a:gd name="T2" fmla="*/ 6 w 48"/>
                  <a:gd name="T3" fmla="*/ 10 h 49"/>
                  <a:gd name="T4" fmla="*/ 0 w 48"/>
                  <a:gd name="T5" fmla="*/ 28 h 49"/>
                  <a:gd name="T6" fmla="*/ 24 w 48"/>
                  <a:gd name="T7" fmla="*/ 49 h 49"/>
                  <a:gd name="T8" fmla="*/ 26 w 48"/>
                  <a:gd name="T9" fmla="*/ 49 h 49"/>
                  <a:gd name="T10" fmla="*/ 42 w 48"/>
                  <a:gd name="T11" fmla="*/ 41 h 49"/>
                  <a:gd name="T12" fmla="*/ 48 w 48"/>
                  <a:gd name="T13" fmla="*/ 23 h 49"/>
                  <a:gd name="T14" fmla="*/ 22 w 48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2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1" y="15"/>
                      <a:pt x="0" y="21"/>
                      <a:pt x="0" y="28"/>
                    </a:cubicBezTo>
                    <a:cubicBezTo>
                      <a:pt x="1" y="40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3" y="48"/>
                      <a:pt x="38" y="45"/>
                      <a:pt x="42" y="41"/>
                    </a:cubicBezTo>
                    <a:cubicBezTo>
                      <a:pt x="46" y="36"/>
                      <a:pt x="48" y="29"/>
                      <a:pt x="48" y="23"/>
                    </a:cubicBezTo>
                    <a:cubicBezTo>
                      <a:pt x="46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0" name="Freeform 5711"/>
              <p:cNvSpPr>
                <a:spLocks/>
              </p:cNvSpPr>
              <p:nvPr/>
            </p:nvSpPr>
            <p:spPr bwMode="auto">
              <a:xfrm>
                <a:off x="15198" y="-15077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5913"/>
            <p:cNvGrpSpPr>
              <a:grpSpLocks/>
            </p:cNvGrpSpPr>
            <p:nvPr/>
          </p:nvGrpSpPr>
          <p:grpSpPr bwMode="auto">
            <a:xfrm>
              <a:off x="6037" y="-17302"/>
              <a:ext cx="25537" cy="8044"/>
              <a:chOff x="6037" y="-17302"/>
              <a:chExt cx="25537" cy="8044"/>
            </a:xfrm>
            <a:grpFill/>
          </p:grpSpPr>
          <p:sp>
            <p:nvSpPr>
              <p:cNvPr id="2701" name="Freeform 5713"/>
              <p:cNvSpPr>
                <a:spLocks/>
              </p:cNvSpPr>
              <p:nvPr/>
            </p:nvSpPr>
            <p:spPr bwMode="auto">
              <a:xfrm>
                <a:off x="15171" y="-15248"/>
                <a:ext cx="134" cy="134"/>
              </a:xfrm>
              <a:custGeom>
                <a:avLst/>
                <a:gdLst>
                  <a:gd name="T0" fmla="*/ 21 w 50"/>
                  <a:gd name="T1" fmla="*/ 2 h 50"/>
                  <a:gd name="T2" fmla="*/ 2 w 50"/>
                  <a:gd name="T3" fmla="*/ 30 h 50"/>
                  <a:gd name="T4" fmla="*/ 25 w 50"/>
                  <a:gd name="T5" fmla="*/ 50 h 50"/>
                  <a:gd name="T6" fmla="*/ 29 w 50"/>
                  <a:gd name="T7" fmla="*/ 49 h 50"/>
                  <a:gd name="T8" fmla="*/ 45 w 50"/>
                  <a:gd name="T9" fmla="*/ 40 h 50"/>
                  <a:gd name="T10" fmla="*/ 49 w 50"/>
                  <a:gd name="T11" fmla="*/ 22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8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2" name="Freeform 5714"/>
              <p:cNvSpPr>
                <a:spLocks/>
              </p:cNvSpPr>
              <p:nvPr/>
            </p:nvSpPr>
            <p:spPr bwMode="auto">
              <a:xfrm>
                <a:off x="15139" y="-15416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2 w 51"/>
                  <a:gd name="T5" fmla="*/ 31 h 50"/>
                  <a:gd name="T6" fmla="*/ 25 w 51"/>
                  <a:gd name="T7" fmla="*/ 50 h 50"/>
                  <a:gd name="T8" fmla="*/ 30 w 51"/>
                  <a:gd name="T9" fmla="*/ 50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4" y="4"/>
                      <a:pt x="9" y="8"/>
                      <a:pt x="5" y="13"/>
                    </a:cubicBezTo>
                    <a:cubicBezTo>
                      <a:pt x="2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3" name="Freeform 5715"/>
              <p:cNvSpPr>
                <a:spLocks/>
              </p:cNvSpPr>
              <p:nvPr/>
            </p:nvSpPr>
            <p:spPr bwMode="auto">
              <a:xfrm>
                <a:off x="15102" y="-15581"/>
                <a:ext cx="131" cy="133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5 w 49"/>
                  <a:gd name="T7" fmla="*/ 50 h 50"/>
                  <a:gd name="T8" fmla="*/ 30 w 49"/>
                  <a:gd name="T9" fmla="*/ 50 h 50"/>
                  <a:gd name="T10" fmla="*/ 45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5"/>
                      <a:pt x="8" y="9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ubicBezTo>
                      <a:pt x="37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4" name="Freeform 5716"/>
              <p:cNvSpPr>
                <a:spLocks/>
              </p:cNvSpPr>
              <p:nvPr/>
            </p:nvSpPr>
            <p:spPr bwMode="auto">
              <a:xfrm>
                <a:off x="15051" y="-15744"/>
                <a:ext cx="144" cy="133"/>
              </a:xfrm>
              <a:custGeom>
                <a:avLst/>
                <a:gdLst>
                  <a:gd name="T0" fmla="*/ 20 w 54"/>
                  <a:gd name="T1" fmla="*/ 4 h 50"/>
                  <a:gd name="T2" fmla="*/ 4 w 54"/>
                  <a:gd name="T3" fmla="*/ 33 h 50"/>
                  <a:gd name="T4" fmla="*/ 27 w 54"/>
                  <a:gd name="T5" fmla="*/ 50 h 50"/>
                  <a:gd name="T6" fmla="*/ 34 w 54"/>
                  <a:gd name="T7" fmla="*/ 49 h 50"/>
                  <a:gd name="T8" fmla="*/ 50 w 54"/>
                  <a:gd name="T9" fmla="*/ 20 h 50"/>
                  <a:gd name="T10" fmla="*/ 20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0" y="4"/>
                    </a:moveTo>
                    <a:cubicBezTo>
                      <a:pt x="8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46" y="46"/>
                      <a:pt x="54" y="33"/>
                      <a:pt x="50" y="20"/>
                    </a:cubicBezTo>
                    <a:cubicBezTo>
                      <a:pt x="46" y="8"/>
                      <a:pt x="33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5" name="Freeform 5717"/>
              <p:cNvSpPr>
                <a:spLocks/>
              </p:cNvSpPr>
              <p:nvPr/>
            </p:nvSpPr>
            <p:spPr bwMode="auto">
              <a:xfrm>
                <a:off x="15009" y="-15904"/>
                <a:ext cx="136" cy="133"/>
              </a:xfrm>
              <a:custGeom>
                <a:avLst/>
                <a:gdLst>
                  <a:gd name="T0" fmla="*/ 17 w 51"/>
                  <a:gd name="T1" fmla="*/ 4 h 50"/>
                  <a:gd name="T2" fmla="*/ 3 w 51"/>
                  <a:gd name="T3" fmla="*/ 16 h 50"/>
                  <a:gd name="T4" fmla="*/ 2 w 51"/>
                  <a:gd name="T5" fmla="*/ 34 h 50"/>
                  <a:gd name="T6" fmla="*/ 24 w 51"/>
                  <a:gd name="T7" fmla="*/ 50 h 50"/>
                  <a:gd name="T8" fmla="*/ 32 w 51"/>
                  <a:gd name="T9" fmla="*/ 49 h 50"/>
                  <a:gd name="T10" fmla="*/ 47 w 51"/>
                  <a:gd name="T11" fmla="*/ 19 h 50"/>
                  <a:gd name="T12" fmla="*/ 17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4" y="50"/>
                    </a:cubicBezTo>
                    <a:cubicBezTo>
                      <a:pt x="27" y="50"/>
                      <a:pt x="29" y="50"/>
                      <a:pt x="32" y="49"/>
                    </a:cubicBezTo>
                    <a:cubicBezTo>
                      <a:pt x="44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6" name="Freeform 5718"/>
              <p:cNvSpPr>
                <a:spLocks/>
              </p:cNvSpPr>
              <p:nvPr/>
            </p:nvSpPr>
            <p:spPr bwMode="auto">
              <a:xfrm>
                <a:off x="14953" y="-16062"/>
                <a:ext cx="130" cy="134"/>
              </a:xfrm>
              <a:custGeom>
                <a:avLst/>
                <a:gdLst>
                  <a:gd name="T0" fmla="*/ 16 w 49"/>
                  <a:gd name="T1" fmla="*/ 4 h 50"/>
                  <a:gd name="T2" fmla="*/ 3 w 49"/>
                  <a:gd name="T3" fmla="*/ 16 h 50"/>
                  <a:gd name="T4" fmla="*/ 2 w 49"/>
                  <a:gd name="T5" fmla="*/ 35 h 50"/>
                  <a:gd name="T6" fmla="*/ 24 w 49"/>
                  <a:gd name="T7" fmla="*/ 50 h 50"/>
                  <a:gd name="T8" fmla="*/ 33 w 49"/>
                  <a:gd name="T9" fmla="*/ 49 h 50"/>
                  <a:gd name="T10" fmla="*/ 46 w 49"/>
                  <a:gd name="T11" fmla="*/ 36 h 50"/>
                  <a:gd name="T12" fmla="*/ 47 w 49"/>
                  <a:gd name="T13" fmla="*/ 18 h 50"/>
                  <a:gd name="T14" fmla="*/ 16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6" y="4"/>
                    </a:moveTo>
                    <a:cubicBezTo>
                      <a:pt x="10" y="6"/>
                      <a:pt x="6" y="11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6" y="44"/>
                      <a:pt x="15" y="50"/>
                      <a:pt x="24" y="50"/>
                    </a:cubicBezTo>
                    <a:cubicBezTo>
                      <a:pt x="27" y="50"/>
                      <a:pt x="30" y="50"/>
                      <a:pt x="33" y="49"/>
                    </a:cubicBezTo>
                    <a:cubicBezTo>
                      <a:pt x="39" y="47"/>
                      <a:pt x="43" y="42"/>
                      <a:pt x="46" y="36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3" y="6"/>
                      <a:pt x="28" y="0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7" name="Freeform 5719"/>
              <p:cNvSpPr>
                <a:spLocks/>
              </p:cNvSpPr>
              <p:nvPr/>
            </p:nvSpPr>
            <p:spPr bwMode="auto">
              <a:xfrm>
                <a:off x="14886" y="-16219"/>
                <a:ext cx="136" cy="136"/>
              </a:xfrm>
              <a:custGeom>
                <a:avLst/>
                <a:gdLst>
                  <a:gd name="T0" fmla="*/ 5 w 51"/>
                  <a:gd name="T1" fmla="*/ 36 h 51"/>
                  <a:gd name="T2" fmla="*/ 27 w 51"/>
                  <a:gd name="T3" fmla="*/ 51 h 51"/>
                  <a:gd name="T4" fmla="*/ 36 w 51"/>
                  <a:gd name="T5" fmla="*/ 49 h 51"/>
                  <a:gd name="T6" fmla="*/ 49 w 51"/>
                  <a:gd name="T7" fmla="*/ 37 h 51"/>
                  <a:gd name="T8" fmla="*/ 49 w 51"/>
                  <a:gd name="T9" fmla="*/ 18 h 51"/>
                  <a:gd name="T10" fmla="*/ 18 w 51"/>
                  <a:gd name="T11" fmla="*/ 5 h 51"/>
                  <a:gd name="T12" fmla="*/ 5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36"/>
                    </a:move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49"/>
                    </a:cubicBezTo>
                    <a:cubicBezTo>
                      <a:pt x="42" y="47"/>
                      <a:pt x="46" y="42"/>
                      <a:pt x="49" y="37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ubicBezTo>
                      <a:pt x="5" y="10"/>
                      <a:pt x="0" y="24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8" name="Freeform 5720"/>
              <p:cNvSpPr>
                <a:spLocks/>
              </p:cNvSpPr>
              <p:nvPr/>
            </p:nvSpPr>
            <p:spPr bwMode="auto">
              <a:xfrm>
                <a:off x="14825" y="-16371"/>
                <a:ext cx="130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25 w 49"/>
                  <a:gd name="T5" fmla="*/ 51 h 51"/>
                  <a:gd name="T6" fmla="*/ 35 w 49"/>
                  <a:gd name="T7" fmla="*/ 49 h 51"/>
                  <a:gd name="T8" fmla="*/ 47 w 49"/>
                  <a:gd name="T9" fmla="*/ 36 h 51"/>
                  <a:gd name="T10" fmla="*/ 47 w 49"/>
                  <a:gd name="T11" fmla="*/ 17 h 51"/>
                  <a:gd name="T12" fmla="*/ 15 w 49"/>
                  <a:gd name="T13" fmla="*/ 5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1" y="50"/>
                      <a:pt x="35" y="49"/>
                    </a:cubicBezTo>
                    <a:cubicBezTo>
                      <a:pt x="40" y="46"/>
                      <a:pt x="45" y="42"/>
                      <a:pt x="47" y="36"/>
                    </a:cubicBezTo>
                    <a:cubicBezTo>
                      <a:pt x="49" y="30"/>
                      <a:pt x="49" y="23"/>
                      <a:pt x="47" y="17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5" y="13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9" name="Freeform 5721"/>
              <p:cNvSpPr>
                <a:spLocks/>
              </p:cNvSpPr>
              <p:nvPr/>
            </p:nvSpPr>
            <p:spPr bwMode="auto">
              <a:xfrm>
                <a:off x="14753" y="-16521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6 w 50"/>
                  <a:gd name="T3" fmla="*/ 49 h 51"/>
                  <a:gd name="T4" fmla="*/ 48 w 50"/>
                  <a:gd name="T5" fmla="*/ 35 h 51"/>
                  <a:gd name="T6" fmla="*/ 46 w 50"/>
                  <a:gd name="T7" fmla="*/ 17 h 51"/>
                  <a:gd name="T8" fmla="*/ 14 w 50"/>
                  <a:gd name="T9" fmla="*/ 6 h 51"/>
                  <a:gd name="T10" fmla="*/ 2 w 50"/>
                  <a:gd name="T11" fmla="*/ 19 h 51"/>
                  <a:gd name="T12" fmla="*/ 4 w 50"/>
                  <a:gd name="T13" fmla="*/ 38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2" y="50"/>
                      <a:pt x="36" y="49"/>
                    </a:cubicBezTo>
                    <a:cubicBezTo>
                      <a:pt x="41" y="46"/>
                      <a:pt x="46" y="41"/>
                      <a:pt x="48" y="35"/>
                    </a:cubicBezTo>
                    <a:cubicBezTo>
                      <a:pt x="50" y="29"/>
                      <a:pt x="49" y="22"/>
                      <a:pt x="46" y="17"/>
                    </a:cubicBezTo>
                    <a:cubicBezTo>
                      <a:pt x="41" y="5"/>
                      <a:pt x="26" y="0"/>
                      <a:pt x="14" y="6"/>
                    </a:cubicBezTo>
                    <a:cubicBezTo>
                      <a:pt x="9" y="9"/>
                      <a:pt x="4" y="13"/>
                      <a:pt x="2" y="19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0" name="Freeform 5722"/>
              <p:cNvSpPr>
                <a:spLocks/>
              </p:cNvSpPr>
              <p:nvPr/>
            </p:nvSpPr>
            <p:spPr bwMode="auto">
              <a:xfrm>
                <a:off x="31441" y="-17204"/>
                <a:ext cx="133" cy="136"/>
              </a:xfrm>
              <a:custGeom>
                <a:avLst/>
                <a:gdLst>
                  <a:gd name="T0" fmla="*/ 39 w 50"/>
                  <a:gd name="T1" fmla="*/ 8 h 51"/>
                  <a:gd name="T2" fmla="*/ 5 w 50"/>
                  <a:gd name="T3" fmla="*/ 13 h 51"/>
                  <a:gd name="T4" fmla="*/ 1 w 50"/>
                  <a:gd name="T5" fmla="*/ 31 h 51"/>
                  <a:gd name="T6" fmla="*/ 11 w 50"/>
                  <a:gd name="T7" fmla="*/ 47 h 51"/>
                  <a:gd name="T8" fmla="*/ 25 w 50"/>
                  <a:gd name="T9" fmla="*/ 51 h 51"/>
                  <a:gd name="T10" fmla="*/ 44 w 50"/>
                  <a:gd name="T11" fmla="*/ 41 h 51"/>
                  <a:gd name="T12" fmla="*/ 48 w 50"/>
                  <a:gd name="T13" fmla="*/ 23 h 51"/>
                  <a:gd name="T14" fmla="*/ 39 w 50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9" y="8"/>
                    </a:moveTo>
                    <a:cubicBezTo>
                      <a:pt x="28" y="0"/>
                      <a:pt x="13" y="3"/>
                      <a:pt x="5" y="13"/>
                    </a:cubicBezTo>
                    <a:cubicBezTo>
                      <a:pt x="2" y="19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48" y="36"/>
                      <a:pt x="50" y="29"/>
                      <a:pt x="48" y="23"/>
                    </a:cubicBezTo>
                    <a:cubicBezTo>
                      <a:pt x="47" y="17"/>
                      <a:pt x="44" y="11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1" name="Freeform 5723"/>
              <p:cNvSpPr>
                <a:spLocks/>
              </p:cNvSpPr>
              <p:nvPr/>
            </p:nvSpPr>
            <p:spPr bwMode="auto">
              <a:xfrm>
                <a:off x="31342" y="-17068"/>
                <a:ext cx="147" cy="137"/>
              </a:xfrm>
              <a:custGeom>
                <a:avLst/>
                <a:gdLst>
                  <a:gd name="T0" fmla="*/ 15 w 55"/>
                  <a:gd name="T1" fmla="*/ 47 h 51"/>
                  <a:gd name="T2" fmla="*/ 28 w 55"/>
                  <a:gd name="T3" fmla="*/ 51 h 51"/>
                  <a:gd name="T4" fmla="*/ 48 w 55"/>
                  <a:gd name="T5" fmla="*/ 40 h 51"/>
                  <a:gd name="T6" fmla="*/ 41 w 55"/>
                  <a:gd name="T7" fmla="*/ 7 h 51"/>
                  <a:gd name="T8" fmla="*/ 8 w 55"/>
                  <a:gd name="T9" fmla="*/ 14 h 51"/>
                  <a:gd name="T10" fmla="*/ 15 w 55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47"/>
                    </a:move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5" y="29"/>
                      <a:pt x="52" y="14"/>
                      <a:pt x="41" y="7"/>
                    </a:cubicBezTo>
                    <a:cubicBezTo>
                      <a:pt x="30" y="0"/>
                      <a:pt x="15" y="4"/>
                      <a:pt x="8" y="14"/>
                    </a:cubicBezTo>
                    <a:cubicBezTo>
                      <a:pt x="0" y="25"/>
                      <a:pt x="4" y="40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2" name="Freeform 5724"/>
              <p:cNvSpPr>
                <a:spLocks/>
              </p:cNvSpPr>
              <p:nvPr/>
            </p:nvSpPr>
            <p:spPr bwMode="auto">
              <a:xfrm>
                <a:off x="31257" y="-16926"/>
                <a:ext cx="144" cy="136"/>
              </a:xfrm>
              <a:custGeom>
                <a:avLst/>
                <a:gdLst>
                  <a:gd name="T0" fmla="*/ 47 w 54"/>
                  <a:gd name="T1" fmla="*/ 39 h 51"/>
                  <a:gd name="T2" fmla="*/ 39 w 54"/>
                  <a:gd name="T3" fmla="*/ 6 h 51"/>
                  <a:gd name="T4" fmla="*/ 7 w 54"/>
                  <a:gd name="T5" fmla="*/ 14 h 51"/>
                  <a:gd name="T6" fmla="*/ 15 w 54"/>
                  <a:gd name="T7" fmla="*/ 47 h 51"/>
                  <a:gd name="T8" fmla="*/ 27 w 54"/>
                  <a:gd name="T9" fmla="*/ 51 h 51"/>
                  <a:gd name="T10" fmla="*/ 47 w 54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39"/>
                    </a:moveTo>
                    <a:cubicBezTo>
                      <a:pt x="54" y="28"/>
                      <a:pt x="51" y="13"/>
                      <a:pt x="39" y="6"/>
                    </a:cubicBezTo>
                    <a:cubicBezTo>
                      <a:pt x="28" y="0"/>
                      <a:pt x="13" y="3"/>
                      <a:pt x="7" y="14"/>
                    </a:cubicBezTo>
                    <a:cubicBezTo>
                      <a:pt x="0" y="25"/>
                      <a:pt x="3" y="40"/>
                      <a:pt x="15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3" name="Freeform 5725"/>
              <p:cNvSpPr>
                <a:spLocks/>
              </p:cNvSpPr>
              <p:nvPr/>
            </p:nvSpPr>
            <p:spPr bwMode="auto">
              <a:xfrm>
                <a:off x="31179" y="-16785"/>
                <a:ext cx="134" cy="136"/>
              </a:xfrm>
              <a:custGeom>
                <a:avLst/>
                <a:gdLst>
                  <a:gd name="T0" fmla="*/ 46 w 50"/>
                  <a:gd name="T1" fmla="*/ 39 h 51"/>
                  <a:gd name="T2" fmla="*/ 48 w 50"/>
                  <a:gd name="T3" fmla="*/ 21 h 51"/>
                  <a:gd name="T4" fmla="*/ 37 w 50"/>
                  <a:gd name="T5" fmla="*/ 6 h 51"/>
                  <a:gd name="T6" fmla="*/ 4 w 50"/>
                  <a:gd name="T7" fmla="*/ 15 h 51"/>
                  <a:gd name="T8" fmla="*/ 2 w 50"/>
                  <a:gd name="T9" fmla="*/ 34 h 51"/>
                  <a:gd name="T10" fmla="*/ 13 w 50"/>
                  <a:gd name="T11" fmla="*/ 48 h 51"/>
                  <a:gd name="T12" fmla="*/ 25 w 50"/>
                  <a:gd name="T13" fmla="*/ 51 h 51"/>
                  <a:gd name="T14" fmla="*/ 46 w 50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6" y="39"/>
                    </a:moveTo>
                    <a:cubicBezTo>
                      <a:pt x="49" y="33"/>
                      <a:pt x="50" y="27"/>
                      <a:pt x="48" y="21"/>
                    </a:cubicBezTo>
                    <a:cubicBezTo>
                      <a:pt x="46" y="15"/>
                      <a:pt x="42" y="9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4" name="Freeform 5726"/>
              <p:cNvSpPr>
                <a:spLocks/>
              </p:cNvSpPr>
              <p:nvPr/>
            </p:nvSpPr>
            <p:spPr bwMode="auto">
              <a:xfrm>
                <a:off x="31097" y="-16638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6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5" name="Freeform 5727"/>
              <p:cNvSpPr>
                <a:spLocks/>
              </p:cNvSpPr>
              <p:nvPr/>
            </p:nvSpPr>
            <p:spPr bwMode="auto">
              <a:xfrm>
                <a:off x="31025" y="-16489"/>
                <a:ext cx="136" cy="134"/>
              </a:xfrm>
              <a:custGeom>
                <a:avLst/>
                <a:gdLst>
                  <a:gd name="T0" fmla="*/ 49 w 51"/>
                  <a:gd name="T1" fmla="*/ 19 h 50"/>
                  <a:gd name="T2" fmla="*/ 37 w 51"/>
                  <a:gd name="T3" fmla="*/ 5 h 50"/>
                  <a:gd name="T4" fmla="*/ 5 w 51"/>
                  <a:gd name="T5" fmla="*/ 16 h 50"/>
                  <a:gd name="T6" fmla="*/ 17 w 51"/>
                  <a:gd name="T7" fmla="*/ 48 h 50"/>
                  <a:gd name="T8" fmla="*/ 27 w 51"/>
                  <a:gd name="T9" fmla="*/ 50 h 50"/>
                  <a:gd name="T10" fmla="*/ 48 w 51"/>
                  <a:gd name="T11" fmla="*/ 37 h 50"/>
                  <a:gd name="T12" fmla="*/ 49 w 51"/>
                  <a:gd name="T1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9" y="19"/>
                    </a:moveTo>
                    <a:cubicBezTo>
                      <a:pt x="47" y="13"/>
                      <a:pt x="43" y="8"/>
                      <a:pt x="37" y="5"/>
                    </a:cubicBezTo>
                    <a:cubicBezTo>
                      <a:pt x="25" y="0"/>
                      <a:pt x="11" y="5"/>
                      <a:pt x="5" y="16"/>
                    </a:cubicBez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3" y="50"/>
                      <a:pt x="27" y="50"/>
                    </a:cubicBezTo>
                    <a:cubicBezTo>
                      <a:pt x="36" y="50"/>
                      <a:pt x="44" y="45"/>
                      <a:pt x="48" y="37"/>
                    </a:cubicBezTo>
                    <a:cubicBezTo>
                      <a:pt x="51" y="31"/>
                      <a:pt x="51" y="25"/>
                      <a:pt x="49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6" name="Freeform 5728"/>
              <p:cNvSpPr>
                <a:spLocks/>
              </p:cNvSpPr>
              <p:nvPr/>
            </p:nvSpPr>
            <p:spPr bwMode="auto">
              <a:xfrm>
                <a:off x="30963" y="-16339"/>
                <a:ext cx="131" cy="136"/>
              </a:xfrm>
              <a:custGeom>
                <a:avLst/>
                <a:gdLst>
                  <a:gd name="T0" fmla="*/ 2 w 49"/>
                  <a:gd name="T1" fmla="*/ 18 h 51"/>
                  <a:gd name="T2" fmla="*/ 2 w 49"/>
                  <a:gd name="T3" fmla="*/ 36 h 51"/>
                  <a:gd name="T4" fmla="*/ 15 w 49"/>
                  <a:gd name="T5" fmla="*/ 49 h 51"/>
                  <a:gd name="T6" fmla="*/ 24 w 49"/>
                  <a:gd name="T7" fmla="*/ 51 h 51"/>
                  <a:gd name="T8" fmla="*/ 46 w 49"/>
                  <a:gd name="T9" fmla="*/ 37 h 51"/>
                  <a:gd name="T10" fmla="*/ 47 w 49"/>
                  <a:gd name="T11" fmla="*/ 19 h 51"/>
                  <a:gd name="T12" fmla="*/ 34 w 49"/>
                  <a:gd name="T13" fmla="*/ 6 h 51"/>
                  <a:gd name="T14" fmla="*/ 2 w 49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8"/>
                    </a:move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ubicBezTo>
                      <a:pt x="18" y="51"/>
                      <a:pt x="21" y="51"/>
                      <a:pt x="24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4" y="13"/>
                      <a:pt x="40" y="8"/>
                      <a:pt x="34" y="6"/>
                    </a:cubicBezTo>
                    <a:cubicBezTo>
                      <a:pt x="22" y="0"/>
                      <a:pt x="8" y="6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7" name="Freeform 5729"/>
              <p:cNvSpPr>
                <a:spLocks/>
              </p:cNvSpPr>
              <p:nvPr/>
            </p:nvSpPr>
            <p:spPr bwMode="auto">
              <a:xfrm>
                <a:off x="30790" y="-15867"/>
                <a:ext cx="131" cy="136"/>
              </a:xfrm>
              <a:custGeom>
                <a:avLst/>
                <a:gdLst>
                  <a:gd name="T0" fmla="*/ 32 w 49"/>
                  <a:gd name="T1" fmla="*/ 4 h 51"/>
                  <a:gd name="T2" fmla="*/ 2 w 49"/>
                  <a:gd name="T3" fmla="*/ 19 h 51"/>
                  <a:gd name="T4" fmla="*/ 4 w 49"/>
                  <a:gd name="T5" fmla="*/ 38 h 51"/>
                  <a:gd name="T6" fmla="*/ 18 w 49"/>
                  <a:gd name="T7" fmla="*/ 49 h 51"/>
                  <a:gd name="T8" fmla="*/ 25 w 49"/>
                  <a:gd name="T9" fmla="*/ 51 h 51"/>
                  <a:gd name="T10" fmla="*/ 48 w 49"/>
                  <a:gd name="T11" fmla="*/ 34 h 51"/>
                  <a:gd name="T12" fmla="*/ 46 w 49"/>
                  <a:gd name="T13" fmla="*/ 16 h 51"/>
                  <a:gd name="T14" fmla="*/ 32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4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8"/>
                      <a:pt x="18" y="49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8" name="Freeform 5730"/>
              <p:cNvSpPr>
                <a:spLocks/>
              </p:cNvSpPr>
              <p:nvPr/>
            </p:nvSpPr>
            <p:spPr bwMode="auto">
              <a:xfrm>
                <a:off x="6338" y="-12075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6 w 50"/>
                  <a:gd name="T3" fmla="*/ 48 h 51"/>
                  <a:gd name="T4" fmla="*/ 48 w 50"/>
                  <a:gd name="T5" fmla="*/ 34 h 51"/>
                  <a:gd name="T6" fmla="*/ 46 w 50"/>
                  <a:gd name="T7" fmla="*/ 15 h 51"/>
                  <a:gd name="T8" fmla="*/ 13 w 50"/>
                  <a:gd name="T9" fmla="*/ 6 h 51"/>
                  <a:gd name="T10" fmla="*/ 2 w 50"/>
                  <a:gd name="T11" fmla="*/ 20 h 51"/>
                  <a:gd name="T12" fmla="*/ 4 w 50"/>
                  <a:gd name="T13" fmla="*/ 38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40" y="4"/>
                      <a:pt x="25" y="0"/>
                      <a:pt x="13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9" name="Freeform 5731"/>
              <p:cNvSpPr>
                <a:spLocks/>
              </p:cNvSpPr>
              <p:nvPr/>
            </p:nvSpPr>
            <p:spPr bwMode="auto">
              <a:xfrm>
                <a:off x="6421" y="-11934"/>
                <a:ext cx="138" cy="136"/>
              </a:xfrm>
              <a:custGeom>
                <a:avLst/>
                <a:gdLst>
                  <a:gd name="T0" fmla="*/ 12 w 52"/>
                  <a:gd name="T1" fmla="*/ 7 h 51"/>
                  <a:gd name="T2" fmla="*/ 1 w 52"/>
                  <a:gd name="T3" fmla="*/ 21 h 51"/>
                  <a:gd name="T4" fmla="*/ 4 w 52"/>
                  <a:gd name="T5" fmla="*/ 39 h 51"/>
                  <a:gd name="T6" fmla="*/ 24 w 52"/>
                  <a:gd name="T7" fmla="*/ 51 h 51"/>
                  <a:gd name="T8" fmla="*/ 37 w 52"/>
                  <a:gd name="T9" fmla="*/ 48 h 51"/>
                  <a:gd name="T10" fmla="*/ 45 w 52"/>
                  <a:gd name="T11" fmla="*/ 15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0" name="Freeform 5732"/>
              <p:cNvSpPr>
                <a:spLocks/>
              </p:cNvSpPr>
              <p:nvPr/>
            </p:nvSpPr>
            <p:spPr bwMode="auto">
              <a:xfrm>
                <a:off x="6501" y="-11793"/>
                <a:ext cx="144" cy="134"/>
              </a:xfrm>
              <a:custGeom>
                <a:avLst/>
                <a:gdLst>
                  <a:gd name="T0" fmla="*/ 14 w 54"/>
                  <a:gd name="T1" fmla="*/ 6 h 50"/>
                  <a:gd name="T2" fmla="*/ 7 w 54"/>
                  <a:gd name="T3" fmla="*/ 39 h 50"/>
                  <a:gd name="T4" fmla="*/ 27 w 54"/>
                  <a:gd name="T5" fmla="*/ 50 h 50"/>
                  <a:gd name="T6" fmla="*/ 40 w 54"/>
                  <a:gd name="T7" fmla="*/ 47 h 50"/>
                  <a:gd name="T8" fmla="*/ 47 w 54"/>
                  <a:gd name="T9" fmla="*/ 14 h 50"/>
                  <a:gd name="T10" fmla="*/ 14 w 54"/>
                  <a:gd name="T11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6"/>
                    </a:moveTo>
                    <a:cubicBezTo>
                      <a:pt x="3" y="13"/>
                      <a:pt x="0" y="28"/>
                      <a:pt x="7" y="39"/>
                    </a:cubicBezTo>
                    <a:cubicBezTo>
                      <a:pt x="11" y="46"/>
                      <a:pt x="19" y="50"/>
                      <a:pt x="27" y="50"/>
                    </a:cubicBezTo>
                    <a:cubicBezTo>
                      <a:pt x="31" y="50"/>
                      <a:pt x="36" y="49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1" name="Freeform 5733"/>
              <p:cNvSpPr>
                <a:spLocks/>
              </p:cNvSpPr>
              <p:nvPr/>
            </p:nvSpPr>
            <p:spPr bwMode="auto">
              <a:xfrm>
                <a:off x="6597" y="-11656"/>
                <a:ext cx="133" cy="133"/>
              </a:xfrm>
              <a:custGeom>
                <a:avLst/>
                <a:gdLst>
                  <a:gd name="T0" fmla="*/ 11 w 50"/>
                  <a:gd name="T1" fmla="*/ 7 h 50"/>
                  <a:gd name="T2" fmla="*/ 1 w 50"/>
                  <a:gd name="T3" fmla="*/ 22 h 50"/>
                  <a:gd name="T4" fmla="*/ 5 w 50"/>
                  <a:gd name="T5" fmla="*/ 40 h 50"/>
                  <a:gd name="T6" fmla="*/ 25 w 50"/>
                  <a:gd name="T7" fmla="*/ 50 h 50"/>
                  <a:gd name="T8" fmla="*/ 38 w 50"/>
                  <a:gd name="T9" fmla="*/ 46 h 50"/>
                  <a:gd name="T10" fmla="*/ 48 w 50"/>
                  <a:gd name="T11" fmla="*/ 31 h 50"/>
                  <a:gd name="T12" fmla="*/ 45 w 50"/>
                  <a:gd name="T13" fmla="*/ 13 h 50"/>
                  <a:gd name="T14" fmla="*/ 11 w 50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1" y="7"/>
                    </a:moveTo>
                    <a:cubicBezTo>
                      <a:pt x="6" y="11"/>
                      <a:pt x="3" y="16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4" y="49"/>
                      <a:pt x="38" y="46"/>
                    </a:cubicBezTo>
                    <a:cubicBezTo>
                      <a:pt x="44" y="43"/>
                      <a:pt x="47" y="37"/>
                      <a:pt x="48" y="31"/>
                    </a:cubicBezTo>
                    <a:cubicBezTo>
                      <a:pt x="50" y="25"/>
                      <a:pt x="48" y="18"/>
                      <a:pt x="45" y="13"/>
                    </a:cubicBezTo>
                    <a:cubicBezTo>
                      <a:pt x="37" y="3"/>
                      <a:pt x="2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2" name="Freeform 5734"/>
              <p:cNvSpPr>
                <a:spLocks/>
              </p:cNvSpPr>
              <p:nvPr/>
            </p:nvSpPr>
            <p:spPr bwMode="auto">
              <a:xfrm>
                <a:off x="6693" y="-11523"/>
                <a:ext cx="130" cy="133"/>
              </a:xfrm>
              <a:custGeom>
                <a:avLst/>
                <a:gdLst>
                  <a:gd name="T0" fmla="*/ 10 w 49"/>
                  <a:gd name="T1" fmla="*/ 7 h 50"/>
                  <a:gd name="T2" fmla="*/ 1 w 49"/>
                  <a:gd name="T3" fmla="*/ 23 h 50"/>
                  <a:gd name="T4" fmla="*/ 5 w 49"/>
                  <a:gd name="T5" fmla="*/ 41 h 50"/>
                  <a:gd name="T6" fmla="*/ 25 w 49"/>
                  <a:gd name="T7" fmla="*/ 50 h 50"/>
                  <a:gd name="T8" fmla="*/ 39 w 49"/>
                  <a:gd name="T9" fmla="*/ 46 h 50"/>
                  <a:gd name="T10" fmla="*/ 48 w 49"/>
                  <a:gd name="T11" fmla="*/ 30 h 50"/>
                  <a:gd name="T12" fmla="*/ 44 w 49"/>
                  <a:gd name="T13" fmla="*/ 12 h 50"/>
                  <a:gd name="T14" fmla="*/ 10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2" y="35"/>
                      <a:pt x="5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36" y="2"/>
                      <a:pt x="21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3" name="Freeform 5735"/>
              <p:cNvSpPr>
                <a:spLocks/>
              </p:cNvSpPr>
              <p:nvPr/>
            </p:nvSpPr>
            <p:spPr bwMode="auto">
              <a:xfrm>
                <a:off x="6794" y="-11395"/>
                <a:ext cx="128" cy="136"/>
              </a:xfrm>
              <a:custGeom>
                <a:avLst/>
                <a:gdLst>
                  <a:gd name="T0" fmla="*/ 39 w 48"/>
                  <a:gd name="T1" fmla="*/ 46 h 51"/>
                  <a:gd name="T2" fmla="*/ 48 w 48"/>
                  <a:gd name="T3" fmla="*/ 30 h 51"/>
                  <a:gd name="T4" fmla="*/ 43 w 48"/>
                  <a:gd name="T5" fmla="*/ 12 h 51"/>
                  <a:gd name="T6" fmla="*/ 9 w 48"/>
                  <a:gd name="T7" fmla="*/ 8 h 51"/>
                  <a:gd name="T8" fmla="*/ 0 w 48"/>
                  <a:gd name="T9" fmla="*/ 24 h 51"/>
                  <a:gd name="T10" fmla="*/ 5 w 48"/>
                  <a:gd name="T11" fmla="*/ 42 h 51"/>
                  <a:gd name="T12" fmla="*/ 24 w 48"/>
                  <a:gd name="T13" fmla="*/ 51 h 51"/>
                  <a:gd name="T14" fmla="*/ 39 w 48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39" y="46"/>
                    </a:moveTo>
                    <a:cubicBezTo>
                      <a:pt x="44" y="42"/>
                      <a:pt x="47" y="36"/>
                      <a:pt x="48" y="30"/>
                    </a:cubicBezTo>
                    <a:cubicBezTo>
                      <a:pt x="48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1" y="37"/>
                      <a:pt x="5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29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4" name="Freeform 5736"/>
              <p:cNvSpPr>
                <a:spLocks/>
              </p:cNvSpPr>
              <p:nvPr/>
            </p:nvSpPr>
            <p:spPr bwMode="auto">
              <a:xfrm>
                <a:off x="6898" y="-11267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39 w 51"/>
                  <a:gd name="T3" fmla="*/ 44 h 50"/>
                  <a:gd name="T4" fmla="*/ 42 w 51"/>
                  <a:gd name="T5" fmla="*/ 11 h 50"/>
                  <a:gd name="T6" fmla="*/ 9 w 51"/>
                  <a:gd name="T7" fmla="*/ 8 h 50"/>
                  <a:gd name="T8" fmla="*/ 0 w 51"/>
                  <a:gd name="T9" fmla="*/ 24 h 50"/>
                  <a:gd name="T10" fmla="*/ 6 w 51"/>
                  <a:gd name="T11" fmla="*/ 42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0" y="50"/>
                      <a:pt x="35" y="48"/>
                      <a:pt x="39" y="44"/>
                    </a:cubicBezTo>
                    <a:cubicBezTo>
                      <a:pt x="49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5" name="Freeform 5737"/>
              <p:cNvSpPr>
                <a:spLocks/>
              </p:cNvSpPr>
              <p:nvPr/>
            </p:nvSpPr>
            <p:spPr bwMode="auto">
              <a:xfrm>
                <a:off x="6999" y="-11144"/>
                <a:ext cx="136" cy="133"/>
              </a:xfrm>
              <a:custGeom>
                <a:avLst/>
                <a:gdLst>
                  <a:gd name="T0" fmla="*/ 42 w 51"/>
                  <a:gd name="T1" fmla="*/ 44 h 50"/>
                  <a:gd name="T2" fmla="*/ 50 w 51"/>
                  <a:gd name="T3" fmla="*/ 27 h 50"/>
                  <a:gd name="T4" fmla="*/ 44 w 51"/>
                  <a:gd name="T5" fmla="*/ 10 h 50"/>
                  <a:gd name="T6" fmla="*/ 10 w 51"/>
                  <a:gd name="T7" fmla="*/ 8 h 50"/>
                  <a:gd name="T8" fmla="*/ 9 w 51"/>
                  <a:gd name="T9" fmla="*/ 42 h 50"/>
                  <a:gd name="T10" fmla="*/ 26 w 51"/>
                  <a:gd name="T11" fmla="*/ 50 h 50"/>
                  <a:gd name="T12" fmla="*/ 42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4"/>
                    </a:moveTo>
                    <a:cubicBezTo>
                      <a:pt x="47" y="40"/>
                      <a:pt x="50" y="34"/>
                      <a:pt x="50" y="27"/>
                    </a:cubicBezTo>
                    <a:cubicBezTo>
                      <a:pt x="51" y="21"/>
                      <a:pt x="48" y="15"/>
                      <a:pt x="44" y="10"/>
                    </a:cubicBezTo>
                    <a:cubicBezTo>
                      <a:pt x="36" y="1"/>
                      <a:pt x="20" y="0"/>
                      <a:pt x="10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6" name="Freeform 5738"/>
              <p:cNvSpPr>
                <a:spLocks/>
              </p:cNvSpPr>
              <p:nvPr/>
            </p:nvSpPr>
            <p:spPr bwMode="auto">
              <a:xfrm>
                <a:off x="7111" y="-11027"/>
                <a:ext cx="134" cy="134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4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3" y="44"/>
                    </a:cubicBezTo>
                    <a:cubicBezTo>
                      <a:pt x="48" y="39"/>
                      <a:pt x="50" y="33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7" name="Freeform 5739"/>
              <p:cNvSpPr>
                <a:spLocks/>
              </p:cNvSpPr>
              <p:nvPr/>
            </p:nvSpPr>
            <p:spPr bwMode="auto">
              <a:xfrm>
                <a:off x="7229" y="-10912"/>
                <a:ext cx="138" cy="133"/>
              </a:xfrm>
              <a:custGeom>
                <a:avLst/>
                <a:gdLst>
                  <a:gd name="T0" fmla="*/ 43 w 52"/>
                  <a:gd name="T1" fmla="*/ 43 h 50"/>
                  <a:gd name="T2" fmla="*/ 42 w 52"/>
                  <a:gd name="T3" fmla="*/ 9 h 50"/>
                  <a:gd name="T4" fmla="*/ 9 w 52"/>
                  <a:gd name="T5" fmla="*/ 10 h 50"/>
                  <a:gd name="T6" fmla="*/ 9 w 52"/>
                  <a:gd name="T7" fmla="*/ 44 h 50"/>
                  <a:gd name="T8" fmla="*/ 26 w 52"/>
                  <a:gd name="T9" fmla="*/ 50 h 50"/>
                  <a:gd name="T10" fmla="*/ 43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3" y="43"/>
                    </a:moveTo>
                    <a:cubicBezTo>
                      <a:pt x="52" y="34"/>
                      <a:pt x="52" y="19"/>
                      <a:pt x="42" y="9"/>
                    </a:cubicBezTo>
                    <a:cubicBezTo>
                      <a:pt x="33" y="0"/>
                      <a:pt x="18" y="1"/>
                      <a:pt x="9" y="10"/>
                    </a:cubicBezTo>
                    <a:cubicBezTo>
                      <a:pt x="0" y="19"/>
                      <a:pt x="0" y="35"/>
                      <a:pt x="9" y="44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2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8" name="Freeform 5740"/>
              <p:cNvSpPr>
                <a:spLocks/>
              </p:cNvSpPr>
              <p:nvPr/>
            </p:nvSpPr>
            <p:spPr bwMode="auto">
              <a:xfrm>
                <a:off x="7346" y="-10800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0 h 50"/>
                  <a:gd name="T10" fmla="*/ 11 w 51"/>
                  <a:gd name="T11" fmla="*/ 44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8" y="13"/>
                      <a:pt x="43" y="8"/>
                    </a:cubicBezTo>
                    <a:cubicBezTo>
                      <a:pt x="33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9" name="Freeform 5741"/>
              <p:cNvSpPr>
                <a:spLocks/>
              </p:cNvSpPr>
              <p:nvPr/>
            </p:nvSpPr>
            <p:spPr bwMode="auto">
              <a:xfrm>
                <a:off x="7477" y="-10693"/>
                <a:ext cx="136" cy="133"/>
              </a:xfrm>
              <a:custGeom>
                <a:avLst/>
                <a:gdLst>
                  <a:gd name="T0" fmla="*/ 42 w 51"/>
                  <a:gd name="T1" fmla="*/ 41 h 50"/>
                  <a:gd name="T2" fmla="*/ 40 w 51"/>
                  <a:gd name="T3" fmla="*/ 8 h 50"/>
                  <a:gd name="T4" fmla="*/ 6 w 51"/>
                  <a:gd name="T5" fmla="*/ 11 h 50"/>
                  <a:gd name="T6" fmla="*/ 0 w 51"/>
                  <a:gd name="T7" fmla="*/ 28 h 50"/>
                  <a:gd name="T8" fmla="*/ 9 w 51"/>
                  <a:gd name="T9" fmla="*/ 44 h 50"/>
                  <a:gd name="T10" fmla="*/ 24 w 51"/>
                  <a:gd name="T11" fmla="*/ 50 h 50"/>
                  <a:gd name="T12" fmla="*/ 42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1"/>
                    </a:move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0" name="Freeform 5742"/>
              <p:cNvSpPr>
                <a:spLocks/>
              </p:cNvSpPr>
              <p:nvPr/>
            </p:nvSpPr>
            <p:spPr bwMode="auto">
              <a:xfrm>
                <a:off x="7597" y="-10592"/>
                <a:ext cx="143" cy="134"/>
              </a:xfrm>
              <a:custGeom>
                <a:avLst/>
                <a:gdLst>
                  <a:gd name="T0" fmla="*/ 12 w 54"/>
                  <a:gd name="T1" fmla="*/ 45 h 50"/>
                  <a:gd name="T2" fmla="*/ 27 w 54"/>
                  <a:gd name="T3" fmla="*/ 50 h 50"/>
                  <a:gd name="T4" fmla="*/ 46 w 54"/>
                  <a:gd name="T5" fmla="*/ 41 h 50"/>
                  <a:gd name="T6" fmla="*/ 42 w 54"/>
                  <a:gd name="T7" fmla="*/ 8 h 50"/>
                  <a:gd name="T8" fmla="*/ 8 w 54"/>
                  <a:gd name="T9" fmla="*/ 12 h 50"/>
                  <a:gd name="T10" fmla="*/ 12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2" y="45"/>
                    </a:moveTo>
                    <a:cubicBezTo>
                      <a:pt x="16" y="49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1" name="Freeform 5743"/>
              <p:cNvSpPr>
                <a:spLocks/>
              </p:cNvSpPr>
              <p:nvPr/>
            </p:nvSpPr>
            <p:spPr bwMode="auto">
              <a:xfrm>
                <a:off x="7732" y="-10496"/>
                <a:ext cx="131" cy="136"/>
              </a:xfrm>
              <a:custGeom>
                <a:avLst/>
                <a:gdLst>
                  <a:gd name="T0" fmla="*/ 11 w 49"/>
                  <a:gd name="T1" fmla="*/ 47 h 51"/>
                  <a:gd name="T2" fmla="*/ 25 w 49"/>
                  <a:gd name="T3" fmla="*/ 51 h 51"/>
                  <a:gd name="T4" fmla="*/ 44 w 49"/>
                  <a:gd name="T5" fmla="*/ 41 h 51"/>
                  <a:gd name="T6" fmla="*/ 48 w 49"/>
                  <a:gd name="T7" fmla="*/ 24 h 51"/>
                  <a:gd name="T8" fmla="*/ 39 w 49"/>
                  <a:gd name="T9" fmla="*/ 8 h 51"/>
                  <a:gd name="T10" fmla="*/ 6 w 49"/>
                  <a:gd name="T11" fmla="*/ 13 h 51"/>
                  <a:gd name="T12" fmla="*/ 1 w 49"/>
                  <a:gd name="T13" fmla="*/ 31 h 51"/>
                  <a:gd name="T14" fmla="*/ 11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47"/>
                    </a:moveTo>
                    <a:cubicBezTo>
                      <a:pt x="15" y="50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48" y="36"/>
                      <a:pt x="49" y="30"/>
                      <a:pt x="48" y="24"/>
                    </a:cubicBezTo>
                    <a:cubicBezTo>
                      <a:pt x="48" y="17"/>
                      <a:pt x="44" y="12"/>
                      <a:pt x="39" y="8"/>
                    </a:cubicBezTo>
                    <a:cubicBezTo>
                      <a:pt x="29" y="0"/>
                      <a:pt x="13" y="3"/>
                      <a:pt x="6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2" name="Freeform 5744"/>
              <p:cNvSpPr>
                <a:spLocks/>
              </p:cNvSpPr>
              <p:nvPr/>
            </p:nvSpPr>
            <p:spPr bwMode="auto">
              <a:xfrm>
                <a:off x="7860" y="-10400"/>
                <a:ext cx="144" cy="134"/>
              </a:xfrm>
              <a:custGeom>
                <a:avLst/>
                <a:gdLst>
                  <a:gd name="T0" fmla="*/ 14 w 54"/>
                  <a:gd name="T1" fmla="*/ 46 h 50"/>
                  <a:gd name="T2" fmla="*/ 27 w 54"/>
                  <a:gd name="T3" fmla="*/ 50 h 50"/>
                  <a:gd name="T4" fmla="*/ 47 w 54"/>
                  <a:gd name="T5" fmla="*/ 40 h 50"/>
                  <a:gd name="T6" fmla="*/ 41 w 54"/>
                  <a:gd name="T7" fmla="*/ 7 h 50"/>
                  <a:gd name="T8" fmla="*/ 7 w 54"/>
                  <a:gd name="T9" fmla="*/ 13 h 50"/>
                  <a:gd name="T10" fmla="*/ 14 w 54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46"/>
                    </a:move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2" y="46"/>
                      <a:pt x="47" y="40"/>
                    </a:cubicBezTo>
                    <a:cubicBezTo>
                      <a:pt x="54" y="29"/>
                      <a:pt x="52" y="14"/>
                      <a:pt x="41" y="7"/>
                    </a:cubicBezTo>
                    <a:cubicBezTo>
                      <a:pt x="30" y="0"/>
                      <a:pt x="15" y="3"/>
                      <a:pt x="7" y="13"/>
                    </a:cubicBezTo>
                    <a:cubicBezTo>
                      <a:pt x="0" y="24"/>
                      <a:pt x="3" y="39"/>
                      <a:pt x="1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3" name="Freeform 5745"/>
              <p:cNvSpPr>
                <a:spLocks/>
              </p:cNvSpPr>
              <p:nvPr/>
            </p:nvSpPr>
            <p:spPr bwMode="auto">
              <a:xfrm>
                <a:off x="8004" y="-10312"/>
                <a:ext cx="139" cy="136"/>
              </a:xfrm>
              <a:custGeom>
                <a:avLst/>
                <a:gdLst>
                  <a:gd name="T0" fmla="*/ 12 w 52"/>
                  <a:gd name="T1" fmla="*/ 47 h 51"/>
                  <a:gd name="T2" fmla="*/ 25 w 52"/>
                  <a:gd name="T3" fmla="*/ 51 h 51"/>
                  <a:gd name="T4" fmla="*/ 45 w 52"/>
                  <a:gd name="T5" fmla="*/ 40 h 51"/>
                  <a:gd name="T6" fmla="*/ 38 w 52"/>
                  <a:gd name="T7" fmla="*/ 7 h 51"/>
                  <a:gd name="T8" fmla="*/ 5 w 52"/>
                  <a:gd name="T9" fmla="*/ 14 h 51"/>
                  <a:gd name="T10" fmla="*/ 1 w 52"/>
                  <a:gd name="T11" fmla="*/ 32 h 51"/>
                  <a:gd name="T12" fmla="*/ 12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7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9" y="14"/>
                      <a:pt x="38" y="7"/>
                    </a:cubicBezTo>
                    <a:cubicBezTo>
                      <a:pt x="27" y="0"/>
                      <a:pt x="11" y="3"/>
                      <a:pt x="5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8"/>
                      <a:pt x="7" y="44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4" name="Freeform 5746"/>
              <p:cNvSpPr>
                <a:spLocks/>
              </p:cNvSpPr>
              <p:nvPr/>
            </p:nvSpPr>
            <p:spPr bwMode="auto">
              <a:xfrm>
                <a:off x="8138" y="-10226"/>
                <a:ext cx="138" cy="136"/>
              </a:xfrm>
              <a:custGeom>
                <a:avLst/>
                <a:gdLst>
                  <a:gd name="T0" fmla="*/ 16 w 52"/>
                  <a:gd name="T1" fmla="*/ 47 h 51"/>
                  <a:gd name="T2" fmla="*/ 28 w 52"/>
                  <a:gd name="T3" fmla="*/ 51 h 51"/>
                  <a:gd name="T4" fmla="*/ 48 w 52"/>
                  <a:gd name="T5" fmla="*/ 39 h 51"/>
                  <a:gd name="T6" fmla="*/ 51 w 52"/>
                  <a:gd name="T7" fmla="*/ 21 h 51"/>
                  <a:gd name="T8" fmla="*/ 40 w 52"/>
                  <a:gd name="T9" fmla="*/ 6 h 51"/>
                  <a:gd name="T10" fmla="*/ 7 w 52"/>
                  <a:gd name="T11" fmla="*/ 15 h 51"/>
                  <a:gd name="T12" fmla="*/ 16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7"/>
                    </a:move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1" y="33"/>
                      <a:pt x="52" y="27"/>
                      <a:pt x="51" y="21"/>
                    </a:cubicBezTo>
                    <a:cubicBezTo>
                      <a:pt x="49" y="15"/>
                      <a:pt x="45" y="9"/>
                      <a:pt x="40" y="6"/>
                    </a:cubicBezTo>
                    <a:cubicBezTo>
                      <a:pt x="29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5" name="Freeform 5747"/>
              <p:cNvSpPr>
                <a:spLocks/>
              </p:cNvSpPr>
              <p:nvPr/>
            </p:nvSpPr>
            <p:spPr bwMode="auto">
              <a:xfrm>
                <a:off x="8290" y="-10146"/>
                <a:ext cx="130" cy="136"/>
              </a:xfrm>
              <a:custGeom>
                <a:avLst/>
                <a:gdLst>
                  <a:gd name="T0" fmla="*/ 13 w 49"/>
                  <a:gd name="T1" fmla="*/ 48 h 51"/>
                  <a:gd name="T2" fmla="*/ 25 w 49"/>
                  <a:gd name="T3" fmla="*/ 51 h 51"/>
                  <a:gd name="T4" fmla="*/ 46 w 49"/>
                  <a:gd name="T5" fmla="*/ 38 h 51"/>
                  <a:gd name="T6" fmla="*/ 47 w 49"/>
                  <a:gd name="T7" fmla="*/ 20 h 51"/>
                  <a:gd name="T8" fmla="*/ 36 w 49"/>
                  <a:gd name="T9" fmla="*/ 6 h 51"/>
                  <a:gd name="T10" fmla="*/ 4 w 49"/>
                  <a:gd name="T11" fmla="*/ 15 h 51"/>
                  <a:gd name="T12" fmla="*/ 2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8"/>
                    </a:cubicBezTo>
                    <a:cubicBezTo>
                      <a:pt x="49" y="32"/>
                      <a:pt x="49" y="26"/>
                      <a:pt x="47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6" name="Freeform 5748"/>
              <p:cNvSpPr>
                <a:spLocks/>
              </p:cNvSpPr>
              <p:nvPr/>
            </p:nvSpPr>
            <p:spPr bwMode="auto">
              <a:xfrm>
                <a:off x="8436" y="-10072"/>
                <a:ext cx="131" cy="137"/>
              </a:xfrm>
              <a:custGeom>
                <a:avLst/>
                <a:gdLst>
                  <a:gd name="T0" fmla="*/ 14 w 49"/>
                  <a:gd name="T1" fmla="*/ 48 h 51"/>
                  <a:gd name="T2" fmla="*/ 25 w 49"/>
                  <a:gd name="T3" fmla="*/ 51 h 51"/>
                  <a:gd name="T4" fmla="*/ 46 w 49"/>
                  <a:gd name="T5" fmla="*/ 38 h 51"/>
                  <a:gd name="T6" fmla="*/ 47 w 49"/>
                  <a:gd name="T7" fmla="*/ 19 h 51"/>
                  <a:gd name="T8" fmla="*/ 35 w 49"/>
                  <a:gd name="T9" fmla="*/ 6 h 51"/>
                  <a:gd name="T10" fmla="*/ 3 w 49"/>
                  <a:gd name="T11" fmla="*/ 16 h 51"/>
                  <a:gd name="T12" fmla="*/ 2 w 49"/>
                  <a:gd name="T13" fmla="*/ 35 h 51"/>
                  <a:gd name="T14" fmla="*/ 14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5"/>
                    </a:cubicBezTo>
                    <a:cubicBezTo>
                      <a:pt x="4" y="41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7" name="Freeform 5749"/>
              <p:cNvSpPr>
                <a:spLocks/>
              </p:cNvSpPr>
              <p:nvPr/>
            </p:nvSpPr>
            <p:spPr bwMode="auto">
              <a:xfrm>
                <a:off x="8586" y="-10002"/>
                <a:ext cx="138" cy="136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5 w 52"/>
                  <a:gd name="T7" fmla="*/ 6 h 51"/>
                  <a:gd name="T8" fmla="*/ 3 w 52"/>
                  <a:gd name="T9" fmla="*/ 17 h 51"/>
                  <a:gd name="T10" fmla="*/ 3 w 52"/>
                  <a:gd name="T11" fmla="*/ 36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ubicBezTo>
                      <a:pt x="52" y="25"/>
                      <a:pt x="47" y="11"/>
                      <a:pt x="35" y="6"/>
                    </a:cubicBezTo>
                    <a:cubicBezTo>
                      <a:pt x="23" y="0"/>
                      <a:pt x="8" y="6"/>
                      <a:pt x="3" y="17"/>
                    </a:cubicBezTo>
                    <a:cubicBezTo>
                      <a:pt x="1" y="23"/>
                      <a:pt x="0" y="30"/>
                      <a:pt x="3" y="36"/>
                    </a:cubicBezTo>
                    <a:cubicBezTo>
                      <a:pt x="5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8" name="Freeform 5750"/>
              <p:cNvSpPr>
                <a:spLocks/>
              </p:cNvSpPr>
              <p:nvPr/>
            </p:nvSpPr>
            <p:spPr bwMode="auto">
              <a:xfrm>
                <a:off x="8740" y="-9935"/>
                <a:ext cx="136" cy="136"/>
              </a:xfrm>
              <a:custGeom>
                <a:avLst/>
                <a:gdLst>
                  <a:gd name="T0" fmla="*/ 15 w 51"/>
                  <a:gd name="T1" fmla="*/ 49 h 51"/>
                  <a:gd name="T2" fmla="*/ 24 w 51"/>
                  <a:gd name="T3" fmla="*/ 51 h 51"/>
                  <a:gd name="T4" fmla="*/ 46 w 51"/>
                  <a:gd name="T5" fmla="*/ 36 h 51"/>
                  <a:gd name="T6" fmla="*/ 33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15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51" y="24"/>
                      <a:pt x="46" y="10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9" name="Freeform 5751"/>
              <p:cNvSpPr>
                <a:spLocks/>
              </p:cNvSpPr>
              <p:nvPr/>
            </p:nvSpPr>
            <p:spPr bwMode="auto">
              <a:xfrm>
                <a:off x="8895" y="-9877"/>
                <a:ext cx="139" cy="136"/>
              </a:xfrm>
              <a:custGeom>
                <a:avLst/>
                <a:gdLst>
                  <a:gd name="T0" fmla="*/ 16 w 52"/>
                  <a:gd name="T1" fmla="*/ 50 h 51"/>
                  <a:gd name="T2" fmla="*/ 25 w 52"/>
                  <a:gd name="T3" fmla="*/ 51 h 51"/>
                  <a:gd name="T4" fmla="*/ 47 w 52"/>
                  <a:gd name="T5" fmla="*/ 36 h 51"/>
                  <a:gd name="T6" fmla="*/ 33 w 52"/>
                  <a:gd name="T7" fmla="*/ 5 h 51"/>
                  <a:gd name="T8" fmla="*/ 2 w 52"/>
                  <a:gd name="T9" fmla="*/ 19 h 51"/>
                  <a:gd name="T10" fmla="*/ 3 w 52"/>
                  <a:gd name="T11" fmla="*/ 37 h 51"/>
                  <a:gd name="T12" fmla="*/ 16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50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52" y="23"/>
                      <a:pt x="45" y="10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0" name="Freeform 5752"/>
              <p:cNvSpPr>
                <a:spLocks/>
              </p:cNvSpPr>
              <p:nvPr/>
            </p:nvSpPr>
            <p:spPr bwMode="auto">
              <a:xfrm>
                <a:off x="9052" y="-9821"/>
                <a:ext cx="134" cy="136"/>
              </a:xfrm>
              <a:custGeom>
                <a:avLst/>
                <a:gdLst>
                  <a:gd name="T0" fmla="*/ 17 w 50"/>
                  <a:gd name="T1" fmla="*/ 50 h 51"/>
                  <a:gd name="T2" fmla="*/ 25 w 50"/>
                  <a:gd name="T3" fmla="*/ 51 h 51"/>
                  <a:gd name="T4" fmla="*/ 48 w 50"/>
                  <a:gd name="T5" fmla="*/ 35 h 51"/>
                  <a:gd name="T6" fmla="*/ 46 w 50"/>
                  <a:gd name="T7" fmla="*/ 16 h 51"/>
                  <a:gd name="T8" fmla="*/ 32 w 50"/>
                  <a:gd name="T9" fmla="*/ 4 h 51"/>
                  <a:gd name="T10" fmla="*/ 2 w 50"/>
                  <a:gd name="T11" fmla="*/ 19 h 51"/>
                  <a:gd name="T12" fmla="*/ 4 w 50"/>
                  <a:gd name="T13" fmla="*/ 38 h 51"/>
                  <a:gd name="T14" fmla="*/ 17 w 50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7" y="50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5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3" y="11"/>
                      <a:pt x="39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6" y="43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1" name="Freeform 5753"/>
              <p:cNvSpPr>
                <a:spLocks/>
              </p:cNvSpPr>
              <p:nvPr/>
            </p:nvSpPr>
            <p:spPr bwMode="auto">
              <a:xfrm>
                <a:off x="9210" y="-9770"/>
                <a:ext cx="141" cy="133"/>
              </a:xfrm>
              <a:custGeom>
                <a:avLst/>
                <a:gdLst>
                  <a:gd name="T0" fmla="*/ 3 w 53"/>
                  <a:gd name="T1" fmla="*/ 20 h 50"/>
                  <a:gd name="T2" fmla="*/ 19 w 53"/>
                  <a:gd name="T3" fmla="*/ 49 h 50"/>
                  <a:gd name="T4" fmla="*/ 26 w 53"/>
                  <a:gd name="T5" fmla="*/ 50 h 50"/>
                  <a:gd name="T6" fmla="*/ 49 w 53"/>
                  <a:gd name="T7" fmla="*/ 33 h 50"/>
                  <a:gd name="T8" fmla="*/ 33 w 53"/>
                  <a:gd name="T9" fmla="*/ 4 h 50"/>
                  <a:gd name="T10" fmla="*/ 3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20"/>
                    </a:moveTo>
                    <a:cubicBezTo>
                      <a:pt x="0" y="32"/>
                      <a:pt x="7" y="46"/>
                      <a:pt x="19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3" y="21"/>
                      <a:pt x="46" y="7"/>
                      <a:pt x="33" y="4"/>
                    </a:cubicBezTo>
                    <a:cubicBezTo>
                      <a:pt x="21" y="0"/>
                      <a:pt x="7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2" name="Freeform 5754"/>
              <p:cNvSpPr>
                <a:spLocks/>
              </p:cNvSpPr>
              <p:nvPr/>
            </p:nvSpPr>
            <p:spPr bwMode="auto">
              <a:xfrm>
                <a:off x="9378" y="-9725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8 w 51"/>
                  <a:gd name="T3" fmla="*/ 32 h 50"/>
                  <a:gd name="T4" fmla="*/ 30 w 51"/>
                  <a:gd name="T5" fmla="*/ 3 h 50"/>
                  <a:gd name="T6" fmla="*/ 1 w 51"/>
                  <a:gd name="T7" fmla="*/ 20 h 50"/>
                  <a:gd name="T8" fmla="*/ 4 w 51"/>
                  <a:gd name="T9" fmla="*/ 38 h 50"/>
                  <a:gd name="T10" fmla="*/ 18 w 51"/>
                  <a:gd name="T11" fmla="*/ 49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5" y="50"/>
                      <a:pt x="45" y="43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3" name="Freeform 5755"/>
              <p:cNvSpPr>
                <a:spLocks/>
              </p:cNvSpPr>
              <p:nvPr/>
            </p:nvSpPr>
            <p:spPr bwMode="auto">
              <a:xfrm>
                <a:off x="9543" y="-9685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8 w 51"/>
                  <a:gd name="T3" fmla="*/ 31 h 50"/>
                  <a:gd name="T4" fmla="*/ 30 w 51"/>
                  <a:gd name="T5" fmla="*/ 2 h 50"/>
                  <a:gd name="T6" fmla="*/ 1 w 51"/>
                  <a:gd name="T7" fmla="*/ 21 h 50"/>
                  <a:gd name="T8" fmla="*/ 4 w 51"/>
                  <a:gd name="T9" fmla="*/ 39 h 50"/>
                  <a:gd name="T10" fmla="*/ 19 w 51"/>
                  <a:gd name="T11" fmla="*/ 4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6" y="50"/>
                      <a:pt x="45" y="42"/>
                      <a:pt x="48" y="31"/>
                    </a:cubicBezTo>
                    <a:cubicBezTo>
                      <a:pt x="51" y="18"/>
                      <a:pt x="43" y="5"/>
                      <a:pt x="30" y="2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4" name="Freeform 5756"/>
              <p:cNvSpPr>
                <a:spLocks/>
              </p:cNvSpPr>
              <p:nvPr/>
            </p:nvSpPr>
            <p:spPr bwMode="auto">
              <a:xfrm>
                <a:off x="9711" y="-9653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30 h 50"/>
                  <a:gd name="T4" fmla="*/ 29 w 50"/>
                  <a:gd name="T5" fmla="*/ 3 h 50"/>
                  <a:gd name="T6" fmla="*/ 1 w 50"/>
                  <a:gd name="T7" fmla="*/ 22 h 50"/>
                  <a:gd name="T8" fmla="*/ 5 w 50"/>
                  <a:gd name="T9" fmla="*/ 40 h 50"/>
                  <a:gd name="T10" fmla="*/ 20 w 50"/>
                  <a:gd name="T11" fmla="*/ 5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6" y="50"/>
                      <a:pt x="46" y="42"/>
                      <a:pt x="48" y="30"/>
                    </a:cubicBezTo>
                    <a:cubicBezTo>
                      <a:pt x="50" y="17"/>
                      <a:pt x="42" y="5"/>
                      <a:pt x="29" y="3"/>
                    </a:cubicBezTo>
                    <a:cubicBezTo>
                      <a:pt x="16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5" name="Freeform 5757"/>
              <p:cNvSpPr>
                <a:spLocks/>
              </p:cNvSpPr>
              <p:nvPr/>
            </p:nvSpPr>
            <p:spPr bwMode="auto">
              <a:xfrm>
                <a:off x="9879" y="-9623"/>
                <a:ext cx="136" cy="130"/>
              </a:xfrm>
              <a:custGeom>
                <a:avLst/>
                <a:gdLst>
                  <a:gd name="T0" fmla="*/ 22 w 51"/>
                  <a:gd name="T1" fmla="*/ 49 h 49"/>
                  <a:gd name="T2" fmla="*/ 25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6" name="Freeform 5758"/>
              <p:cNvSpPr>
                <a:spLocks/>
              </p:cNvSpPr>
              <p:nvPr/>
            </p:nvSpPr>
            <p:spPr bwMode="auto">
              <a:xfrm>
                <a:off x="10052" y="-9602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49 w 49"/>
                  <a:gd name="T3" fmla="*/ 28 h 49"/>
                  <a:gd name="T4" fmla="*/ 43 w 49"/>
                  <a:gd name="T5" fmla="*/ 10 h 49"/>
                  <a:gd name="T6" fmla="*/ 27 w 49"/>
                  <a:gd name="T7" fmla="*/ 2 h 49"/>
                  <a:gd name="T8" fmla="*/ 1 w 49"/>
                  <a:gd name="T9" fmla="*/ 23 h 49"/>
                  <a:gd name="T10" fmla="*/ 22 w 49"/>
                  <a:gd name="T11" fmla="*/ 49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7" name="Freeform 5759"/>
              <p:cNvSpPr>
                <a:spLocks/>
              </p:cNvSpPr>
              <p:nvPr/>
            </p:nvSpPr>
            <p:spPr bwMode="auto">
              <a:xfrm>
                <a:off x="10228" y="-9586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26 w 49"/>
                  <a:gd name="T5" fmla="*/ 1 h 49"/>
                  <a:gd name="T6" fmla="*/ 0 w 49"/>
                  <a:gd name="T7" fmla="*/ 23 h 49"/>
                  <a:gd name="T8" fmla="*/ 6 w 49"/>
                  <a:gd name="T9" fmla="*/ 41 h 49"/>
                  <a:gd name="T10" fmla="*/ 22 w 49"/>
                  <a:gd name="T11" fmla="*/ 49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8" name="Freeform 5760"/>
              <p:cNvSpPr>
                <a:spLocks/>
              </p:cNvSpPr>
              <p:nvPr/>
            </p:nvSpPr>
            <p:spPr bwMode="auto">
              <a:xfrm>
                <a:off x="10404" y="-9573"/>
                <a:ext cx="128" cy="126"/>
              </a:xfrm>
              <a:custGeom>
                <a:avLst/>
                <a:gdLst>
                  <a:gd name="T0" fmla="*/ 48 w 48"/>
                  <a:gd name="T1" fmla="*/ 25 h 47"/>
                  <a:gd name="T2" fmla="*/ 24 w 48"/>
                  <a:gd name="T3" fmla="*/ 0 h 47"/>
                  <a:gd name="T4" fmla="*/ 0 w 48"/>
                  <a:gd name="T5" fmla="*/ 23 h 47"/>
                  <a:gd name="T6" fmla="*/ 6 w 48"/>
                  <a:gd name="T7" fmla="*/ 40 h 47"/>
                  <a:gd name="T8" fmla="*/ 23 w 48"/>
                  <a:gd name="T9" fmla="*/ 47 h 47"/>
                  <a:gd name="T10" fmla="*/ 24 w 48"/>
                  <a:gd name="T11" fmla="*/ 47 h 47"/>
                  <a:gd name="T12" fmla="*/ 48 w 48"/>
                  <a:gd name="T13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8" y="25"/>
                    </a:move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9" name="Freeform 5761"/>
              <p:cNvSpPr>
                <a:spLocks/>
              </p:cNvSpPr>
              <p:nvPr/>
            </p:nvSpPr>
            <p:spPr bwMode="auto">
              <a:xfrm>
                <a:off x="10583" y="-9570"/>
                <a:ext cx="128" cy="128"/>
              </a:xfrm>
              <a:custGeom>
                <a:avLst/>
                <a:gdLst>
                  <a:gd name="T0" fmla="*/ 48 w 48"/>
                  <a:gd name="T1" fmla="*/ 24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0" name="Freeform 5762"/>
              <p:cNvSpPr>
                <a:spLocks/>
              </p:cNvSpPr>
              <p:nvPr/>
            </p:nvSpPr>
            <p:spPr bwMode="auto">
              <a:xfrm>
                <a:off x="10756" y="-9573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2 w 49"/>
                  <a:gd name="T3" fmla="*/ 40 h 48"/>
                  <a:gd name="T4" fmla="*/ 48 w 49"/>
                  <a:gd name="T5" fmla="*/ 23 h 48"/>
                  <a:gd name="T6" fmla="*/ 24 w 49"/>
                  <a:gd name="T7" fmla="*/ 0 h 48"/>
                  <a:gd name="T8" fmla="*/ 24 w 49"/>
                  <a:gd name="T9" fmla="*/ 0 h 48"/>
                  <a:gd name="T10" fmla="*/ 1 w 49"/>
                  <a:gd name="T11" fmla="*/ 24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2" y="47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1" name="Freeform 5763"/>
              <p:cNvSpPr>
                <a:spLocks/>
              </p:cNvSpPr>
              <p:nvPr/>
            </p:nvSpPr>
            <p:spPr bwMode="auto">
              <a:xfrm>
                <a:off x="10929" y="-9583"/>
                <a:ext cx="134" cy="128"/>
              </a:xfrm>
              <a:custGeom>
                <a:avLst/>
                <a:gdLst>
                  <a:gd name="T0" fmla="*/ 26 w 50"/>
                  <a:gd name="T1" fmla="*/ 48 h 48"/>
                  <a:gd name="T2" fmla="*/ 49 w 50"/>
                  <a:gd name="T3" fmla="*/ 23 h 48"/>
                  <a:gd name="T4" fmla="*/ 25 w 50"/>
                  <a:gd name="T5" fmla="*/ 0 h 48"/>
                  <a:gd name="T6" fmla="*/ 23 w 50"/>
                  <a:gd name="T7" fmla="*/ 0 h 48"/>
                  <a:gd name="T8" fmla="*/ 1 w 50"/>
                  <a:gd name="T9" fmla="*/ 26 h 48"/>
                  <a:gd name="T10" fmla="*/ 25 w 50"/>
                  <a:gd name="T11" fmla="*/ 48 h 48"/>
                  <a:gd name="T12" fmla="*/ 26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6" y="48"/>
                    </a:moveTo>
                    <a:cubicBezTo>
                      <a:pt x="40" y="47"/>
                      <a:pt x="50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3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lnTo>
                      <a:pt x="2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2" name="Freeform 5764"/>
              <p:cNvSpPr>
                <a:spLocks/>
              </p:cNvSpPr>
              <p:nvPr/>
            </p:nvSpPr>
            <p:spPr bwMode="auto">
              <a:xfrm>
                <a:off x="11103" y="-9602"/>
                <a:ext cx="133" cy="131"/>
              </a:xfrm>
              <a:custGeom>
                <a:avLst/>
                <a:gdLst>
                  <a:gd name="T0" fmla="*/ 27 w 50"/>
                  <a:gd name="T1" fmla="*/ 49 h 49"/>
                  <a:gd name="T2" fmla="*/ 48 w 50"/>
                  <a:gd name="T3" fmla="*/ 23 h 49"/>
                  <a:gd name="T4" fmla="*/ 22 w 50"/>
                  <a:gd name="T5" fmla="*/ 2 h 49"/>
                  <a:gd name="T6" fmla="*/ 6 w 50"/>
                  <a:gd name="T7" fmla="*/ 10 h 49"/>
                  <a:gd name="T8" fmla="*/ 1 w 50"/>
                  <a:gd name="T9" fmla="*/ 28 h 49"/>
                  <a:gd name="T10" fmla="*/ 25 w 50"/>
                  <a:gd name="T11" fmla="*/ 49 h 49"/>
                  <a:gd name="T12" fmla="*/ 27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49"/>
                    </a:move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2" y="2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3" name="Freeform 5765"/>
              <p:cNvSpPr>
                <a:spLocks/>
              </p:cNvSpPr>
              <p:nvPr/>
            </p:nvSpPr>
            <p:spPr bwMode="auto">
              <a:xfrm>
                <a:off x="11273" y="-9623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9 h 49"/>
                  <a:gd name="T4" fmla="*/ 44 w 49"/>
                  <a:gd name="T5" fmla="*/ 40 h 49"/>
                  <a:gd name="T6" fmla="*/ 48 w 49"/>
                  <a:gd name="T7" fmla="*/ 22 h 49"/>
                  <a:gd name="T8" fmla="*/ 21 w 49"/>
                  <a:gd name="T9" fmla="*/ 2 h 49"/>
                  <a:gd name="T10" fmla="*/ 6 w 49"/>
                  <a:gd name="T11" fmla="*/ 11 h 49"/>
                  <a:gd name="T12" fmla="*/ 1 w 49"/>
                  <a:gd name="T13" fmla="*/ 2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4" name="Freeform 5766"/>
              <p:cNvSpPr>
                <a:spLocks/>
              </p:cNvSpPr>
              <p:nvPr/>
            </p:nvSpPr>
            <p:spPr bwMode="auto">
              <a:xfrm>
                <a:off x="11439" y="-9650"/>
                <a:ext cx="138" cy="131"/>
              </a:xfrm>
              <a:custGeom>
                <a:avLst/>
                <a:gdLst>
                  <a:gd name="T0" fmla="*/ 26 w 52"/>
                  <a:gd name="T1" fmla="*/ 49 h 49"/>
                  <a:gd name="T2" fmla="*/ 30 w 52"/>
                  <a:gd name="T3" fmla="*/ 49 h 49"/>
                  <a:gd name="T4" fmla="*/ 50 w 52"/>
                  <a:gd name="T5" fmla="*/ 21 h 49"/>
                  <a:gd name="T6" fmla="*/ 22 w 52"/>
                  <a:gd name="T7" fmla="*/ 2 h 49"/>
                  <a:gd name="T8" fmla="*/ 2 w 52"/>
                  <a:gd name="T9" fmla="*/ 29 h 49"/>
                  <a:gd name="T10" fmla="*/ 26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6" y="49"/>
                    </a:moveTo>
                    <a:cubicBezTo>
                      <a:pt x="27" y="49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50" y="21"/>
                    </a:cubicBezTo>
                    <a:cubicBezTo>
                      <a:pt x="47" y="8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5" name="Freeform 5767"/>
              <p:cNvSpPr>
                <a:spLocks/>
              </p:cNvSpPr>
              <p:nvPr/>
            </p:nvSpPr>
            <p:spPr bwMode="auto">
              <a:xfrm>
                <a:off x="11607" y="-9685"/>
                <a:ext cx="133" cy="134"/>
              </a:xfrm>
              <a:custGeom>
                <a:avLst/>
                <a:gdLst>
                  <a:gd name="T0" fmla="*/ 30 w 50"/>
                  <a:gd name="T1" fmla="*/ 49 h 50"/>
                  <a:gd name="T2" fmla="*/ 46 w 50"/>
                  <a:gd name="T3" fmla="*/ 39 h 50"/>
                  <a:gd name="T4" fmla="*/ 49 w 50"/>
                  <a:gd name="T5" fmla="*/ 21 h 50"/>
                  <a:gd name="T6" fmla="*/ 21 w 50"/>
                  <a:gd name="T7" fmla="*/ 3 h 50"/>
                  <a:gd name="T8" fmla="*/ 2 w 50"/>
                  <a:gd name="T9" fmla="*/ 31 h 50"/>
                  <a:gd name="T10" fmla="*/ 26 w 50"/>
                  <a:gd name="T11" fmla="*/ 50 h 50"/>
                  <a:gd name="T12" fmla="*/ 30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30" y="49"/>
                    </a:move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4"/>
                      <a:pt x="50" y="27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6" name="Freeform 5768"/>
              <p:cNvSpPr>
                <a:spLocks/>
              </p:cNvSpPr>
              <p:nvPr/>
            </p:nvSpPr>
            <p:spPr bwMode="auto">
              <a:xfrm>
                <a:off x="13916" y="-10909"/>
                <a:ext cx="141" cy="133"/>
              </a:xfrm>
              <a:custGeom>
                <a:avLst/>
                <a:gdLst>
                  <a:gd name="T0" fmla="*/ 44 w 53"/>
                  <a:gd name="T1" fmla="*/ 10 h 50"/>
                  <a:gd name="T2" fmla="*/ 10 w 53"/>
                  <a:gd name="T3" fmla="*/ 9 h 50"/>
                  <a:gd name="T4" fmla="*/ 9 w 53"/>
                  <a:gd name="T5" fmla="*/ 42 h 50"/>
                  <a:gd name="T6" fmla="*/ 26 w 53"/>
                  <a:gd name="T7" fmla="*/ 50 h 50"/>
                  <a:gd name="T8" fmla="*/ 43 w 53"/>
                  <a:gd name="T9" fmla="*/ 43 h 50"/>
                  <a:gd name="T10" fmla="*/ 44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0"/>
                    </a:move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3" y="19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7" name="Freeform 5769"/>
              <p:cNvSpPr>
                <a:spLocks/>
              </p:cNvSpPr>
              <p:nvPr/>
            </p:nvSpPr>
            <p:spPr bwMode="auto">
              <a:xfrm>
                <a:off x="14038" y="-11024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8" name="Freeform 5770"/>
              <p:cNvSpPr>
                <a:spLocks/>
              </p:cNvSpPr>
              <p:nvPr/>
            </p:nvSpPr>
            <p:spPr bwMode="auto">
              <a:xfrm>
                <a:off x="14150" y="-11144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3 h 50"/>
                  <a:gd name="T4" fmla="*/ 41 w 51"/>
                  <a:gd name="T5" fmla="*/ 9 h 50"/>
                  <a:gd name="T6" fmla="*/ 7 w 51"/>
                  <a:gd name="T7" fmla="*/ 10 h 50"/>
                  <a:gd name="T8" fmla="*/ 1 w 51"/>
                  <a:gd name="T9" fmla="*/ 27 h 50"/>
                  <a:gd name="T10" fmla="*/ 8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8"/>
                      <a:pt x="42" y="43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1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1" y="27"/>
                    </a:cubicBezTo>
                    <a:cubicBezTo>
                      <a:pt x="1" y="34"/>
                      <a:pt x="4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9" name="Freeform 5771"/>
              <p:cNvSpPr>
                <a:spLocks/>
              </p:cNvSpPr>
              <p:nvPr/>
            </p:nvSpPr>
            <p:spPr bwMode="auto">
              <a:xfrm>
                <a:off x="14259" y="-11267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0 w 48"/>
                  <a:gd name="T7" fmla="*/ 9 h 50"/>
                  <a:gd name="T8" fmla="*/ 6 w 48"/>
                  <a:gd name="T9" fmla="*/ 11 h 50"/>
                  <a:gd name="T10" fmla="*/ 0 w 48"/>
                  <a:gd name="T11" fmla="*/ 28 h 50"/>
                  <a:gd name="T12" fmla="*/ 9 w 48"/>
                  <a:gd name="T13" fmla="*/ 45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46" y="37"/>
                      <a:pt x="48" y="31"/>
                      <a:pt x="48" y="25"/>
                    </a:cubicBezTo>
                    <a:cubicBezTo>
                      <a:pt x="48" y="19"/>
                      <a:pt x="45" y="13"/>
                      <a:pt x="40" y="9"/>
                    </a:cubicBezTo>
                    <a:cubicBezTo>
                      <a:pt x="30" y="0"/>
                      <a:pt x="15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0"/>
                      <a:pt x="9" y="45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0" name="Freeform 5772"/>
              <p:cNvSpPr>
                <a:spLocks/>
              </p:cNvSpPr>
              <p:nvPr/>
            </p:nvSpPr>
            <p:spPr bwMode="auto">
              <a:xfrm>
                <a:off x="14363" y="-11392"/>
                <a:ext cx="131" cy="133"/>
              </a:xfrm>
              <a:custGeom>
                <a:avLst/>
                <a:gdLst>
                  <a:gd name="T0" fmla="*/ 9 w 49"/>
                  <a:gd name="T1" fmla="*/ 45 h 50"/>
                  <a:gd name="T2" fmla="*/ 24 w 49"/>
                  <a:gd name="T3" fmla="*/ 50 h 50"/>
                  <a:gd name="T4" fmla="*/ 43 w 49"/>
                  <a:gd name="T5" fmla="*/ 41 h 50"/>
                  <a:gd name="T6" fmla="*/ 48 w 49"/>
                  <a:gd name="T7" fmla="*/ 24 h 50"/>
                  <a:gd name="T8" fmla="*/ 40 w 49"/>
                  <a:gd name="T9" fmla="*/ 8 h 50"/>
                  <a:gd name="T10" fmla="*/ 6 w 49"/>
                  <a:gd name="T11" fmla="*/ 11 h 50"/>
                  <a:gd name="T12" fmla="*/ 1 w 49"/>
                  <a:gd name="T13" fmla="*/ 29 h 50"/>
                  <a:gd name="T14" fmla="*/ 9 w 49"/>
                  <a:gd name="T1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45"/>
                    </a:moveTo>
                    <a:cubicBezTo>
                      <a:pt x="14" y="48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8" y="18"/>
                      <a:pt x="44" y="12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1" name="Freeform 5773"/>
              <p:cNvSpPr>
                <a:spLocks/>
              </p:cNvSpPr>
              <p:nvPr/>
            </p:nvSpPr>
            <p:spPr bwMode="auto">
              <a:xfrm>
                <a:off x="14457" y="-11523"/>
                <a:ext cx="144" cy="136"/>
              </a:xfrm>
              <a:custGeom>
                <a:avLst/>
                <a:gdLst>
                  <a:gd name="T0" fmla="*/ 46 w 54"/>
                  <a:gd name="T1" fmla="*/ 41 h 51"/>
                  <a:gd name="T2" fmla="*/ 42 w 54"/>
                  <a:gd name="T3" fmla="*/ 8 h 51"/>
                  <a:gd name="T4" fmla="*/ 8 w 54"/>
                  <a:gd name="T5" fmla="*/ 12 h 51"/>
                  <a:gd name="T6" fmla="*/ 13 w 54"/>
                  <a:gd name="T7" fmla="*/ 46 h 51"/>
                  <a:gd name="T8" fmla="*/ 27 w 54"/>
                  <a:gd name="T9" fmla="*/ 51 h 51"/>
                  <a:gd name="T10" fmla="*/ 46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1"/>
                    </a:moveTo>
                    <a:cubicBezTo>
                      <a:pt x="54" y="31"/>
                      <a:pt x="52" y="16"/>
                      <a:pt x="42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2" name="Freeform 5774"/>
              <p:cNvSpPr>
                <a:spLocks/>
              </p:cNvSpPr>
              <p:nvPr/>
            </p:nvSpPr>
            <p:spPr bwMode="auto">
              <a:xfrm>
                <a:off x="14561" y="-11656"/>
                <a:ext cx="130" cy="136"/>
              </a:xfrm>
              <a:custGeom>
                <a:avLst/>
                <a:gdLst>
                  <a:gd name="T0" fmla="*/ 44 w 49"/>
                  <a:gd name="T1" fmla="*/ 41 h 51"/>
                  <a:gd name="T2" fmla="*/ 48 w 49"/>
                  <a:gd name="T3" fmla="*/ 23 h 51"/>
                  <a:gd name="T4" fmla="*/ 38 w 49"/>
                  <a:gd name="T5" fmla="*/ 7 h 51"/>
                  <a:gd name="T6" fmla="*/ 5 w 49"/>
                  <a:gd name="T7" fmla="*/ 13 h 51"/>
                  <a:gd name="T8" fmla="*/ 1 w 49"/>
                  <a:gd name="T9" fmla="*/ 31 h 51"/>
                  <a:gd name="T10" fmla="*/ 10 w 49"/>
                  <a:gd name="T11" fmla="*/ 46 h 51"/>
                  <a:gd name="T12" fmla="*/ 24 w 49"/>
                  <a:gd name="T13" fmla="*/ 51 h 51"/>
                  <a:gd name="T14" fmla="*/ 44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4" y="41"/>
                    </a:move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2" y="37"/>
                      <a:pt x="5" y="43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3" name="Freeform 5775"/>
              <p:cNvSpPr>
                <a:spLocks/>
              </p:cNvSpPr>
              <p:nvPr/>
            </p:nvSpPr>
            <p:spPr bwMode="auto">
              <a:xfrm>
                <a:off x="14651" y="-11793"/>
                <a:ext cx="131" cy="137"/>
              </a:xfrm>
              <a:custGeom>
                <a:avLst/>
                <a:gdLst>
                  <a:gd name="T0" fmla="*/ 45 w 49"/>
                  <a:gd name="T1" fmla="*/ 40 h 51"/>
                  <a:gd name="T2" fmla="*/ 48 w 49"/>
                  <a:gd name="T3" fmla="*/ 22 h 51"/>
                  <a:gd name="T4" fmla="*/ 38 w 49"/>
                  <a:gd name="T5" fmla="*/ 7 h 51"/>
                  <a:gd name="T6" fmla="*/ 5 w 49"/>
                  <a:gd name="T7" fmla="*/ 14 h 51"/>
                  <a:gd name="T8" fmla="*/ 1 w 49"/>
                  <a:gd name="T9" fmla="*/ 32 h 51"/>
                  <a:gd name="T10" fmla="*/ 11 w 49"/>
                  <a:gd name="T11" fmla="*/ 47 h 51"/>
                  <a:gd name="T12" fmla="*/ 25 w 49"/>
                  <a:gd name="T13" fmla="*/ 51 h 51"/>
                  <a:gd name="T14" fmla="*/ 45 w 49"/>
                  <a:gd name="T15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40"/>
                    </a:moveTo>
                    <a:cubicBezTo>
                      <a:pt x="48" y="35"/>
                      <a:pt x="49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3" y="38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4" name="Freeform 5776"/>
              <p:cNvSpPr>
                <a:spLocks/>
              </p:cNvSpPr>
              <p:nvPr/>
            </p:nvSpPr>
            <p:spPr bwMode="auto">
              <a:xfrm>
                <a:off x="14739" y="-11934"/>
                <a:ext cx="131" cy="136"/>
              </a:xfrm>
              <a:custGeom>
                <a:avLst/>
                <a:gdLst>
                  <a:gd name="T0" fmla="*/ 45 w 49"/>
                  <a:gd name="T1" fmla="*/ 40 h 51"/>
                  <a:gd name="T2" fmla="*/ 47 w 49"/>
                  <a:gd name="T3" fmla="*/ 22 h 51"/>
                  <a:gd name="T4" fmla="*/ 37 w 49"/>
                  <a:gd name="T5" fmla="*/ 7 h 51"/>
                  <a:gd name="T6" fmla="*/ 4 w 49"/>
                  <a:gd name="T7" fmla="*/ 15 h 51"/>
                  <a:gd name="T8" fmla="*/ 1 w 49"/>
                  <a:gd name="T9" fmla="*/ 33 h 51"/>
                  <a:gd name="T10" fmla="*/ 12 w 49"/>
                  <a:gd name="T11" fmla="*/ 48 h 51"/>
                  <a:gd name="T12" fmla="*/ 24 w 49"/>
                  <a:gd name="T13" fmla="*/ 51 h 51"/>
                  <a:gd name="T14" fmla="*/ 45 w 49"/>
                  <a:gd name="T15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40"/>
                    </a:moveTo>
                    <a:cubicBezTo>
                      <a:pt x="48" y="34"/>
                      <a:pt x="49" y="28"/>
                      <a:pt x="47" y="22"/>
                    </a:cubicBezTo>
                    <a:cubicBezTo>
                      <a:pt x="46" y="16"/>
                      <a:pt x="42" y="10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6" y="45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5" name="Freeform 5777"/>
              <p:cNvSpPr>
                <a:spLocks/>
              </p:cNvSpPr>
              <p:nvPr/>
            </p:nvSpPr>
            <p:spPr bwMode="auto">
              <a:xfrm>
                <a:off x="14814" y="-12075"/>
                <a:ext cx="139" cy="136"/>
              </a:xfrm>
              <a:custGeom>
                <a:avLst/>
                <a:gdLst>
                  <a:gd name="T0" fmla="*/ 48 w 52"/>
                  <a:gd name="T1" fmla="*/ 39 h 51"/>
                  <a:gd name="T2" fmla="*/ 50 w 52"/>
                  <a:gd name="T3" fmla="*/ 21 h 51"/>
                  <a:gd name="T4" fmla="*/ 39 w 52"/>
                  <a:gd name="T5" fmla="*/ 6 h 51"/>
                  <a:gd name="T6" fmla="*/ 6 w 52"/>
                  <a:gd name="T7" fmla="*/ 15 h 51"/>
                  <a:gd name="T8" fmla="*/ 15 w 52"/>
                  <a:gd name="T9" fmla="*/ 48 h 51"/>
                  <a:gd name="T10" fmla="*/ 27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1" y="33"/>
                      <a:pt x="52" y="27"/>
                      <a:pt x="50" y="21"/>
                    </a:cubicBezTo>
                    <a:cubicBezTo>
                      <a:pt x="49" y="14"/>
                      <a:pt x="44" y="9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7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6" name="Freeform 5778"/>
              <p:cNvSpPr>
                <a:spLocks/>
              </p:cNvSpPr>
              <p:nvPr/>
            </p:nvSpPr>
            <p:spPr bwMode="auto">
              <a:xfrm>
                <a:off x="14891" y="-12222"/>
                <a:ext cx="147" cy="136"/>
              </a:xfrm>
              <a:custGeom>
                <a:avLst/>
                <a:gdLst>
                  <a:gd name="T0" fmla="*/ 49 w 55"/>
                  <a:gd name="T1" fmla="*/ 38 h 51"/>
                  <a:gd name="T2" fmla="*/ 38 w 55"/>
                  <a:gd name="T3" fmla="*/ 6 h 51"/>
                  <a:gd name="T4" fmla="*/ 6 w 55"/>
                  <a:gd name="T5" fmla="*/ 16 h 51"/>
                  <a:gd name="T6" fmla="*/ 16 w 55"/>
                  <a:gd name="T7" fmla="*/ 49 h 51"/>
                  <a:gd name="T8" fmla="*/ 27 w 55"/>
                  <a:gd name="T9" fmla="*/ 51 h 51"/>
                  <a:gd name="T10" fmla="*/ 49 w 55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8"/>
                    </a:moveTo>
                    <a:cubicBezTo>
                      <a:pt x="55" y="27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6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4" y="46"/>
                      <a:pt x="4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7" name="Freeform 5779"/>
              <p:cNvSpPr>
                <a:spLocks/>
              </p:cNvSpPr>
              <p:nvPr/>
            </p:nvSpPr>
            <p:spPr bwMode="auto">
              <a:xfrm>
                <a:off x="14971" y="-12369"/>
                <a:ext cx="131" cy="134"/>
              </a:xfrm>
              <a:custGeom>
                <a:avLst/>
                <a:gdLst>
                  <a:gd name="T0" fmla="*/ 46 w 49"/>
                  <a:gd name="T1" fmla="*/ 37 h 50"/>
                  <a:gd name="T2" fmla="*/ 47 w 49"/>
                  <a:gd name="T3" fmla="*/ 19 h 50"/>
                  <a:gd name="T4" fmla="*/ 35 w 49"/>
                  <a:gd name="T5" fmla="*/ 5 h 50"/>
                  <a:gd name="T6" fmla="*/ 3 w 49"/>
                  <a:gd name="T7" fmla="*/ 16 h 50"/>
                  <a:gd name="T8" fmla="*/ 2 w 49"/>
                  <a:gd name="T9" fmla="*/ 35 h 50"/>
                  <a:gd name="T10" fmla="*/ 14 w 49"/>
                  <a:gd name="T11" fmla="*/ 48 h 50"/>
                  <a:gd name="T12" fmla="*/ 25 w 49"/>
                  <a:gd name="T13" fmla="*/ 50 h 50"/>
                  <a:gd name="T14" fmla="*/ 46 w 49"/>
                  <a:gd name="T15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6" y="37"/>
                    </a:moveTo>
                    <a:cubicBezTo>
                      <a:pt x="49" y="31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5"/>
                    </a:cubicBezTo>
                    <a:cubicBezTo>
                      <a:pt x="23" y="0"/>
                      <a:pt x="9" y="5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9" y="45"/>
                      <a:pt x="14" y="48"/>
                    </a:cubicBezTo>
                    <a:cubicBezTo>
                      <a:pt x="18" y="50"/>
                      <a:pt x="21" y="50"/>
                      <a:pt x="25" y="50"/>
                    </a:cubicBezTo>
                    <a:cubicBezTo>
                      <a:pt x="34" y="50"/>
                      <a:pt x="42" y="45"/>
                      <a:pt x="4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8" name="Freeform 5780"/>
              <p:cNvSpPr>
                <a:spLocks/>
              </p:cNvSpPr>
              <p:nvPr/>
            </p:nvSpPr>
            <p:spPr bwMode="auto">
              <a:xfrm>
                <a:off x="15033" y="-12521"/>
                <a:ext cx="138" cy="136"/>
              </a:xfrm>
              <a:custGeom>
                <a:avLst/>
                <a:gdLst>
                  <a:gd name="T0" fmla="*/ 49 w 52"/>
                  <a:gd name="T1" fmla="*/ 36 h 51"/>
                  <a:gd name="T2" fmla="*/ 49 w 52"/>
                  <a:gd name="T3" fmla="*/ 18 h 51"/>
                  <a:gd name="T4" fmla="*/ 37 w 52"/>
                  <a:gd name="T5" fmla="*/ 5 h 51"/>
                  <a:gd name="T6" fmla="*/ 5 w 52"/>
                  <a:gd name="T7" fmla="*/ 17 h 51"/>
                  <a:gd name="T8" fmla="*/ 18 w 52"/>
                  <a:gd name="T9" fmla="*/ 49 h 51"/>
                  <a:gd name="T10" fmla="*/ 27 w 52"/>
                  <a:gd name="T11" fmla="*/ 51 h 51"/>
                  <a:gd name="T12" fmla="*/ 49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6"/>
                    </a:moveTo>
                    <a:cubicBezTo>
                      <a:pt x="52" y="31"/>
                      <a:pt x="52" y="24"/>
                      <a:pt x="49" y="18"/>
                    </a:cubicBezTo>
                    <a:cubicBezTo>
                      <a:pt x="47" y="12"/>
                      <a:pt x="43" y="7"/>
                      <a:pt x="37" y="5"/>
                    </a:cubicBezTo>
                    <a:cubicBezTo>
                      <a:pt x="25" y="0"/>
                      <a:pt x="10" y="6"/>
                      <a:pt x="5" y="17"/>
                    </a:cubicBezTo>
                    <a:cubicBezTo>
                      <a:pt x="0" y="29"/>
                      <a:pt x="6" y="43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9" name="Freeform 5781"/>
              <p:cNvSpPr>
                <a:spLocks/>
              </p:cNvSpPr>
              <p:nvPr/>
            </p:nvSpPr>
            <p:spPr bwMode="auto">
              <a:xfrm>
                <a:off x="15097" y="-12676"/>
                <a:ext cx="144" cy="136"/>
              </a:xfrm>
              <a:custGeom>
                <a:avLst/>
                <a:gdLst>
                  <a:gd name="T0" fmla="*/ 49 w 54"/>
                  <a:gd name="T1" fmla="*/ 36 h 51"/>
                  <a:gd name="T2" fmla="*/ 36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6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1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0" name="Freeform 5782"/>
              <p:cNvSpPr>
                <a:spLocks/>
              </p:cNvSpPr>
              <p:nvPr/>
            </p:nvSpPr>
            <p:spPr bwMode="auto">
              <a:xfrm>
                <a:off x="15161" y="-12833"/>
                <a:ext cx="136" cy="136"/>
              </a:xfrm>
              <a:custGeom>
                <a:avLst/>
                <a:gdLst>
                  <a:gd name="T0" fmla="*/ 16 w 51"/>
                  <a:gd name="T1" fmla="*/ 50 h 51"/>
                  <a:gd name="T2" fmla="*/ 24 w 51"/>
                  <a:gd name="T3" fmla="*/ 51 h 51"/>
                  <a:gd name="T4" fmla="*/ 47 w 51"/>
                  <a:gd name="T5" fmla="*/ 35 h 51"/>
                  <a:gd name="T6" fmla="*/ 32 w 51"/>
                  <a:gd name="T7" fmla="*/ 5 h 51"/>
                  <a:gd name="T8" fmla="*/ 2 w 51"/>
                  <a:gd name="T9" fmla="*/ 19 h 51"/>
                  <a:gd name="T10" fmla="*/ 3 w 51"/>
                  <a:gd name="T11" fmla="*/ 38 h 51"/>
                  <a:gd name="T12" fmla="*/ 16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50"/>
                    </a:moveTo>
                    <a:cubicBezTo>
                      <a:pt x="19" y="51"/>
                      <a:pt x="22" y="51"/>
                      <a:pt x="24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51" y="23"/>
                      <a:pt x="45" y="9"/>
                      <a:pt x="32" y="5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0" y="48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1" name="Freeform 5783"/>
              <p:cNvSpPr>
                <a:spLocks/>
              </p:cNvSpPr>
              <p:nvPr/>
            </p:nvSpPr>
            <p:spPr bwMode="auto">
              <a:xfrm>
                <a:off x="15206" y="-12991"/>
                <a:ext cx="144" cy="134"/>
              </a:xfrm>
              <a:custGeom>
                <a:avLst/>
                <a:gdLst>
                  <a:gd name="T0" fmla="*/ 50 w 54"/>
                  <a:gd name="T1" fmla="*/ 34 h 50"/>
                  <a:gd name="T2" fmla="*/ 34 w 54"/>
                  <a:gd name="T3" fmla="*/ 4 h 50"/>
                  <a:gd name="T4" fmla="*/ 4 w 54"/>
                  <a:gd name="T5" fmla="*/ 19 h 50"/>
                  <a:gd name="T6" fmla="*/ 20 w 54"/>
                  <a:gd name="T7" fmla="*/ 49 h 50"/>
                  <a:gd name="T8" fmla="*/ 27 w 54"/>
                  <a:gd name="T9" fmla="*/ 50 h 50"/>
                  <a:gd name="T10" fmla="*/ 50 w 54"/>
                  <a:gd name="T11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50" y="34"/>
                    </a:moveTo>
                    <a:cubicBezTo>
                      <a:pt x="54" y="21"/>
                      <a:pt x="47" y="8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8" y="50"/>
                      <a:pt x="47" y="44"/>
                      <a:pt x="5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2" name="Freeform 5784"/>
              <p:cNvSpPr>
                <a:spLocks/>
              </p:cNvSpPr>
              <p:nvPr/>
            </p:nvSpPr>
            <p:spPr bwMode="auto">
              <a:xfrm>
                <a:off x="15259" y="-13153"/>
                <a:ext cx="131" cy="136"/>
              </a:xfrm>
              <a:custGeom>
                <a:avLst/>
                <a:gdLst>
                  <a:gd name="T0" fmla="*/ 48 w 49"/>
                  <a:gd name="T1" fmla="*/ 33 h 51"/>
                  <a:gd name="T2" fmla="*/ 46 w 49"/>
                  <a:gd name="T3" fmla="*/ 15 h 51"/>
                  <a:gd name="T4" fmla="*/ 31 w 49"/>
                  <a:gd name="T5" fmla="*/ 4 h 51"/>
                  <a:gd name="T6" fmla="*/ 2 w 49"/>
                  <a:gd name="T7" fmla="*/ 21 h 51"/>
                  <a:gd name="T8" fmla="*/ 4 w 49"/>
                  <a:gd name="T9" fmla="*/ 39 h 51"/>
                  <a:gd name="T10" fmla="*/ 18 w 49"/>
                  <a:gd name="T11" fmla="*/ 50 h 51"/>
                  <a:gd name="T12" fmla="*/ 25 w 49"/>
                  <a:gd name="T13" fmla="*/ 51 h 51"/>
                  <a:gd name="T14" fmla="*/ 48 w 49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8" y="33"/>
                    </a:moveTo>
                    <a:cubicBezTo>
                      <a:pt x="49" y="27"/>
                      <a:pt x="49" y="21"/>
                      <a:pt x="46" y="15"/>
                    </a:cubicBezTo>
                    <a:cubicBezTo>
                      <a:pt x="42" y="10"/>
                      <a:pt x="37" y="6"/>
                      <a:pt x="31" y="4"/>
                    </a:cubicBezTo>
                    <a:cubicBezTo>
                      <a:pt x="19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1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3" name="Freeform 5785"/>
              <p:cNvSpPr>
                <a:spLocks/>
              </p:cNvSpPr>
              <p:nvPr/>
            </p:nvSpPr>
            <p:spPr bwMode="auto">
              <a:xfrm>
                <a:off x="15302" y="-13316"/>
                <a:ext cx="131" cy="133"/>
              </a:xfrm>
              <a:custGeom>
                <a:avLst/>
                <a:gdLst>
                  <a:gd name="T0" fmla="*/ 48 w 49"/>
                  <a:gd name="T1" fmla="*/ 32 h 50"/>
                  <a:gd name="T2" fmla="*/ 45 w 49"/>
                  <a:gd name="T3" fmla="*/ 14 h 50"/>
                  <a:gd name="T4" fmla="*/ 30 w 49"/>
                  <a:gd name="T5" fmla="*/ 3 h 50"/>
                  <a:gd name="T6" fmla="*/ 1 w 49"/>
                  <a:gd name="T7" fmla="*/ 21 h 50"/>
                  <a:gd name="T8" fmla="*/ 4 w 49"/>
                  <a:gd name="T9" fmla="*/ 39 h 50"/>
                  <a:gd name="T10" fmla="*/ 19 w 49"/>
                  <a:gd name="T11" fmla="*/ 50 h 50"/>
                  <a:gd name="T12" fmla="*/ 24 w 49"/>
                  <a:gd name="T13" fmla="*/ 50 h 50"/>
                  <a:gd name="T14" fmla="*/ 48 w 49"/>
                  <a:gd name="T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32"/>
                    </a:moveTo>
                    <a:cubicBezTo>
                      <a:pt x="49" y="26"/>
                      <a:pt x="48" y="20"/>
                      <a:pt x="45" y="14"/>
                    </a:cubicBezTo>
                    <a:cubicBezTo>
                      <a:pt x="41" y="9"/>
                      <a:pt x="36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4" name="Freeform 5786"/>
              <p:cNvSpPr>
                <a:spLocks/>
              </p:cNvSpPr>
              <p:nvPr/>
            </p:nvSpPr>
            <p:spPr bwMode="auto">
              <a:xfrm>
                <a:off x="15334" y="-13482"/>
                <a:ext cx="139" cy="134"/>
              </a:xfrm>
              <a:custGeom>
                <a:avLst/>
                <a:gdLst>
                  <a:gd name="T0" fmla="*/ 2 w 52"/>
                  <a:gd name="T1" fmla="*/ 21 h 50"/>
                  <a:gd name="T2" fmla="*/ 21 w 52"/>
                  <a:gd name="T3" fmla="*/ 50 h 50"/>
                  <a:gd name="T4" fmla="*/ 26 w 52"/>
                  <a:gd name="T5" fmla="*/ 50 h 50"/>
                  <a:gd name="T6" fmla="*/ 49 w 52"/>
                  <a:gd name="T7" fmla="*/ 31 h 50"/>
                  <a:gd name="T8" fmla="*/ 31 w 52"/>
                  <a:gd name="T9" fmla="*/ 3 h 50"/>
                  <a:gd name="T10" fmla="*/ 2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5" name="Freeform 5787"/>
              <p:cNvSpPr>
                <a:spLocks/>
              </p:cNvSpPr>
              <p:nvPr/>
            </p:nvSpPr>
            <p:spPr bwMode="auto">
              <a:xfrm>
                <a:off x="15369" y="-13650"/>
                <a:ext cx="133" cy="134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0 w 50"/>
                  <a:gd name="T5" fmla="*/ 50 h 50"/>
                  <a:gd name="T6" fmla="*/ 24 w 50"/>
                  <a:gd name="T7" fmla="*/ 50 h 50"/>
                  <a:gd name="T8" fmla="*/ 48 w 50"/>
                  <a:gd name="T9" fmla="*/ 30 h 50"/>
                  <a:gd name="T10" fmla="*/ 28 w 50"/>
                  <a:gd name="T11" fmla="*/ 3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9"/>
                      <a:pt x="1" y="35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0" y="17"/>
                      <a:pt x="41" y="5"/>
                      <a:pt x="28" y="3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6" name="Freeform 5788"/>
              <p:cNvSpPr>
                <a:spLocks/>
              </p:cNvSpPr>
              <p:nvPr/>
            </p:nvSpPr>
            <p:spPr bwMode="auto">
              <a:xfrm>
                <a:off x="15393" y="-13818"/>
                <a:ext cx="130" cy="131"/>
              </a:xfrm>
              <a:custGeom>
                <a:avLst/>
                <a:gdLst>
                  <a:gd name="T0" fmla="*/ 1 w 49"/>
                  <a:gd name="T1" fmla="*/ 22 h 49"/>
                  <a:gd name="T2" fmla="*/ 5 w 49"/>
                  <a:gd name="T3" fmla="*/ 40 h 49"/>
                  <a:gd name="T4" fmla="*/ 21 w 49"/>
                  <a:gd name="T5" fmla="*/ 49 h 49"/>
                  <a:gd name="T6" fmla="*/ 24 w 49"/>
                  <a:gd name="T7" fmla="*/ 49 h 49"/>
                  <a:gd name="T8" fmla="*/ 48 w 49"/>
                  <a:gd name="T9" fmla="*/ 29 h 49"/>
                  <a:gd name="T10" fmla="*/ 43 w 49"/>
                  <a:gd name="T11" fmla="*/ 11 h 49"/>
                  <a:gd name="T12" fmla="*/ 27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7" name="Freeform 5789"/>
              <p:cNvSpPr>
                <a:spLocks/>
              </p:cNvSpPr>
              <p:nvPr/>
            </p:nvSpPr>
            <p:spPr bwMode="auto">
              <a:xfrm>
                <a:off x="15411" y="-13988"/>
                <a:ext cx="131" cy="130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3 w 49"/>
                  <a:gd name="T9" fmla="*/ 10 h 49"/>
                  <a:gd name="T10" fmla="*/ 27 w 49"/>
                  <a:gd name="T11" fmla="*/ 1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8" name="Freeform 5790"/>
              <p:cNvSpPr>
                <a:spLocks/>
              </p:cNvSpPr>
              <p:nvPr/>
            </p:nvSpPr>
            <p:spPr bwMode="auto">
              <a:xfrm>
                <a:off x="15422" y="-14159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43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2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9" name="Freeform 5791"/>
              <p:cNvSpPr>
                <a:spLocks/>
              </p:cNvSpPr>
              <p:nvPr/>
            </p:nvSpPr>
            <p:spPr bwMode="auto">
              <a:xfrm>
                <a:off x="15430" y="-14335"/>
                <a:ext cx="128" cy="128"/>
              </a:xfrm>
              <a:custGeom>
                <a:avLst/>
                <a:gdLst>
                  <a:gd name="T0" fmla="*/ 1 w 48"/>
                  <a:gd name="T1" fmla="*/ 23 h 48"/>
                  <a:gd name="T2" fmla="*/ 7 w 48"/>
                  <a:gd name="T3" fmla="*/ 41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42 w 48"/>
                  <a:gd name="T11" fmla="*/ 8 h 48"/>
                  <a:gd name="T12" fmla="*/ 24 w 48"/>
                  <a:gd name="T13" fmla="*/ 0 h 48"/>
                  <a:gd name="T14" fmla="*/ 1 w 48"/>
                  <a:gd name="T15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" y="23"/>
                    </a:moveTo>
                    <a:cubicBezTo>
                      <a:pt x="0" y="30"/>
                      <a:pt x="3" y="36"/>
                      <a:pt x="7" y="41"/>
                    </a:cubicBezTo>
                    <a:cubicBezTo>
                      <a:pt x="12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5"/>
                    </a:cubicBezTo>
                    <a:cubicBezTo>
                      <a:pt x="48" y="18"/>
                      <a:pt x="46" y="12"/>
                      <a:pt x="42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0" name="Freeform 5792"/>
              <p:cNvSpPr>
                <a:spLocks/>
              </p:cNvSpPr>
              <p:nvPr/>
            </p:nvSpPr>
            <p:spPr bwMode="auto">
              <a:xfrm>
                <a:off x="15433" y="-14511"/>
                <a:ext cx="125" cy="128"/>
              </a:xfrm>
              <a:custGeom>
                <a:avLst/>
                <a:gdLst>
                  <a:gd name="T0" fmla="*/ 23 w 47"/>
                  <a:gd name="T1" fmla="*/ 0 h 48"/>
                  <a:gd name="T2" fmla="*/ 6 w 47"/>
                  <a:gd name="T3" fmla="*/ 7 h 48"/>
                  <a:gd name="T4" fmla="*/ 0 w 47"/>
                  <a:gd name="T5" fmla="*/ 24 h 48"/>
                  <a:gd name="T6" fmla="*/ 24 w 47"/>
                  <a:gd name="T7" fmla="*/ 48 h 48"/>
                  <a:gd name="T8" fmla="*/ 24 w 47"/>
                  <a:gd name="T9" fmla="*/ 48 h 48"/>
                  <a:gd name="T10" fmla="*/ 41 w 47"/>
                  <a:gd name="T11" fmla="*/ 41 h 48"/>
                  <a:gd name="T12" fmla="*/ 47 w 47"/>
                  <a:gd name="T13" fmla="*/ 24 h 48"/>
                  <a:gd name="T14" fmla="*/ 23 w 47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23" y="0"/>
                    </a:move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7" y="30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1" name="Freeform 5793"/>
              <p:cNvSpPr>
                <a:spLocks/>
              </p:cNvSpPr>
              <p:nvPr/>
            </p:nvSpPr>
            <p:spPr bwMode="auto">
              <a:xfrm>
                <a:off x="15425" y="-14685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23 w 48"/>
                  <a:gd name="T3" fmla="*/ 0 h 47"/>
                  <a:gd name="T4" fmla="*/ 7 w 48"/>
                  <a:gd name="T5" fmla="*/ 7 h 47"/>
                  <a:gd name="T6" fmla="*/ 0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2 w 48"/>
                  <a:gd name="T13" fmla="*/ 39 h 47"/>
                  <a:gd name="T14" fmla="*/ 48 w 48"/>
                  <a:gd name="T15" fmla="*/ 22 h 47"/>
                  <a:gd name="T16" fmla="*/ 24 w 4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8" y="44"/>
                      <a:pt x="42" y="39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8" y="9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2" name="Freeform 5794"/>
              <p:cNvSpPr>
                <a:spLocks/>
              </p:cNvSpPr>
              <p:nvPr/>
            </p:nvSpPr>
            <p:spPr bwMode="auto">
              <a:xfrm>
                <a:off x="15411" y="-14861"/>
                <a:ext cx="134" cy="128"/>
              </a:xfrm>
              <a:custGeom>
                <a:avLst/>
                <a:gdLst>
                  <a:gd name="T0" fmla="*/ 23 w 50"/>
                  <a:gd name="T1" fmla="*/ 1 h 48"/>
                  <a:gd name="T2" fmla="*/ 7 w 50"/>
                  <a:gd name="T3" fmla="*/ 9 h 48"/>
                  <a:gd name="T4" fmla="*/ 1 w 50"/>
                  <a:gd name="T5" fmla="*/ 26 h 48"/>
                  <a:gd name="T6" fmla="*/ 25 w 50"/>
                  <a:gd name="T7" fmla="*/ 48 h 48"/>
                  <a:gd name="T8" fmla="*/ 27 w 50"/>
                  <a:gd name="T9" fmla="*/ 48 h 48"/>
                  <a:gd name="T10" fmla="*/ 49 w 50"/>
                  <a:gd name="T11" fmla="*/ 22 h 48"/>
                  <a:gd name="T12" fmla="*/ 23 w 50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3" y="1"/>
                    </a:moveTo>
                    <a:cubicBezTo>
                      <a:pt x="16" y="1"/>
                      <a:pt x="11" y="4"/>
                      <a:pt x="7" y="9"/>
                    </a:cubicBezTo>
                    <a:cubicBezTo>
                      <a:pt x="2" y="14"/>
                      <a:pt x="0" y="20"/>
                      <a:pt x="1" y="26"/>
                    </a:cubicBezTo>
                    <a:cubicBezTo>
                      <a:pt x="2" y="39"/>
                      <a:pt x="12" y="48"/>
                      <a:pt x="25" y="48"/>
                    </a:cubicBezTo>
                    <a:cubicBezTo>
                      <a:pt x="25" y="48"/>
                      <a:pt x="26" y="48"/>
                      <a:pt x="27" y="48"/>
                    </a:cubicBezTo>
                    <a:cubicBezTo>
                      <a:pt x="40" y="47"/>
                      <a:pt x="50" y="36"/>
                      <a:pt x="49" y="22"/>
                    </a:cubicBezTo>
                    <a:cubicBezTo>
                      <a:pt x="47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3" name="Freeform 5795"/>
              <p:cNvSpPr>
                <a:spLocks/>
              </p:cNvSpPr>
              <p:nvPr/>
            </p:nvSpPr>
            <p:spPr bwMode="auto">
              <a:xfrm>
                <a:off x="15393" y="-15034"/>
                <a:ext cx="130" cy="130"/>
              </a:xfrm>
              <a:custGeom>
                <a:avLst/>
                <a:gdLst>
                  <a:gd name="T0" fmla="*/ 22 w 49"/>
                  <a:gd name="T1" fmla="*/ 1 h 49"/>
                  <a:gd name="T2" fmla="*/ 1 w 49"/>
                  <a:gd name="T3" fmla="*/ 28 h 49"/>
                  <a:gd name="T4" fmla="*/ 25 w 49"/>
                  <a:gd name="T5" fmla="*/ 49 h 49"/>
                  <a:gd name="T6" fmla="*/ 28 w 49"/>
                  <a:gd name="T7" fmla="*/ 49 h 49"/>
                  <a:gd name="T8" fmla="*/ 44 w 49"/>
                  <a:gd name="T9" fmla="*/ 40 h 49"/>
                  <a:gd name="T10" fmla="*/ 49 w 49"/>
                  <a:gd name="T11" fmla="*/ 22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4" name="Freeform 5796"/>
              <p:cNvSpPr>
                <a:spLocks/>
              </p:cNvSpPr>
              <p:nvPr/>
            </p:nvSpPr>
            <p:spPr bwMode="auto">
              <a:xfrm>
                <a:off x="15369" y="-15205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6 w 50"/>
                  <a:gd name="T3" fmla="*/ 11 h 49"/>
                  <a:gd name="T4" fmla="*/ 1 w 50"/>
                  <a:gd name="T5" fmla="*/ 29 h 49"/>
                  <a:gd name="T6" fmla="*/ 25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3"/>
                      <a:pt x="9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5" name="Freeform 5797"/>
              <p:cNvSpPr>
                <a:spLocks/>
              </p:cNvSpPr>
              <p:nvPr/>
            </p:nvSpPr>
            <p:spPr bwMode="auto">
              <a:xfrm>
                <a:off x="15339" y="-15376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1 w 51"/>
                  <a:gd name="T5" fmla="*/ 31 h 50"/>
                  <a:gd name="T6" fmla="*/ 25 w 51"/>
                  <a:gd name="T7" fmla="*/ 50 h 50"/>
                  <a:gd name="T8" fmla="*/ 29 w 51"/>
                  <a:gd name="T9" fmla="*/ 50 h 50"/>
                  <a:gd name="T10" fmla="*/ 48 w 51"/>
                  <a:gd name="T11" fmla="*/ 22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4" y="4"/>
                      <a:pt x="8" y="8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6" name="Freeform 5798"/>
              <p:cNvSpPr>
                <a:spLocks/>
              </p:cNvSpPr>
              <p:nvPr/>
            </p:nvSpPr>
            <p:spPr bwMode="auto">
              <a:xfrm>
                <a:off x="15305" y="-15541"/>
                <a:ext cx="130" cy="133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4 w 49"/>
                  <a:gd name="T7" fmla="*/ 50 h 50"/>
                  <a:gd name="T8" fmla="*/ 30 w 49"/>
                  <a:gd name="T9" fmla="*/ 49 h 50"/>
                  <a:gd name="T10" fmla="*/ 44 w 49"/>
                  <a:gd name="T11" fmla="*/ 39 h 50"/>
                  <a:gd name="T12" fmla="*/ 47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4"/>
                      <a:pt x="7" y="8"/>
                      <a:pt x="4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1" y="44"/>
                      <a:pt x="44" y="39"/>
                    </a:cubicBezTo>
                    <a:cubicBezTo>
                      <a:pt x="48" y="34"/>
                      <a:pt x="49" y="27"/>
                      <a:pt x="47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7" name="Freeform 5799"/>
              <p:cNvSpPr>
                <a:spLocks/>
              </p:cNvSpPr>
              <p:nvPr/>
            </p:nvSpPr>
            <p:spPr bwMode="auto">
              <a:xfrm>
                <a:off x="15262" y="-15707"/>
                <a:ext cx="131" cy="136"/>
              </a:xfrm>
              <a:custGeom>
                <a:avLst/>
                <a:gdLst>
                  <a:gd name="T0" fmla="*/ 19 w 49"/>
                  <a:gd name="T1" fmla="*/ 4 h 51"/>
                  <a:gd name="T2" fmla="*/ 4 w 49"/>
                  <a:gd name="T3" fmla="*/ 15 h 51"/>
                  <a:gd name="T4" fmla="*/ 2 w 49"/>
                  <a:gd name="T5" fmla="*/ 33 h 51"/>
                  <a:gd name="T6" fmla="*/ 25 w 49"/>
                  <a:gd name="T7" fmla="*/ 51 h 51"/>
                  <a:gd name="T8" fmla="*/ 31 w 49"/>
                  <a:gd name="T9" fmla="*/ 50 h 51"/>
                  <a:gd name="T10" fmla="*/ 45 w 49"/>
                  <a:gd name="T11" fmla="*/ 39 h 51"/>
                  <a:gd name="T12" fmla="*/ 48 w 49"/>
                  <a:gd name="T13" fmla="*/ 21 h 51"/>
                  <a:gd name="T14" fmla="*/ 19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9" y="4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9"/>
                    </a:cubicBezTo>
                    <a:cubicBezTo>
                      <a:pt x="49" y="33"/>
                      <a:pt x="49" y="27"/>
                      <a:pt x="48" y="21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8" name="Freeform 5800"/>
              <p:cNvSpPr>
                <a:spLocks/>
              </p:cNvSpPr>
              <p:nvPr/>
            </p:nvSpPr>
            <p:spPr bwMode="auto">
              <a:xfrm>
                <a:off x="15211" y="-15867"/>
                <a:ext cx="136" cy="134"/>
              </a:xfrm>
              <a:custGeom>
                <a:avLst/>
                <a:gdLst>
                  <a:gd name="T0" fmla="*/ 19 w 51"/>
                  <a:gd name="T1" fmla="*/ 3 h 50"/>
                  <a:gd name="T2" fmla="*/ 3 w 51"/>
                  <a:gd name="T3" fmla="*/ 33 h 50"/>
                  <a:gd name="T4" fmla="*/ 26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49 w 51"/>
                  <a:gd name="T11" fmla="*/ 19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7" y="7"/>
                      <a:pt x="0" y="21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7"/>
                      <a:pt x="44" y="43"/>
                      <a:pt x="47" y="38"/>
                    </a:cubicBezTo>
                    <a:cubicBezTo>
                      <a:pt x="50" y="32"/>
                      <a:pt x="51" y="25"/>
                      <a:pt x="49" y="19"/>
                    </a:cubicBezTo>
                    <a:cubicBezTo>
                      <a:pt x="45" y="7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9" name="Freeform 5801"/>
              <p:cNvSpPr>
                <a:spLocks/>
              </p:cNvSpPr>
              <p:nvPr/>
            </p:nvSpPr>
            <p:spPr bwMode="auto">
              <a:xfrm>
                <a:off x="15163" y="-16027"/>
                <a:ext cx="131" cy="133"/>
              </a:xfrm>
              <a:custGeom>
                <a:avLst/>
                <a:gdLst>
                  <a:gd name="T0" fmla="*/ 17 w 49"/>
                  <a:gd name="T1" fmla="*/ 4 h 50"/>
                  <a:gd name="T2" fmla="*/ 3 w 49"/>
                  <a:gd name="T3" fmla="*/ 16 h 50"/>
                  <a:gd name="T4" fmla="*/ 2 w 49"/>
                  <a:gd name="T5" fmla="*/ 34 h 50"/>
                  <a:gd name="T6" fmla="*/ 25 w 49"/>
                  <a:gd name="T7" fmla="*/ 50 h 50"/>
                  <a:gd name="T8" fmla="*/ 32 w 49"/>
                  <a:gd name="T9" fmla="*/ 49 h 50"/>
                  <a:gd name="T10" fmla="*/ 46 w 49"/>
                  <a:gd name="T11" fmla="*/ 37 h 50"/>
                  <a:gd name="T12" fmla="*/ 47 w 49"/>
                  <a:gd name="T13" fmla="*/ 19 h 50"/>
                  <a:gd name="T14" fmla="*/ 17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38" y="47"/>
                      <a:pt x="43" y="43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0" name="Freeform 5802"/>
              <p:cNvSpPr>
                <a:spLocks/>
              </p:cNvSpPr>
              <p:nvPr/>
            </p:nvSpPr>
            <p:spPr bwMode="auto">
              <a:xfrm>
                <a:off x="15099" y="-16184"/>
                <a:ext cx="139" cy="136"/>
              </a:xfrm>
              <a:custGeom>
                <a:avLst/>
                <a:gdLst>
                  <a:gd name="T0" fmla="*/ 5 w 52"/>
                  <a:gd name="T1" fmla="*/ 35 h 51"/>
                  <a:gd name="T2" fmla="*/ 27 w 52"/>
                  <a:gd name="T3" fmla="*/ 51 h 51"/>
                  <a:gd name="T4" fmla="*/ 36 w 52"/>
                  <a:gd name="T5" fmla="*/ 49 h 51"/>
                  <a:gd name="T6" fmla="*/ 49 w 52"/>
                  <a:gd name="T7" fmla="*/ 37 h 51"/>
                  <a:gd name="T8" fmla="*/ 49 w 52"/>
                  <a:gd name="T9" fmla="*/ 18 h 51"/>
                  <a:gd name="T10" fmla="*/ 19 w 52"/>
                  <a:gd name="T11" fmla="*/ 5 h 51"/>
                  <a:gd name="T12" fmla="*/ 5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35"/>
                    </a:move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1" y="47"/>
                      <a:pt x="46" y="42"/>
                      <a:pt x="49" y="37"/>
                    </a:cubicBezTo>
                    <a:cubicBezTo>
                      <a:pt x="51" y="31"/>
                      <a:pt x="52" y="24"/>
                      <a:pt x="49" y="18"/>
                    </a:cubicBezTo>
                    <a:cubicBezTo>
                      <a:pt x="45" y="6"/>
                      <a:pt x="31" y="0"/>
                      <a:pt x="19" y="5"/>
                    </a:cubicBezTo>
                    <a:cubicBezTo>
                      <a:pt x="6" y="9"/>
                      <a:pt x="0" y="23"/>
                      <a:pt x="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1" name="Freeform 5803"/>
              <p:cNvSpPr>
                <a:spLocks/>
              </p:cNvSpPr>
              <p:nvPr/>
            </p:nvSpPr>
            <p:spPr bwMode="auto">
              <a:xfrm>
                <a:off x="15035" y="-16339"/>
                <a:ext cx="147" cy="136"/>
              </a:xfrm>
              <a:custGeom>
                <a:avLst/>
                <a:gdLst>
                  <a:gd name="T0" fmla="*/ 6 w 55"/>
                  <a:gd name="T1" fmla="*/ 36 h 51"/>
                  <a:gd name="T2" fmla="*/ 28 w 55"/>
                  <a:gd name="T3" fmla="*/ 51 h 51"/>
                  <a:gd name="T4" fmla="*/ 37 w 55"/>
                  <a:gd name="T5" fmla="*/ 49 h 51"/>
                  <a:gd name="T6" fmla="*/ 50 w 55"/>
                  <a:gd name="T7" fmla="*/ 18 h 51"/>
                  <a:gd name="T8" fmla="*/ 18 w 55"/>
                  <a:gd name="T9" fmla="*/ 5 h 51"/>
                  <a:gd name="T10" fmla="*/ 6 w 55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6" y="36"/>
                    </a:moveTo>
                    <a:cubicBezTo>
                      <a:pt x="9" y="45"/>
                      <a:pt x="18" y="51"/>
                      <a:pt x="28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4"/>
                      <a:pt x="55" y="30"/>
                      <a:pt x="50" y="18"/>
                    </a:cubicBezTo>
                    <a:cubicBezTo>
                      <a:pt x="45" y="6"/>
                      <a:pt x="30" y="0"/>
                      <a:pt x="18" y="5"/>
                    </a:cubicBezTo>
                    <a:cubicBezTo>
                      <a:pt x="6" y="10"/>
                      <a:pt x="0" y="24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2" name="Freeform 5804"/>
              <p:cNvSpPr>
                <a:spLocks/>
              </p:cNvSpPr>
              <p:nvPr/>
            </p:nvSpPr>
            <p:spPr bwMode="auto">
              <a:xfrm>
                <a:off x="14977" y="-16491"/>
                <a:ext cx="130" cy="136"/>
              </a:xfrm>
              <a:custGeom>
                <a:avLst/>
                <a:gdLst>
                  <a:gd name="T0" fmla="*/ 24 w 49"/>
                  <a:gd name="T1" fmla="*/ 51 h 51"/>
                  <a:gd name="T2" fmla="*/ 34 w 49"/>
                  <a:gd name="T3" fmla="*/ 49 h 51"/>
                  <a:gd name="T4" fmla="*/ 47 w 49"/>
                  <a:gd name="T5" fmla="*/ 36 h 51"/>
                  <a:gd name="T6" fmla="*/ 46 w 49"/>
                  <a:gd name="T7" fmla="*/ 17 h 51"/>
                  <a:gd name="T8" fmla="*/ 14 w 49"/>
                  <a:gd name="T9" fmla="*/ 6 h 51"/>
                  <a:gd name="T10" fmla="*/ 2 w 49"/>
                  <a:gd name="T11" fmla="*/ 19 h 51"/>
                  <a:gd name="T12" fmla="*/ 2 w 49"/>
                  <a:gd name="T13" fmla="*/ 37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6"/>
                      <a:pt x="44" y="42"/>
                      <a:pt x="47" y="36"/>
                    </a:cubicBezTo>
                    <a:cubicBezTo>
                      <a:pt x="49" y="30"/>
                      <a:pt x="48" y="23"/>
                      <a:pt x="46" y="17"/>
                    </a:cubicBezTo>
                    <a:cubicBezTo>
                      <a:pt x="40" y="6"/>
                      <a:pt x="26" y="0"/>
                      <a:pt x="14" y="6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2" y="37"/>
                    </a:cubicBezTo>
                    <a:cubicBezTo>
                      <a:pt x="6" y="46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3" name="Freeform 5805"/>
              <p:cNvSpPr>
                <a:spLocks/>
              </p:cNvSpPr>
              <p:nvPr/>
            </p:nvSpPr>
            <p:spPr bwMode="auto">
              <a:xfrm>
                <a:off x="31198" y="-17185"/>
                <a:ext cx="136" cy="136"/>
              </a:xfrm>
              <a:custGeom>
                <a:avLst/>
                <a:gdLst>
                  <a:gd name="T0" fmla="*/ 14 w 51"/>
                  <a:gd name="T1" fmla="*/ 47 h 51"/>
                  <a:gd name="T2" fmla="*/ 27 w 51"/>
                  <a:gd name="T3" fmla="*/ 51 h 51"/>
                  <a:gd name="T4" fmla="*/ 47 w 51"/>
                  <a:gd name="T5" fmla="*/ 40 h 51"/>
                  <a:gd name="T6" fmla="*/ 50 w 51"/>
                  <a:gd name="T7" fmla="*/ 22 h 51"/>
                  <a:gd name="T8" fmla="*/ 40 w 51"/>
                  <a:gd name="T9" fmla="*/ 7 h 51"/>
                  <a:gd name="T10" fmla="*/ 7 w 51"/>
                  <a:gd name="T11" fmla="*/ 14 h 51"/>
                  <a:gd name="T12" fmla="*/ 14 w 51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47"/>
                    </a:move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ubicBezTo>
                      <a:pt x="50" y="35"/>
                      <a:pt x="51" y="29"/>
                      <a:pt x="50" y="22"/>
                    </a:cubicBezTo>
                    <a:cubicBezTo>
                      <a:pt x="49" y="16"/>
                      <a:pt x="45" y="11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4" name="Freeform 5806"/>
              <p:cNvSpPr>
                <a:spLocks/>
              </p:cNvSpPr>
              <p:nvPr/>
            </p:nvSpPr>
            <p:spPr bwMode="auto">
              <a:xfrm>
                <a:off x="31110" y="-17046"/>
                <a:ext cx="139" cy="136"/>
              </a:xfrm>
              <a:custGeom>
                <a:avLst/>
                <a:gdLst>
                  <a:gd name="T0" fmla="*/ 14 w 52"/>
                  <a:gd name="T1" fmla="*/ 48 h 51"/>
                  <a:gd name="T2" fmla="*/ 27 w 52"/>
                  <a:gd name="T3" fmla="*/ 51 h 51"/>
                  <a:gd name="T4" fmla="*/ 47 w 52"/>
                  <a:gd name="T5" fmla="*/ 40 h 51"/>
                  <a:gd name="T6" fmla="*/ 50 w 52"/>
                  <a:gd name="T7" fmla="*/ 22 h 51"/>
                  <a:gd name="T8" fmla="*/ 39 w 52"/>
                  <a:gd name="T9" fmla="*/ 7 h 51"/>
                  <a:gd name="T10" fmla="*/ 7 w 52"/>
                  <a:gd name="T11" fmla="*/ 15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1" y="35"/>
                      <a:pt x="52" y="28"/>
                      <a:pt x="50" y="22"/>
                    </a:cubicBezTo>
                    <a:cubicBezTo>
                      <a:pt x="49" y="16"/>
                      <a:pt x="45" y="11"/>
                      <a:pt x="39" y="7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3" y="41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5" name="Freeform 5807"/>
              <p:cNvSpPr>
                <a:spLocks/>
              </p:cNvSpPr>
              <p:nvPr/>
            </p:nvSpPr>
            <p:spPr bwMode="auto">
              <a:xfrm>
                <a:off x="31025" y="-16902"/>
                <a:ext cx="146" cy="136"/>
              </a:xfrm>
              <a:custGeom>
                <a:avLst/>
                <a:gdLst>
                  <a:gd name="T0" fmla="*/ 48 w 55"/>
                  <a:gd name="T1" fmla="*/ 39 h 51"/>
                  <a:gd name="T2" fmla="*/ 40 w 55"/>
                  <a:gd name="T3" fmla="*/ 6 h 51"/>
                  <a:gd name="T4" fmla="*/ 7 w 55"/>
                  <a:gd name="T5" fmla="*/ 15 h 51"/>
                  <a:gd name="T6" fmla="*/ 16 w 55"/>
                  <a:gd name="T7" fmla="*/ 48 h 51"/>
                  <a:gd name="T8" fmla="*/ 28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7"/>
                      <a:pt x="51" y="13"/>
                      <a:pt x="40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6" y="48"/>
                    </a:cubicBezTo>
                    <a:cubicBezTo>
                      <a:pt x="19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6" name="Freeform 5808"/>
              <p:cNvSpPr>
                <a:spLocks/>
              </p:cNvSpPr>
              <p:nvPr/>
            </p:nvSpPr>
            <p:spPr bwMode="auto">
              <a:xfrm>
                <a:off x="30955" y="-16758"/>
                <a:ext cx="131" cy="136"/>
              </a:xfrm>
              <a:custGeom>
                <a:avLst/>
                <a:gdLst>
                  <a:gd name="T0" fmla="*/ 45 w 49"/>
                  <a:gd name="T1" fmla="*/ 38 h 51"/>
                  <a:gd name="T2" fmla="*/ 47 w 49"/>
                  <a:gd name="T3" fmla="*/ 20 h 51"/>
                  <a:gd name="T4" fmla="*/ 35 w 49"/>
                  <a:gd name="T5" fmla="*/ 6 h 51"/>
                  <a:gd name="T6" fmla="*/ 3 w 49"/>
                  <a:gd name="T7" fmla="*/ 16 h 51"/>
                  <a:gd name="T8" fmla="*/ 1 w 49"/>
                  <a:gd name="T9" fmla="*/ 34 h 51"/>
                  <a:gd name="T10" fmla="*/ 13 w 49"/>
                  <a:gd name="T11" fmla="*/ 48 h 51"/>
                  <a:gd name="T12" fmla="*/ 24 w 49"/>
                  <a:gd name="T13" fmla="*/ 51 h 51"/>
                  <a:gd name="T14" fmla="*/ 45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8"/>
                    </a:moveTo>
                    <a:cubicBezTo>
                      <a:pt x="48" y="33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1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7" name="Freeform 5809"/>
              <p:cNvSpPr>
                <a:spLocks/>
              </p:cNvSpPr>
              <p:nvPr/>
            </p:nvSpPr>
            <p:spPr bwMode="auto">
              <a:xfrm>
                <a:off x="30873" y="-16609"/>
                <a:ext cx="146" cy="136"/>
              </a:xfrm>
              <a:custGeom>
                <a:avLst/>
                <a:gdLst>
                  <a:gd name="T0" fmla="*/ 49 w 55"/>
                  <a:gd name="T1" fmla="*/ 37 h 51"/>
                  <a:gd name="T2" fmla="*/ 38 w 55"/>
                  <a:gd name="T3" fmla="*/ 5 h 51"/>
                  <a:gd name="T4" fmla="*/ 6 w 55"/>
                  <a:gd name="T5" fmla="*/ 16 h 51"/>
                  <a:gd name="T6" fmla="*/ 17 w 55"/>
                  <a:gd name="T7" fmla="*/ 48 h 51"/>
                  <a:gd name="T8" fmla="*/ 28 w 55"/>
                  <a:gd name="T9" fmla="*/ 51 h 51"/>
                  <a:gd name="T10" fmla="*/ 49 w 55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7"/>
                    </a:moveTo>
                    <a:cubicBezTo>
                      <a:pt x="55" y="25"/>
                      <a:pt x="50" y="11"/>
                      <a:pt x="38" y="5"/>
                    </a:cubicBezTo>
                    <a:cubicBezTo>
                      <a:pt x="26" y="0"/>
                      <a:pt x="12" y="5"/>
                      <a:pt x="6" y="16"/>
                    </a:cubicBez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5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8" name="Freeform 5810"/>
              <p:cNvSpPr>
                <a:spLocks/>
              </p:cNvSpPr>
              <p:nvPr/>
            </p:nvSpPr>
            <p:spPr bwMode="auto">
              <a:xfrm>
                <a:off x="30812" y="-16459"/>
                <a:ext cx="138" cy="136"/>
              </a:xfrm>
              <a:custGeom>
                <a:avLst/>
                <a:gdLst>
                  <a:gd name="T0" fmla="*/ 34 w 52"/>
                  <a:gd name="T1" fmla="*/ 6 h 51"/>
                  <a:gd name="T2" fmla="*/ 3 w 52"/>
                  <a:gd name="T3" fmla="*/ 18 h 51"/>
                  <a:gd name="T4" fmla="*/ 2 w 52"/>
                  <a:gd name="T5" fmla="*/ 36 h 51"/>
                  <a:gd name="T6" fmla="*/ 15 w 52"/>
                  <a:gd name="T7" fmla="*/ 49 h 51"/>
                  <a:gd name="T8" fmla="*/ 25 w 52"/>
                  <a:gd name="T9" fmla="*/ 51 h 51"/>
                  <a:gd name="T10" fmla="*/ 46 w 52"/>
                  <a:gd name="T11" fmla="*/ 37 h 51"/>
                  <a:gd name="T12" fmla="*/ 3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4" y="6"/>
                    </a:moveTo>
                    <a:cubicBezTo>
                      <a:pt x="23" y="0"/>
                      <a:pt x="8" y="6"/>
                      <a:pt x="3" y="18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ubicBezTo>
                      <a:pt x="18" y="51"/>
                      <a:pt x="21" y="51"/>
                      <a:pt x="25" y="51"/>
                    </a:cubicBezTo>
                    <a:cubicBezTo>
                      <a:pt x="34" y="51"/>
                      <a:pt x="43" y="46"/>
                      <a:pt x="46" y="37"/>
                    </a:cubicBezTo>
                    <a:cubicBezTo>
                      <a:pt x="52" y="25"/>
                      <a:pt x="46" y="11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9" name="Freeform 5811"/>
              <p:cNvSpPr>
                <a:spLocks/>
              </p:cNvSpPr>
              <p:nvPr/>
            </p:nvSpPr>
            <p:spPr bwMode="auto">
              <a:xfrm>
                <a:off x="30748" y="-16304"/>
                <a:ext cx="138" cy="136"/>
              </a:xfrm>
              <a:custGeom>
                <a:avLst/>
                <a:gdLst>
                  <a:gd name="T0" fmla="*/ 16 w 52"/>
                  <a:gd name="T1" fmla="*/ 49 h 51"/>
                  <a:gd name="T2" fmla="*/ 25 w 52"/>
                  <a:gd name="T3" fmla="*/ 51 h 51"/>
                  <a:gd name="T4" fmla="*/ 47 w 52"/>
                  <a:gd name="T5" fmla="*/ 36 h 51"/>
                  <a:gd name="T6" fmla="*/ 34 w 52"/>
                  <a:gd name="T7" fmla="*/ 5 h 51"/>
                  <a:gd name="T8" fmla="*/ 2 w 52"/>
                  <a:gd name="T9" fmla="*/ 18 h 51"/>
                  <a:gd name="T10" fmla="*/ 3 w 52"/>
                  <a:gd name="T11" fmla="*/ 36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52" y="24"/>
                      <a:pt x="46" y="10"/>
                      <a:pt x="34" y="5"/>
                    </a:cubicBezTo>
                    <a:cubicBezTo>
                      <a:pt x="22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0" name="Freeform 5812"/>
              <p:cNvSpPr>
                <a:spLocks/>
              </p:cNvSpPr>
              <p:nvPr/>
            </p:nvSpPr>
            <p:spPr bwMode="auto">
              <a:xfrm>
                <a:off x="30689" y="-16150"/>
                <a:ext cx="136" cy="136"/>
              </a:xfrm>
              <a:custGeom>
                <a:avLst/>
                <a:gdLst>
                  <a:gd name="T0" fmla="*/ 47 w 51"/>
                  <a:gd name="T1" fmla="*/ 36 h 51"/>
                  <a:gd name="T2" fmla="*/ 33 w 51"/>
                  <a:gd name="T3" fmla="*/ 5 h 51"/>
                  <a:gd name="T4" fmla="*/ 2 w 51"/>
                  <a:gd name="T5" fmla="*/ 19 h 51"/>
                  <a:gd name="T6" fmla="*/ 3 w 51"/>
                  <a:gd name="T7" fmla="*/ 37 h 51"/>
                  <a:gd name="T8" fmla="*/ 16 w 51"/>
                  <a:gd name="T9" fmla="*/ 50 h 51"/>
                  <a:gd name="T10" fmla="*/ 24 w 51"/>
                  <a:gd name="T11" fmla="*/ 51 h 51"/>
                  <a:gd name="T12" fmla="*/ 47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7" y="36"/>
                    </a:moveTo>
                    <a:cubicBezTo>
                      <a:pt x="51" y="23"/>
                      <a:pt x="45" y="9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4" y="51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1" name="Freeform 5813"/>
              <p:cNvSpPr>
                <a:spLocks/>
              </p:cNvSpPr>
              <p:nvPr/>
            </p:nvSpPr>
            <p:spPr bwMode="auto">
              <a:xfrm>
                <a:off x="6143" y="-12030"/>
                <a:ext cx="147" cy="136"/>
              </a:xfrm>
              <a:custGeom>
                <a:avLst/>
                <a:gdLst>
                  <a:gd name="T0" fmla="*/ 28 w 55"/>
                  <a:gd name="T1" fmla="*/ 51 h 51"/>
                  <a:gd name="T2" fmla="*/ 39 w 55"/>
                  <a:gd name="T3" fmla="*/ 48 h 51"/>
                  <a:gd name="T4" fmla="*/ 49 w 55"/>
                  <a:gd name="T5" fmla="*/ 16 h 51"/>
                  <a:gd name="T6" fmla="*/ 16 w 55"/>
                  <a:gd name="T7" fmla="*/ 6 h 51"/>
                  <a:gd name="T8" fmla="*/ 6 w 55"/>
                  <a:gd name="T9" fmla="*/ 38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8"/>
                      <a:pt x="49" y="16"/>
                    </a:cubicBezTo>
                    <a:cubicBezTo>
                      <a:pt x="43" y="5"/>
                      <a:pt x="28" y="0"/>
                      <a:pt x="16" y="6"/>
                    </a:cubicBezTo>
                    <a:cubicBezTo>
                      <a:pt x="5" y="12"/>
                      <a:pt x="0" y="27"/>
                      <a:pt x="6" y="38"/>
                    </a:cubicBezTo>
                    <a:cubicBezTo>
                      <a:pt x="11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2" name="Freeform 5814"/>
              <p:cNvSpPr>
                <a:spLocks/>
              </p:cNvSpPr>
              <p:nvPr/>
            </p:nvSpPr>
            <p:spPr bwMode="auto">
              <a:xfrm>
                <a:off x="6231" y="-11886"/>
                <a:ext cx="131" cy="136"/>
              </a:xfrm>
              <a:custGeom>
                <a:avLst/>
                <a:gdLst>
                  <a:gd name="T0" fmla="*/ 2 w 49"/>
                  <a:gd name="T1" fmla="*/ 21 h 51"/>
                  <a:gd name="T2" fmla="*/ 4 w 49"/>
                  <a:gd name="T3" fmla="*/ 39 h 51"/>
                  <a:gd name="T4" fmla="*/ 25 w 49"/>
                  <a:gd name="T5" fmla="*/ 51 h 51"/>
                  <a:gd name="T6" fmla="*/ 36 w 49"/>
                  <a:gd name="T7" fmla="*/ 48 h 51"/>
                  <a:gd name="T8" fmla="*/ 48 w 49"/>
                  <a:gd name="T9" fmla="*/ 33 h 51"/>
                  <a:gd name="T10" fmla="*/ 45 w 49"/>
                  <a:gd name="T11" fmla="*/ 15 h 51"/>
                  <a:gd name="T12" fmla="*/ 13 w 49"/>
                  <a:gd name="T13" fmla="*/ 6 h 51"/>
                  <a:gd name="T14" fmla="*/ 2 w 49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9"/>
                      <a:pt x="3" y="14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3" name="Freeform 5815"/>
              <p:cNvSpPr>
                <a:spLocks/>
              </p:cNvSpPr>
              <p:nvPr/>
            </p:nvSpPr>
            <p:spPr bwMode="auto">
              <a:xfrm>
                <a:off x="6309" y="-11745"/>
                <a:ext cx="138" cy="134"/>
              </a:xfrm>
              <a:custGeom>
                <a:avLst/>
                <a:gdLst>
                  <a:gd name="T0" fmla="*/ 15 w 52"/>
                  <a:gd name="T1" fmla="*/ 6 h 50"/>
                  <a:gd name="T2" fmla="*/ 7 w 52"/>
                  <a:gd name="T3" fmla="*/ 39 h 50"/>
                  <a:gd name="T4" fmla="*/ 27 w 52"/>
                  <a:gd name="T5" fmla="*/ 50 h 50"/>
                  <a:gd name="T6" fmla="*/ 40 w 52"/>
                  <a:gd name="T7" fmla="*/ 47 h 50"/>
                  <a:gd name="T8" fmla="*/ 51 w 52"/>
                  <a:gd name="T9" fmla="*/ 32 h 50"/>
                  <a:gd name="T10" fmla="*/ 48 w 52"/>
                  <a:gd name="T11" fmla="*/ 14 h 50"/>
                  <a:gd name="T12" fmla="*/ 15 w 52"/>
                  <a:gd name="T1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5" y="6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0"/>
                      <a:pt x="27" y="50"/>
                    </a:cubicBezTo>
                    <a:cubicBezTo>
                      <a:pt x="32" y="50"/>
                      <a:pt x="36" y="49"/>
                      <a:pt x="40" y="47"/>
                    </a:cubicBezTo>
                    <a:cubicBezTo>
                      <a:pt x="45" y="44"/>
                      <a:pt x="49" y="38"/>
                      <a:pt x="51" y="32"/>
                    </a:cubicBezTo>
                    <a:cubicBezTo>
                      <a:pt x="52" y="26"/>
                      <a:pt x="51" y="19"/>
                      <a:pt x="48" y="14"/>
                    </a:cubicBezTo>
                    <a:cubicBezTo>
                      <a:pt x="41" y="3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4" name="Freeform 5816"/>
              <p:cNvSpPr>
                <a:spLocks/>
              </p:cNvSpPr>
              <p:nvPr/>
            </p:nvSpPr>
            <p:spPr bwMode="auto">
              <a:xfrm>
                <a:off x="6399" y="-11608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5" name="Freeform 5817"/>
              <p:cNvSpPr>
                <a:spLocks/>
              </p:cNvSpPr>
              <p:nvPr/>
            </p:nvSpPr>
            <p:spPr bwMode="auto">
              <a:xfrm>
                <a:off x="6498" y="-11472"/>
                <a:ext cx="131" cy="133"/>
              </a:xfrm>
              <a:custGeom>
                <a:avLst/>
                <a:gdLst>
                  <a:gd name="T0" fmla="*/ 11 w 49"/>
                  <a:gd name="T1" fmla="*/ 7 h 50"/>
                  <a:gd name="T2" fmla="*/ 1 w 49"/>
                  <a:gd name="T3" fmla="*/ 23 h 50"/>
                  <a:gd name="T4" fmla="*/ 5 w 49"/>
                  <a:gd name="T5" fmla="*/ 40 h 50"/>
                  <a:gd name="T6" fmla="*/ 25 w 49"/>
                  <a:gd name="T7" fmla="*/ 50 h 50"/>
                  <a:gd name="T8" fmla="*/ 39 w 49"/>
                  <a:gd name="T9" fmla="*/ 46 h 50"/>
                  <a:gd name="T10" fmla="*/ 48 w 49"/>
                  <a:gd name="T11" fmla="*/ 30 h 50"/>
                  <a:gd name="T12" fmla="*/ 44 w 49"/>
                  <a:gd name="T13" fmla="*/ 13 h 50"/>
                  <a:gd name="T14" fmla="*/ 11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1" y="7"/>
                    </a:move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7" y="37"/>
                      <a:pt x="48" y="30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37" y="2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6" name="Freeform 5818"/>
              <p:cNvSpPr>
                <a:spLocks/>
              </p:cNvSpPr>
              <p:nvPr/>
            </p:nvSpPr>
            <p:spPr bwMode="auto">
              <a:xfrm>
                <a:off x="6597" y="-11342"/>
                <a:ext cx="136" cy="136"/>
              </a:xfrm>
              <a:custGeom>
                <a:avLst/>
                <a:gdLst>
                  <a:gd name="T0" fmla="*/ 10 w 51"/>
                  <a:gd name="T1" fmla="*/ 8 h 51"/>
                  <a:gd name="T2" fmla="*/ 1 w 51"/>
                  <a:gd name="T3" fmla="*/ 23 h 51"/>
                  <a:gd name="T4" fmla="*/ 5 w 51"/>
                  <a:gd name="T5" fmla="*/ 41 h 51"/>
                  <a:gd name="T6" fmla="*/ 24 w 51"/>
                  <a:gd name="T7" fmla="*/ 51 h 51"/>
                  <a:gd name="T8" fmla="*/ 39 w 51"/>
                  <a:gd name="T9" fmla="*/ 46 h 51"/>
                  <a:gd name="T10" fmla="*/ 43 w 51"/>
                  <a:gd name="T11" fmla="*/ 12 h 51"/>
                  <a:gd name="T12" fmla="*/ 10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8"/>
                    </a:moveTo>
                    <a:cubicBezTo>
                      <a:pt x="5" y="12"/>
                      <a:pt x="2" y="17"/>
                      <a:pt x="1" y="23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8"/>
                      <a:pt x="51" y="23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7" name="Freeform 5819"/>
              <p:cNvSpPr>
                <a:spLocks/>
              </p:cNvSpPr>
              <p:nvPr/>
            </p:nvSpPr>
            <p:spPr bwMode="auto">
              <a:xfrm>
                <a:off x="6693" y="-11214"/>
                <a:ext cx="136" cy="134"/>
              </a:xfrm>
              <a:custGeom>
                <a:avLst/>
                <a:gdLst>
                  <a:gd name="T0" fmla="*/ 11 w 51"/>
                  <a:gd name="T1" fmla="*/ 8 h 50"/>
                  <a:gd name="T2" fmla="*/ 8 w 51"/>
                  <a:gd name="T3" fmla="*/ 42 h 50"/>
                  <a:gd name="T4" fmla="*/ 27 w 51"/>
                  <a:gd name="T5" fmla="*/ 50 h 50"/>
                  <a:gd name="T6" fmla="*/ 42 w 51"/>
                  <a:gd name="T7" fmla="*/ 45 h 50"/>
                  <a:gd name="T8" fmla="*/ 50 w 51"/>
                  <a:gd name="T9" fmla="*/ 29 h 50"/>
                  <a:gd name="T10" fmla="*/ 45 w 51"/>
                  <a:gd name="T11" fmla="*/ 11 h 50"/>
                  <a:gd name="T12" fmla="*/ 11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1" y="8"/>
                    </a:moveTo>
                    <a:cubicBezTo>
                      <a:pt x="1" y="16"/>
                      <a:pt x="0" y="31"/>
                      <a:pt x="8" y="42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2" y="45"/>
                    </a:cubicBez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3"/>
                      <a:pt x="49" y="16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8" name="Freeform 5820"/>
              <p:cNvSpPr>
                <a:spLocks/>
              </p:cNvSpPr>
              <p:nvPr/>
            </p:nvSpPr>
            <p:spPr bwMode="auto">
              <a:xfrm>
                <a:off x="6805" y="-11088"/>
                <a:ext cx="136" cy="133"/>
              </a:xfrm>
              <a:custGeom>
                <a:avLst/>
                <a:gdLst>
                  <a:gd name="T0" fmla="*/ 40 w 51"/>
                  <a:gd name="T1" fmla="*/ 44 h 50"/>
                  <a:gd name="T2" fmla="*/ 42 w 51"/>
                  <a:gd name="T3" fmla="*/ 10 h 50"/>
                  <a:gd name="T4" fmla="*/ 9 w 51"/>
                  <a:gd name="T5" fmla="*/ 8 h 50"/>
                  <a:gd name="T6" fmla="*/ 0 w 51"/>
                  <a:gd name="T7" fmla="*/ 24 h 50"/>
                  <a:gd name="T8" fmla="*/ 6 w 51"/>
                  <a:gd name="T9" fmla="*/ 42 h 50"/>
                  <a:gd name="T10" fmla="*/ 24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6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9" name="Freeform 5821"/>
              <p:cNvSpPr>
                <a:spLocks/>
              </p:cNvSpPr>
              <p:nvPr/>
            </p:nvSpPr>
            <p:spPr bwMode="auto">
              <a:xfrm>
                <a:off x="6909" y="-10968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4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40"/>
                      <a:pt x="50" y="34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3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0" name="Freeform 5822"/>
              <p:cNvSpPr>
                <a:spLocks/>
              </p:cNvSpPr>
              <p:nvPr/>
            </p:nvSpPr>
            <p:spPr bwMode="auto">
              <a:xfrm>
                <a:off x="7029" y="-10851"/>
                <a:ext cx="133" cy="134"/>
              </a:xfrm>
              <a:custGeom>
                <a:avLst/>
                <a:gdLst>
                  <a:gd name="T0" fmla="*/ 41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6 h 50"/>
                  <a:gd name="T8" fmla="*/ 7 w 50"/>
                  <a:gd name="T9" fmla="*/ 43 h 50"/>
                  <a:gd name="T10" fmla="*/ 24 w 50"/>
                  <a:gd name="T11" fmla="*/ 50 h 50"/>
                  <a:gd name="T12" fmla="*/ 41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43"/>
                    </a:move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1" name="Freeform 5823"/>
              <p:cNvSpPr>
                <a:spLocks/>
              </p:cNvSpPr>
              <p:nvPr/>
            </p:nvSpPr>
            <p:spPr bwMode="auto">
              <a:xfrm>
                <a:off x="7141" y="-10736"/>
                <a:ext cx="138" cy="133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2 h 50"/>
                  <a:gd name="T4" fmla="*/ 42 w 52"/>
                  <a:gd name="T5" fmla="*/ 8 h 50"/>
                  <a:gd name="T6" fmla="*/ 9 w 52"/>
                  <a:gd name="T7" fmla="*/ 9 h 50"/>
                  <a:gd name="T8" fmla="*/ 10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9" y="47"/>
                      <a:pt x="43" y="42"/>
                    </a:cubicBezTo>
                    <a:cubicBezTo>
                      <a:pt x="52" y="33"/>
                      <a:pt x="52" y="17"/>
                      <a:pt x="42" y="8"/>
                    </a:cubicBezTo>
                    <a:cubicBezTo>
                      <a:pt x="33" y="0"/>
                      <a:pt x="17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2" name="Freeform 5824"/>
              <p:cNvSpPr>
                <a:spLocks/>
              </p:cNvSpPr>
              <p:nvPr/>
            </p:nvSpPr>
            <p:spPr bwMode="auto">
              <a:xfrm>
                <a:off x="7266" y="-10627"/>
                <a:ext cx="136" cy="134"/>
              </a:xfrm>
              <a:custGeom>
                <a:avLst/>
                <a:gdLst>
                  <a:gd name="T0" fmla="*/ 42 w 51"/>
                  <a:gd name="T1" fmla="*/ 42 h 50"/>
                  <a:gd name="T2" fmla="*/ 40 w 51"/>
                  <a:gd name="T3" fmla="*/ 8 h 50"/>
                  <a:gd name="T4" fmla="*/ 6 w 51"/>
                  <a:gd name="T5" fmla="*/ 10 h 50"/>
                  <a:gd name="T6" fmla="*/ 0 w 51"/>
                  <a:gd name="T7" fmla="*/ 27 h 50"/>
                  <a:gd name="T8" fmla="*/ 8 w 51"/>
                  <a:gd name="T9" fmla="*/ 44 h 50"/>
                  <a:gd name="T10" fmla="*/ 24 w 51"/>
                  <a:gd name="T11" fmla="*/ 50 h 50"/>
                  <a:gd name="T12" fmla="*/ 42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2"/>
                    </a:move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34"/>
                      <a:pt x="4" y="39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3" name="Freeform 5825"/>
              <p:cNvSpPr>
                <a:spLocks/>
              </p:cNvSpPr>
              <p:nvPr/>
            </p:nvSpPr>
            <p:spPr bwMode="auto">
              <a:xfrm>
                <a:off x="7391" y="-10523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4 h 50"/>
                  <a:gd name="T6" fmla="*/ 39 w 48"/>
                  <a:gd name="T7" fmla="*/ 8 h 50"/>
                  <a:gd name="T8" fmla="*/ 6 w 48"/>
                  <a:gd name="T9" fmla="*/ 11 h 50"/>
                  <a:gd name="T10" fmla="*/ 0 w 48"/>
                  <a:gd name="T11" fmla="*/ 29 h 50"/>
                  <a:gd name="T12" fmla="*/ 9 w 48"/>
                  <a:gd name="T13" fmla="*/ 45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4" name="Freeform 5826"/>
              <p:cNvSpPr>
                <a:spLocks/>
              </p:cNvSpPr>
              <p:nvPr/>
            </p:nvSpPr>
            <p:spPr bwMode="auto">
              <a:xfrm>
                <a:off x="7519" y="-10421"/>
                <a:ext cx="136" cy="133"/>
              </a:xfrm>
              <a:custGeom>
                <a:avLst/>
                <a:gdLst>
                  <a:gd name="T0" fmla="*/ 43 w 51"/>
                  <a:gd name="T1" fmla="*/ 41 h 50"/>
                  <a:gd name="T2" fmla="*/ 39 w 51"/>
                  <a:gd name="T3" fmla="*/ 8 h 50"/>
                  <a:gd name="T4" fmla="*/ 5 w 51"/>
                  <a:gd name="T5" fmla="*/ 12 h 50"/>
                  <a:gd name="T6" fmla="*/ 0 w 51"/>
                  <a:gd name="T7" fmla="*/ 29 h 50"/>
                  <a:gd name="T8" fmla="*/ 9 w 51"/>
                  <a:gd name="T9" fmla="*/ 45 h 50"/>
                  <a:gd name="T10" fmla="*/ 24 w 51"/>
                  <a:gd name="T11" fmla="*/ 50 h 50"/>
                  <a:gd name="T12" fmla="*/ 43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1"/>
                    </a:moveTo>
                    <a:cubicBezTo>
                      <a:pt x="51" y="31"/>
                      <a:pt x="49" y="16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1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5" name="Freeform 5827"/>
              <p:cNvSpPr>
                <a:spLocks/>
              </p:cNvSpPr>
              <p:nvPr/>
            </p:nvSpPr>
            <p:spPr bwMode="auto">
              <a:xfrm>
                <a:off x="7642" y="-10325"/>
                <a:ext cx="138" cy="136"/>
              </a:xfrm>
              <a:custGeom>
                <a:avLst/>
                <a:gdLst>
                  <a:gd name="T0" fmla="*/ 47 w 52"/>
                  <a:gd name="T1" fmla="*/ 41 h 51"/>
                  <a:gd name="T2" fmla="*/ 51 w 52"/>
                  <a:gd name="T3" fmla="*/ 23 h 51"/>
                  <a:gd name="T4" fmla="*/ 41 w 52"/>
                  <a:gd name="T5" fmla="*/ 8 h 51"/>
                  <a:gd name="T6" fmla="*/ 8 w 52"/>
                  <a:gd name="T7" fmla="*/ 13 h 51"/>
                  <a:gd name="T8" fmla="*/ 13 w 52"/>
                  <a:gd name="T9" fmla="*/ 46 h 51"/>
                  <a:gd name="T10" fmla="*/ 27 w 52"/>
                  <a:gd name="T11" fmla="*/ 51 h 51"/>
                  <a:gd name="T12" fmla="*/ 47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41"/>
                    </a:moveTo>
                    <a:cubicBezTo>
                      <a:pt x="50" y="36"/>
                      <a:pt x="52" y="29"/>
                      <a:pt x="51" y="23"/>
                    </a:cubicBezTo>
                    <a:cubicBezTo>
                      <a:pt x="50" y="17"/>
                      <a:pt x="47" y="11"/>
                      <a:pt x="41" y="8"/>
                    </a:cubicBez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6" name="Freeform 5828"/>
              <p:cNvSpPr>
                <a:spLocks/>
              </p:cNvSpPr>
              <p:nvPr/>
            </p:nvSpPr>
            <p:spPr bwMode="auto">
              <a:xfrm>
                <a:off x="7778" y="-10232"/>
                <a:ext cx="144" cy="136"/>
              </a:xfrm>
              <a:custGeom>
                <a:avLst/>
                <a:gdLst>
                  <a:gd name="T0" fmla="*/ 47 w 54"/>
                  <a:gd name="T1" fmla="*/ 40 h 51"/>
                  <a:gd name="T2" fmla="*/ 40 w 54"/>
                  <a:gd name="T3" fmla="*/ 7 h 51"/>
                  <a:gd name="T4" fmla="*/ 7 w 54"/>
                  <a:gd name="T5" fmla="*/ 13 h 51"/>
                  <a:gd name="T6" fmla="*/ 14 w 54"/>
                  <a:gd name="T7" fmla="*/ 47 h 51"/>
                  <a:gd name="T8" fmla="*/ 27 w 54"/>
                  <a:gd name="T9" fmla="*/ 51 h 51"/>
                  <a:gd name="T10" fmla="*/ 4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0"/>
                    </a:moveTo>
                    <a:cubicBezTo>
                      <a:pt x="54" y="29"/>
                      <a:pt x="51" y="14"/>
                      <a:pt x="40" y="7"/>
                    </a:cubicBez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3" y="39"/>
                      <a:pt x="14" y="47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7" name="Freeform 5829"/>
              <p:cNvSpPr>
                <a:spLocks/>
              </p:cNvSpPr>
              <p:nvPr/>
            </p:nvSpPr>
            <p:spPr bwMode="auto">
              <a:xfrm>
                <a:off x="7922" y="-10144"/>
                <a:ext cx="130" cy="136"/>
              </a:xfrm>
              <a:custGeom>
                <a:avLst/>
                <a:gdLst>
                  <a:gd name="T0" fmla="*/ 45 w 49"/>
                  <a:gd name="T1" fmla="*/ 40 h 51"/>
                  <a:gd name="T2" fmla="*/ 48 w 49"/>
                  <a:gd name="T3" fmla="*/ 22 h 51"/>
                  <a:gd name="T4" fmla="*/ 37 w 49"/>
                  <a:gd name="T5" fmla="*/ 7 h 51"/>
                  <a:gd name="T6" fmla="*/ 4 w 49"/>
                  <a:gd name="T7" fmla="*/ 14 h 51"/>
                  <a:gd name="T8" fmla="*/ 1 w 49"/>
                  <a:gd name="T9" fmla="*/ 32 h 51"/>
                  <a:gd name="T10" fmla="*/ 12 w 49"/>
                  <a:gd name="T11" fmla="*/ 47 h 51"/>
                  <a:gd name="T12" fmla="*/ 25 w 49"/>
                  <a:gd name="T13" fmla="*/ 51 h 51"/>
                  <a:gd name="T14" fmla="*/ 45 w 49"/>
                  <a:gd name="T15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40"/>
                    </a:move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6"/>
                      <a:pt x="43" y="10"/>
                      <a:pt x="37" y="7"/>
                    </a:cubicBezTo>
                    <a:cubicBezTo>
                      <a:pt x="26" y="0"/>
                      <a:pt x="11" y="4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8" name="Freeform 5830"/>
              <p:cNvSpPr>
                <a:spLocks/>
              </p:cNvSpPr>
              <p:nvPr/>
            </p:nvSpPr>
            <p:spPr bwMode="auto">
              <a:xfrm>
                <a:off x="8063" y="-10058"/>
                <a:ext cx="139" cy="136"/>
              </a:xfrm>
              <a:custGeom>
                <a:avLst/>
                <a:gdLst>
                  <a:gd name="T0" fmla="*/ 45 w 52"/>
                  <a:gd name="T1" fmla="*/ 39 h 51"/>
                  <a:gd name="T2" fmla="*/ 37 w 52"/>
                  <a:gd name="T3" fmla="*/ 6 h 51"/>
                  <a:gd name="T4" fmla="*/ 4 w 52"/>
                  <a:gd name="T5" fmla="*/ 15 h 51"/>
                  <a:gd name="T6" fmla="*/ 1 w 52"/>
                  <a:gd name="T7" fmla="*/ 33 h 51"/>
                  <a:gd name="T8" fmla="*/ 13 w 52"/>
                  <a:gd name="T9" fmla="*/ 47 h 51"/>
                  <a:gd name="T10" fmla="*/ 25 w 52"/>
                  <a:gd name="T11" fmla="*/ 51 h 51"/>
                  <a:gd name="T12" fmla="*/ 45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39"/>
                    </a:moveTo>
                    <a:cubicBezTo>
                      <a:pt x="52" y="27"/>
                      <a:pt x="48" y="13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9" name="Freeform 5831"/>
              <p:cNvSpPr>
                <a:spLocks/>
              </p:cNvSpPr>
              <p:nvPr/>
            </p:nvSpPr>
            <p:spPr bwMode="auto">
              <a:xfrm>
                <a:off x="8199" y="-9978"/>
                <a:ext cx="139" cy="133"/>
              </a:xfrm>
              <a:custGeom>
                <a:avLst/>
                <a:gdLst>
                  <a:gd name="T0" fmla="*/ 16 w 52"/>
                  <a:gd name="T1" fmla="*/ 48 h 50"/>
                  <a:gd name="T2" fmla="*/ 28 w 52"/>
                  <a:gd name="T3" fmla="*/ 50 h 50"/>
                  <a:gd name="T4" fmla="*/ 49 w 52"/>
                  <a:gd name="T5" fmla="*/ 38 h 50"/>
                  <a:gd name="T6" fmla="*/ 50 w 52"/>
                  <a:gd name="T7" fmla="*/ 20 h 50"/>
                  <a:gd name="T8" fmla="*/ 39 w 52"/>
                  <a:gd name="T9" fmla="*/ 6 h 50"/>
                  <a:gd name="T10" fmla="*/ 7 w 52"/>
                  <a:gd name="T11" fmla="*/ 15 h 50"/>
                  <a:gd name="T12" fmla="*/ 16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6" y="48"/>
                    </a:moveTo>
                    <a:cubicBezTo>
                      <a:pt x="20" y="49"/>
                      <a:pt x="24" y="50"/>
                      <a:pt x="28" y="50"/>
                    </a:cubicBezTo>
                    <a:cubicBezTo>
                      <a:pt x="36" y="50"/>
                      <a:pt x="44" y="46"/>
                      <a:pt x="49" y="38"/>
                    </a:cubicBezTo>
                    <a:cubicBezTo>
                      <a:pt x="52" y="32"/>
                      <a:pt x="52" y="26"/>
                      <a:pt x="50" y="20"/>
                    </a:cubicBezTo>
                    <a:cubicBezTo>
                      <a:pt x="49" y="14"/>
                      <a:pt x="45" y="9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5" y="41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0" name="Freeform 5832"/>
              <p:cNvSpPr>
                <a:spLocks/>
              </p:cNvSpPr>
              <p:nvPr/>
            </p:nvSpPr>
            <p:spPr bwMode="auto">
              <a:xfrm>
                <a:off x="8354" y="-9903"/>
                <a:ext cx="138" cy="136"/>
              </a:xfrm>
              <a:custGeom>
                <a:avLst/>
                <a:gdLst>
                  <a:gd name="T0" fmla="*/ 14 w 52"/>
                  <a:gd name="T1" fmla="*/ 48 h 51"/>
                  <a:gd name="T2" fmla="*/ 25 w 52"/>
                  <a:gd name="T3" fmla="*/ 51 h 51"/>
                  <a:gd name="T4" fmla="*/ 46 w 52"/>
                  <a:gd name="T5" fmla="*/ 37 h 51"/>
                  <a:gd name="T6" fmla="*/ 35 w 52"/>
                  <a:gd name="T7" fmla="*/ 5 h 51"/>
                  <a:gd name="T8" fmla="*/ 3 w 52"/>
                  <a:gd name="T9" fmla="*/ 16 h 51"/>
                  <a:gd name="T10" fmla="*/ 2 w 52"/>
                  <a:gd name="T11" fmla="*/ 34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52" y="26"/>
                      <a:pt x="47" y="11"/>
                      <a:pt x="35" y="5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1" name="Freeform 5833"/>
              <p:cNvSpPr>
                <a:spLocks/>
              </p:cNvSpPr>
              <p:nvPr/>
            </p:nvSpPr>
            <p:spPr bwMode="auto">
              <a:xfrm>
                <a:off x="8498" y="-9834"/>
                <a:ext cx="144" cy="136"/>
              </a:xfrm>
              <a:custGeom>
                <a:avLst/>
                <a:gdLst>
                  <a:gd name="T0" fmla="*/ 17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5 h 51"/>
                  <a:gd name="T8" fmla="*/ 5 w 54"/>
                  <a:gd name="T9" fmla="*/ 17 h 51"/>
                  <a:gd name="T10" fmla="*/ 17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9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5" y="0"/>
                      <a:pt x="11" y="6"/>
                      <a:pt x="5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2" name="Freeform 5834"/>
              <p:cNvSpPr>
                <a:spLocks/>
              </p:cNvSpPr>
              <p:nvPr/>
            </p:nvSpPr>
            <p:spPr bwMode="auto">
              <a:xfrm>
                <a:off x="8650" y="-9767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4" y="24"/>
                      <a:pt x="49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3" name="Freeform 5835"/>
              <p:cNvSpPr>
                <a:spLocks/>
              </p:cNvSpPr>
              <p:nvPr/>
            </p:nvSpPr>
            <p:spPr bwMode="auto">
              <a:xfrm>
                <a:off x="8804" y="-9706"/>
                <a:ext cx="144" cy="133"/>
              </a:xfrm>
              <a:custGeom>
                <a:avLst/>
                <a:gdLst>
                  <a:gd name="T0" fmla="*/ 19 w 54"/>
                  <a:gd name="T1" fmla="*/ 49 h 50"/>
                  <a:gd name="T2" fmla="*/ 27 w 54"/>
                  <a:gd name="T3" fmla="*/ 50 h 50"/>
                  <a:gd name="T4" fmla="*/ 50 w 54"/>
                  <a:gd name="T5" fmla="*/ 35 h 50"/>
                  <a:gd name="T6" fmla="*/ 36 w 54"/>
                  <a:gd name="T7" fmla="*/ 4 h 50"/>
                  <a:gd name="T8" fmla="*/ 5 w 54"/>
                  <a:gd name="T9" fmla="*/ 18 h 50"/>
                  <a:gd name="T10" fmla="*/ 19 w 54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9" y="49"/>
                    </a:move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6" y="44"/>
                      <a:pt x="50" y="35"/>
                    </a:cubicBezTo>
                    <a:cubicBezTo>
                      <a:pt x="54" y="23"/>
                      <a:pt x="48" y="9"/>
                      <a:pt x="36" y="4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7" y="44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4" name="Freeform 5836"/>
              <p:cNvSpPr>
                <a:spLocks/>
              </p:cNvSpPr>
              <p:nvPr/>
            </p:nvSpPr>
            <p:spPr bwMode="auto">
              <a:xfrm>
                <a:off x="8970" y="-9650"/>
                <a:ext cx="130" cy="133"/>
              </a:xfrm>
              <a:custGeom>
                <a:avLst/>
                <a:gdLst>
                  <a:gd name="T0" fmla="*/ 17 w 49"/>
                  <a:gd name="T1" fmla="*/ 49 h 50"/>
                  <a:gd name="T2" fmla="*/ 25 w 49"/>
                  <a:gd name="T3" fmla="*/ 50 h 50"/>
                  <a:gd name="T4" fmla="*/ 47 w 49"/>
                  <a:gd name="T5" fmla="*/ 34 h 50"/>
                  <a:gd name="T6" fmla="*/ 46 w 49"/>
                  <a:gd name="T7" fmla="*/ 16 h 50"/>
                  <a:gd name="T8" fmla="*/ 32 w 49"/>
                  <a:gd name="T9" fmla="*/ 4 h 50"/>
                  <a:gd name="T10" fmla="*/ 2 w 49"/>
                  <a:gd name="T11" fmla="*/ 19 h 50"/>
                  <a:gd name="T12" fmla="*/ 3 w 49"/>
                  <a:gd name="T13" fmla="*/ 37 h 50"/>
                  <a:gd name="T14" fmla="*/ 17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9"/>
                    </a:move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5" name="Freeform 5837"/>
              <p:cNvSpPr>
                <a:spLocks/>
              </p:cNvSpPr>
              <p:nvPr/>
            </p:nvSpPr>
            <p:spPr bwMode="auto">
              <a:xfrm>
                <a:off x="9124" y="-9599"/>
                <a:ext cx="142" cy="133"/>
              </a:xfrm>
              <a:custGeom>
                <a:avLst/>
                <a:gdLst>
                  <a:gd name="T0" fmla="*/ 4 w 53"/>
                  <a:gd name="T1" fmla="*/ 19 h 50"/>
                  <a:gd name="T2" fmla="*/ 20 w 53"/>
                  <a:gd name="T3" fmla="*/ 49 h 50"/>
                  <a:gd name="T4" fmla="*/ 27 w 53"/>
                  <a:gd name="T5" fmla="*/ 50 h 50"/>
                  <a:gd name="T6" fmla="*/ 50 w 53"/>
                  <a:gd name="T7" fmla="*/ 33 h 50"/>
                  <a:gd name="T8" fmla="*/ 34 w 53"/>
                  <a:gd name="T9" fmla="*/ 3 h 50"/>
                  <a:gd name="T10" fmla="*/ 4 w 53"/>
                  <a:gd name="T1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19"/>
                    </a:move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3" y="21"/>
                      <a:pt x="46" y="7"/>
                      <a:pt x="34" y="3"/>
                    </a:cubicBezTo>
                    <a:cubicBezTo>
                      <a:pt x="21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6" name="Freeform 5838"/>
              <p:cNvSpPr>
                <a:spLocks/>
              </p:cNvSpPr>
              <p:nvPr/>
            </p:nvSpPr>
            <p:spPr bwMode="auto">
              <a:xfrm>
                <a:off x="9292" y="-9554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32 h 50"/>
                  <a:gd name="T4" fmla="*/ 45 w 50"/>
                  <a:gd name="T5" fmla="*/ 14 h 50"/>
                  <a:gd name="T6" fmla="*/ 31 w 50"/>
                  <a:gd name="T7" fmla="*/ 3 h 50"/>
                  <a:gd name="T8" fmla="*/ 2 w 50"/>
                  <a:gd name="T9" fmla="*/ 20 h 50"/>
                  <a:gd name="T10" fmla="*/ 4 w 50"/>
                  <a:gd name="T11" fmla="*/ 38 h 50"/>
                  <a:gd name="T12" fmla="*/ 19 w 50"/>
                  <a:gd name="T13" fmla="*/ 49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6" y="50"/>
                      <a:pt x="45" y="43"/>
                      <a:pt x="48" y="32"/>
                    </a:cubicBezTo>
                    <a:cubicBezTo>
                      <a:pt x="50" y="26"/>
                      <a:pt x="49" y="20"/>
                      <a:pt x="45" y="14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7" name="Freeform 5839"/>
              <p:cNvSpPr>
                <a:spLocks/>
              </p:cNvSpPr>
              <p:nvPr/>
            </p:nvSpPr>
            <p:spPr bwMode="auto">
              <a:xfrm>
                <a:off x="9452" y="-9514"/>
                <a:ext cx="142" cy="133"/>
              </a:xfrm>
              <a:custGeom>
                <a:avLst/>
                <a:gdLst>
                  <a:gd name="T0" fmla="*/ 21 w 53"/>
                  <a:gd name="T1" fmla="*/ 50 h 50"/>
                  <a:gd name="T2" fmla="*/ 27 w 53"/>
                  <a:gd name="T3" fmla="*/ 50 h 50"/>
                  <a:gd name="T4" fmla="*/ 50 w 53"/>
                  <a:gd name="T5" fmla="*/ 32 h 50"/>
                  <a:gd name="T6" fmla="*/ 32 w 53"/>
                  <a:gd name="T7" fmla="*/ 3 h 50"/>
                  <a:gd name="T8" fmla="*/ 3 w 53"/>
                  <a:gd name="T9" fmla="*/ 21 h 50"/>
                  <a:gd name="T10" fmla="*/ 21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9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8" name="Freeform 5840"/>
              <p:cNvSpPr>
                <a:spLocks/>
              </p:cNvSpPr>
              <p:nvPr/>
            </p:nvSpPr>
            <p:spPr bwMode="auto">
              <a:xfrm>
                <a:off x="9620" y="-9479"/>
                <a:ext cx="139" cy="133"/>
              </a:xfrm>
              <a:custGeom>
                <a:avLst/>
                <a:gdLst>
                  <a:gd name="T0" fmla="*/ 22 w 52"/>
                  <a:gd name="T1" fmla="*/ 50 h 50"/>
                  <a:gd name="T2" fmla="*/ 26 w 52"/>
                  <a:gd name="T3" fmla="*/ 50 h 50"/>
                  <a:gd name="T4" fmla="*/ 50 w 52"/>
                  <a:gd name="T5" fmla="*/ 31 h 50"/>
                  <a:gd name="T6" fmla="*/ 31 w 52"/>
                  <a:gd name="T7" fmla="*/ 3 h 50"/>
                  <a:gd name="T8" fmla="*/ 3 w 52"/>
                  <a:gd name="T9" fmla="*/ 22 h 50"/>
                  <a:gd name="T10" fmla="*/ 22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1"/>
                    </a:cubicBezTo>
                    <a:cubicBezTo>
                      <a:pt x="52" y="18"/>
                      <a:pt x="44" y="5"/>
                      <a:pt x="31" y="3"/>
                    </a:cubicBezTo>
                    <a:cubicBezTo>
                      <a:pt x="18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9" name="Freeform 5841"/>
              <p:cNvSpPr>
                <a:spLocks/>
              </p:cNvSpPr>
              <p:nvPr/>
            </p:nvSpPr>
            <p:spPr bwMode="auto">
              <a:xfrm>
                <a:off x="9791" y="-9450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50 w 51"/>
                  <a:gd name="T3" fmla="*/ 30 h 50"/>
                  <a:gd name="T4" fmla="*/ 45 w 51"/>
                  <a:gd name="T5" fmla="*/ 12 h 50"/>
                  <a:gd name="T6" fmla="*/ 30 w 51"/>
                  <a:gd name="T7" fmla="*/ 3 h 50"/>
                  <a:gd name="T8" fmla="*/ 2 w 51"/>
                  <a:gd name="T9" fmla="*/ 22 h 50"/>
                  <a:gd name="T10" fmla="*/ 22 w 51"/>
                  <a:gd name="T11" fmla="*/ 50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8" y="50"/>
                      <a:pt x="48" y="42"/>
                      <a:pt x="50" y="30"/>
                    </a:cubicBezTo>
                    <a:cubicBezTo>
                      <a:pt x="51" y="24"/>
                      <a:pt x="49" y="17"/>
                      <a:pt x="45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6" y="0"/>
                      <a:pt x="4" y="10"/>
                      <a:pt x="2" y="22"/>
                    </a:cubicBezTo>
                    <a:cubicBezTo>
                      <a:pt x="0" y="35"/>
                      <a:pt x="9" y="48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0" name="Freeform 5842"/>
              <p:cNvSpPr>
                <a:spLocks/>
              </p:cNvSpPr>
              <p:nvPr/>
            </p:nvSpPr>
            <p:spPr bwMode="auto">
              <a:xfrm>
                <a:off x="9967" y="-9423"/>
                <a:ext cx="133" cy="131"/>
              </a:xfrm>
              <a:custGeom>
                <a:avLst/>
                <a:gdLst>
                  <a:gd name="T0" fmla="*/ 24 w 50"/>
                  <a:gd name="T1" fmla="*/ 49 h 49"/>
                  <a:gd name="T2" fmla="*/ 48 w 50"/>
                  <a:gd name="T3" fmla="*/ 28 h 49"/>
                  <a:gd name="T4" fmla="*/ 27 w 50"/>
                  <a:gd name="T5" fmla="*/ 1 h 49"/>
                  <a:gd name="T6" fmla="*/ 1 w 50"/>
                  <a:gd name="T7" fmla="*/ 22 h 49"/>
                  <a:gd name="T8" fmla="*/ 5 w 50"/>
                  <a:gd name="T9" fmla="*/ 40 h 49"/>
                  <a:gd name="T10" fmla="*/ 21 w 50"/>
                  <a:gd name="T11" fmla="*/ 49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36" y="49"/>
                      <a:pt x="46" y="40"/>
                      <a:pt x="48" y="28"/>
                    </a:cubicBezTo>
                    <a:cubicBezTo>
                      <a:pt x="50" y="15"/>
                      <a:pt x="40" y="3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1" name="Freeform 5843"/>
              <p:cNvSpPr>
                <a:spLocks/>
              </p:cNvSpPr>
              <p:nvPr/>
            </p:nvSpPr>
            <p:spPr bwMode="auto">
              <a:xfrm>
                <a:off x="10137" y="-9405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7 h 49"/>
                  <a:gd name="T4" fmla="*/ 44 w 50"/>
                  <a:gd name="T5" fmla="*/ 9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1"/>
                      <a:pt x="48" y="14"/>
                      <a:pt x="44" y="9"/>
                    </a:cubicBezTo>
                    <a:cubicBezTo>
                      <a:pt x="39" y="5"/>
                      <a:pt x="34" y="1"/>
                      <a:pt x="27" y="1"/>
                    </a:cubicBezTo>
                    <a:cubicBezTo>
                      <a:pt x="14" y="0"/>
                      <a:pt x="3" y="9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9"/>
                      <a:pt x="25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2" name="Freeform 5844"/>
              <p:cNvSpPr>
                <a:spLocks/>
              </p:cNvSpPr>
              <p:nvPr/>
            </p:nvSpPr>
            <p:spPr bwMode="auto">
              <a:xfrm>
                <a:off x="10316" y="-939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6 h 48"/>
                  <a:gd name="T4" fmla="*/ 42 w 48"/>
                  <a:gd name="T5" fmla="*/ 8 h 48"/>
                  <a:gd name="T6" fmla="*/ 25 w 48"/>
                  <a:gd name="T7" fmla="*/ 0 h 48"/>
                  <a:gd name="T8" fmla="*/ 24 w 48"/>
                  <a:gd name="T9" fmla="*/ 0 h 48"/>
                  <a:gd name="T10" fmla="*/ 0 w 48"/>
                  <a:gd name="T11" fmla="*/ 23 h 48"/>
                  <a:gd name="T12" fmla="*/ 6 w 48"/>
                  <a:gd name="T13" fmla="*/ 40 h 48"/>
                  <a:gd name="T14" fmla="*/ 23 w 48"/>
                  <a:gd name="T15" fmla="*/ 48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7" y="38"/>
                      <a:pt x="48" y="26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4"/>
                      <a:pt x="32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3" name="Freeform 5845"/>
              <p:cNvSpPr>
                <a:spLocks/>
              </p:cNvSpPr>
              <p:nvPr/>
            </p:nvSpPr>
            <p:spPr bwMode="auto">
              <a:xfrm>
                <a:off x="10492" y="-9383"/>
                <a:ext cx="128" cy="125"/>
              </a:xfrm>
              <a:custGeom>
                <a:avLst/>
                <a:gdLst>
                  <a:gd name="T0" fmla="*/ 48 w 48"/>
                  <a:gd name="T1" fmla="*/ 24 h 47"/>
                  <a:gd name="T2" fmla="*/ 41 w 48"/>
                  <a:gd name="T3" fmla="*/ 7 h 47"/>
                  <a:gd name="T4" fmla="*/ 24 w 48"/>
                  <a:gd name="T5" fmla="*/ 0 h 47"/>
                  <a:gd name="T6" fmla="*/ 0 w 48"/>
                  <a:gd name="T7" fmla="*/ 23 h 47"/>
                  <a:gd name="T8" fmla="*/ 24 w 48"/>
                  <a:gd name="T9" fmla="*/ 47 h 47"/>
                  <a:gd name="T10" fmla="*/ 24 w 48"/>
                  <a:gd name="T11" fmla="*/ 47 h 47"/>
                  <a:gd name="T12" fmla="*/ 48 w 48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8" y="24"/>
                    </a:moveTo>
                    <a:cubicBezTo>
                      <a:pt x="48" y="18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4" name="Freeform 5846"/>
              <p:cNvSpPr>
                <a:spLocks/>
              </p:cNvSpPr>
              <p:nvPr/>
            </p:nvSpPr>
            <p:spPr bwMode="auto">
              <a:xfrm>
                <a:off x="10671" y="-9383"/>
                <a:ext cx="128" cy="125"/>
              </a:xfrm>
              <a:custGeom>
                <a:avLst/>
                <a:gdLst>
                  <a:gd name="T0" fmla="*/ 48 w 48"/>
                  <a:gd name="T1" fmla="*/ 23 h 47"/>
                  <a:gd name="T2" fmla="*/ 23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48" y="23"/>
                    </a:move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6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5" name="Freeform 5847"/>
              <p:cNvSpPr>
                <a:spLocks/>
              </p:cNvSpPr>
              <p:nvPr/>
            </p:nvSpPr>
            <p:spPr bwMode="auto">
              <a:xfrm>
                <a:off x="10844" y="-9391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3 h 48"/>
                  <a:gd name="T4" fmla="*/ 23 w 49"/>
                  <a:gd name="T5" fmla="*/ 0 h 48"/>
                  <a:gd name="T6" fmla="*/ 23 w 49"/>
                  <a:gd name="T7" fmla="*/ 0 h 48"/>
                  <a:gd name="T8" fmla="*/ 7 w 49"/>
                  <a:gd name="T9" fmla="*/ 8 h 48"/>
                  <a:gd name="T10" fmla="*/ 0 w 49"/>
                  <a:gd name="T11" fmla="*/ 25 h 48"/>
                  <a:gd name="T12" fmla="*/ 24 w 49"/>
                  <a:gd name="T13" fmla="*/ 48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9" y="48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6" name="Freeform 5848"/>
              <p:cNvSpPr>
                <a:spLocks/>
              </p:cNvSpPr>
              <p:nvPr/>
            </p:nvSpPr>
            <p:spPr bwMode="auto">
              <a:xfrm>
                <a:off x="11017" y="-9405"/>
                <a:ext cx="131" cy="131"/>
              </a:xfrm>
              <a:custGeom>
                <a:avLst/>
                <a:gdLst>
                  <a:gd name="T0" fmla="*/ 26 w 49"/>
                  <a:gd name="T1" fmla="*/ 49 h 49"/>
                  <a:gd name="T2" fmla="*/ 48 w 49"/>
                  <a:gd name="T3" fmla="*/ 23 h 49"/>
                  <a:gd name="T4" fmla="*/ 23 w 49"/>
                  <a:gd name="T5" fmla="*/ 1 h 49"/>
                  <a:gd name="T6" fmla="*/ 6 w 49"/>
                  <a:gd name="T7" fmla="*/ 9 h 49"/>
                  <a:gd name="T8" fmla="*/ 1 w 49"/>
                  <a:gd name="T9" fmla="*/ 27 h 49"/>
                  <a:gd name="T10" fmla="*/ 24 w 49"/>
                  <a:gd name="T11" fmla="*/ 49 h 49"/>
                  <a:gd name="T12" fmla="*/ 26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49"/>
                    </a:move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16" y="2"/>
                      <a:pt x="10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7" name="Freeform 5849"/>
              <p:cNvSpPr>
                <a:spLocks/>
              </p:cNvSpPr>
              <p:nvPr/>
            </p:nvSpPr>
            <p:spPr bwMode="auto">
              <a:xfrm>
                <a:off x="11188" y="-9423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9 h 49"/>
                  <a:gd name="T4" fmla="*/ 44 w 49"/>
                  <a:gd name="T5" fmla="*/ 40 h 49"/>
                  <a:gd name="T6" fmla="*/ 49 w 49"/>
                  <a:gd name="T7" fmla="*/ 23 h 49"/>
                  <a:gd name="T8" fmla="*/ 22 w 49"/>
                  <a:gd name="T9" fmla="*/ 2 h 49"/>
                  <a:gd name="T10" fmla="*/ 6 w 49"/>
                  <a:gd name="T11" fmla="*/ 10 h 49"/>
                  <a:gd name="T12" fmla="*/ 1 w 49"/>
                  <a:gd name="T13" fmla="*/ 28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8" name="Freeform 5850"/>
              <p:cNvSpPr>
                <a:spLocks/>
              </p:cNvSpPr>
              <p:nvPr/>
            </p:nvSpPr>
            <p:spPr bwMode="auto">
              <a:xfrm>
                <a:off x="11356" y="-9447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29 w 51"/>
                  <a:gd name="T3" fmla="*/ 49 h 49"/>
                  <a:gd name="T4" fmla="*/ 49 w 51"/>
                  <a:gd name="T5" fmla="*/ 22 h 49"/>
                  <a:gd name="T6" fmla="*/ 22 w 51"/>
                  <a:gd name="T7" fmla="*/ 2 h 49"/>
                  <a:gd name="T8" fmla="*/ 2 w 51"/>
                  <a:gd name="T9" fmla="*/ 29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9" name="Freeform 5851"/>
              <p:cNvSpPr>
                <a:spLocks/>
              </p:cNvSpPr>
              <p:nvPr/>
            </p:nvSpPr>
            <p:spPr bwMode="auto">
              <a:xfrm>
                <a:off x="11524" y="-9477"/>
                <a:ext cx="133" cy="131"/>
              </a:xfrm>
              <a:custGeom>
                <a:avLst/>
                <a:gdLst>
                  <a:gd name="T0" fmla="*/ 30 w 50"/>
                  <a:gd name="T1" fmla="*/ 49 h 49"/>
                  <a:gd name="T2" fmla="*/ 45 w 50"/>
                  <a:gd name="T3" fmla="*/ 39 h 49"/>
                  <a:gd name="T4" fmla="*/ 49 w 50"/>
                  <a:gd name="T5" fmla="*/ 21 h 49"/>
                  <a:gd name="T6" fmla="*/ 21 w 50"/>
                  <a:gd name="T7" fmla="*/ 2 h 49"/>
                  <a:gd name="T8" fmla="*/ 2 w 50"/>
                  <a:gd name="T9" fmla="*/ 30 h 49"/>
                  <a:gd name="T10" fmla="*/ 26 w 50"/>
                  <a:gd name="T11" fmla="*/ 49 h 49"/>
                  <a:gd name="T12" fmla="*/ 30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30" y="49"/>
                    </a:moveTo>
                    <a:cubicBezTo>
                      <a:pt x="36" y="48"/>
                      <a:pt x="42" y="44"/>
                      <a:pt x="45" y="39"/>
                    </a:cubicBezTo>
                    <a:cubicBezTo>
                      <a:pt x="49" y="34"/>
                      <a:pt x="50" y="28"/>
                      <a:pt x="49" y="21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7"/>
                      <a:pt x="2" y="30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9" y="49"/>
                      <a:pt x="3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0" name="Freeform 5852"/>
              <p:cNvSpPr>
                <a:spLocks/>
              </p:cNvSpPr>
              <p:nvPr/>
            </p:nvSpPr>
            <p:spPr bwMode="auto">
              <a:xfrm>
                <a:off x="14003" y="-10736"/>
                <a:ext cx="142" cy="133"/>
              </a:xfrm>
              <a:custGeom>
                <a:avLst/>
                <a:gdLst>
                  <a:gd name="T0" fmla="*/ 44 w 53"/>
                  <a:gd name="T1" fmla="*/ 10 h 50"/>
                  <a:gd name="T2" fmla="*/ 10 w 53"/>
                  <a:gd name="T3" fmla="*/ 9 h 50"/>
                  <a:gd name="T4" fmla="*/ 8 w 53"/>
                  <a:gd name="T5" fmla="*/ 42 h 50"/>
                  <a:gd name="T6" fmla="*/ 26 w 53"/>
                  <a:gd name="T7" fmla="*/ 50 h 50"/>
                  <a:gd name="T8" fmla="*/ 42 w 53"/>
                  <a:gd name="T9" fmla="*/ 44 h 50"/>
                  <a:gd name="T10" fmla="*/ 44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0"/>
                    </a:move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5"/>
                      <a:pt x="53" y="20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1" name="Freeform 5853"/>
              <p:cNvSpPr>
                <a:spLocks/>
              </p:cNvSpPr>
              <p:nvPr/>
            </p:nvSpPr>
            <p:spPr bwMode="auto">
              <a:xfrm>
                <a:off x="14126" y="-10848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1 w 51"/>
                  <a:gd name="T3" fmla="*/ 43 h 50"/>
                  <a:gd name="T4" fmla="*/ 41 w 51"/>
                  <a:gd name="T5" fmla="*/ 9 h 50"/>
                  <a:gd name="T6" fmla="*/ 8 w 51"/>
                  <a:gd name="T7" fmla="*/ 9 h 50"/>
                  <a:gd name="T8" fmla="*/ 0 w 51"/>
                  <a:gd name="T9" fmla="*/ 26 h 50"/>
                  <a:gd name="T10" fmla="*/ 7 w 51"/>
                  <a:gd name="T11" fmla="*/ 42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1" y="43"/>
                    </a:cubicBezTo>
                    <a:cubicBezTo>
                      <a:pt x="50" y="34"/>
                      <a:pt x="51" y="18"/>
                      <a:pt x="41" y="9"/>
                    </a:cubicBezTo>
                    <a:cubicBezTo>
                      <a:pt x="32" y="0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6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2" name="Freeform 5854"/>
              <p:cNvSpPr>
                <a:spLocks/>
              </p:cNvSpPr>
              <p:nvPr/>
            </p:nvSpPr>
            <p:spPr bwMode="auto">
              <a:xfrm>
                <a:off x="14235" y="-10965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2 h 50"/>
                  <a:gd name="T4" fmla="*/ 50 w 50"/>
                  <a:gd name="T5" fmla="*/ 25 h 50"/>
                  <a:gd name="T6" fmla="*/ 43 w 50"/>
                  <a:gd name="T7" fmla="*/ 9 h 50"/>
                  <a:gd name="T8" fmla="*/ 9 w 50"/>
                  <a:gd name="T9" fmla="*/ 9 h 50"/>
                  <a:gd name="T10" fmla="*/ 10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2"/>
                    </a:cubicBezTo>
                    <a:cubicBezTo>
                      <a:pt x="48" y="38"/>
                      <a:pt x="50" y="32"/>
                      <a:pt x="50" y="25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3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3" name="Freeform 5855"/>
              <p:cNvSpPr>
                <a:spLocks/>
              </p:cNvSpPr>
              <p:nvPr/>
            </p:nvSpPr>
            <p:spPr bwMode="auto">
              <a:xfrm>
                <a:off x="14350" y="-11088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2 w 49"/>
                  <a:gd name="T3" fmla="*/ 42 h 50"/>
                  <a:gd name="T4" fmla="*/ 48 w 49"/>
                  <a:gd name="T5" fmla="*/ 25 h 50"/>
                  <a:gd name="T6" fmla="*/ 41 w 49"/>
                  <a:gd name="T7" fmla="*/ 9 h 50"/>
                  <a:gd name="T8" fmla="*/ 7 w 49"/>
                  <a:gd name="T9" fmla="*/ 11 h 50"/>
                  <a:gd name="T10" fmla="*/ 1 w 49"/>
                  <a:gd name="T11" fmla="*/ 28 h 50"/>
                  <a:gd name="T12" fmla="*/ 9 w 49"/>
                  <a:gd name="T13" fmla="*/ 44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1" y="50"/>
                      <a:pt x="38" y="48"/>
                      <a:pt x="42" y="42"/>
                    </a:cubicBezTo>
                    <a:cubicBezTo>
                      <a:pt x="47" y="38"/>
                      <a:pt x="49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4" name="Freeform 5856"/>
              <p:cNvSpPr>
                <a:spLocks/>
              </p:cNvSpPr>
              <p:nvPr/>
            </p:nvSpPr>
            <p:spPr bwMode="auto">
              <a:xfrm>
                <a:off x="14457" y="-11211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3 w 51"/>
                  <a:gd name="T3" fmla="*/ 41 h 50"/>
                  <a:gd name="T4" fmla="*/ 40 w 51"/>
                  <a:gd name="T5" fmla="*/ 8 h 50"/>
                  <a:gd name="T6" fmla="*/ 6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2" y="50"/>
                      <a:pt x="38" y="47"/>
                      <a:pt x="43" y="41"/>
                    </a:cubicBez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4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5" name="Freeform 5857"/>
              <p:cNvSpPr>
                <a:spLocks/>
              </p:cNvSpPr>
              <p:nvPr/>
            </p:nvSpPr>
            <p:spPr bwMode="auto">
              <a:xfrm>
                <a:off x="14553" y="-11342"/>
                <a:ext cx="144" cy="136"/>
              </a:xfrm>
              <a:custGeom>
                <a:avLst/>
                <a:gdLst>
                  <a:gd name="T0" fmla="*/ 46 w 54"/>
                  <a:gd name="T1" fmla="*/ 42 h 51"/>
                  <a:gd name="T2" fmla="*/ 42 w 54"/>
                  <a:gd name="T3" fmla="*/ 8 h 51"/>
                  <a:gd name="T4" fmla="*/ 8 w 54"/>
                  <a:gd name="T5" fmla="*/ 12 h 51"/>
                  <a:gd name="T6" fmla="*/ 12 w 54"/>
                  <a:gd name="T7" fmla="*/ 46 h 51"/>
                  <a:gd name="T8" fmla="*/ 27 w 54"/>
                  <a:gd name="T9" fmla="*/ 51 h 51"/>
                  <a:gd name="T10" fmla="*/ 46 w 54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2"/>
                    </a:move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8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6" name="Freeform 5858"/>
              <p:cNvSpPr>
                <a:spLocks/>
              </p:cNvSpPr>
              <p:nvPr/>
            </p:nvSpPr>
            <p:spPr bwMode="auto">
              <a:xfrm>
                <a:off x="14651" y="-11472"/>
                <a:ext cx="144" cy="136"/>
              </a:xfrm>
              <a:custGeom>
                <a:avLst/>
                <a:gdLst>
                  <a:gd name="T0" fmla="*/ 46 w 54"/>
                  <a:gd name="T1" fmla="*/ 41 h 51"/>
                  <a:gd name="T2" fmla="*/ 41 w 54"/>
                  <a:gd name="T3" fmla="*/ 8 h 51"/>
                  <a:gd name="T4" fmla="*/ 8 w 54"/>
                  <a:gd name="T5" fmla="*/ 13 h 51"/>
                  <a:gd name="T6" fmla="*/ 13 w 54"/>
                  <a:gd name="T7" fmla="*/ 46 h 51"/>
                  <a:gd name="T8" fmla="*/ 27 w 54"/>
                  <a:gd name="T9" fmla="*/ 51 h 51"/>
                  <a:gd name="T10" fmla="*/ 46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1"/>
                    </a:moveTo>
                    <a:cubicBezTo>
                      <a:pt x="54" y="30"/>
                      <a:pt x="52" y="15"/>
                      <a:pt x="41" y="8"/>
                    </a:cubicBezTo>
                    <a:cubicBezTo>
                      <a:pt x="31" y="0"/>
                      <a:pt x="15" y="3"/>
                      <a:pt x="8" y="13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7" name="Freeform 5859"/>
              <p:cNvSpPr>
                <a:spLocks/>
              </p:cNvSpPr>
              <p:nvPr/>
            </p:nvSpPr>
            <p:spPr bwMode="auto">
              <a:xfrm>
                <a:off x="14753" y="-11606"/>
                <a:ext cx="130" cy="134"/>
              </a:xfrm>
              <a:custGeom>
                <a:avLst/>
                <a:gdLst>
                  <a:gd name="T0" fmla="*/ 44 w 49"/>
                  <a:gd name="T1" fmla="*/ 40 h 50"/>
                  <a:gd name="T2" fmla="*/ 48 w 49"/>
                  <a:gd name="T3" fmla="*/ 22 h 50"/>
                  <a:gd name="T4" fmla="*/ 38 w 49"/>
                  <a:gd name="T5" fmla="*/ 7 h 50"/>
                  <a:gd name="T6" fmla="*/ 5 w 49"/>
                  <a:gd name="T7" fmla="*/ 13 h 50"/>
                  <a:gd name="T8" fmla="*/ 1 w 49"/>
                  <a:gd name="T9" fmla="*/ 31 h 50"/>
                  <a:gd name="T10" fmla="*/ 11 w 49"/>
                  <a:gd name="T11" fmla="*/ 46 h 50"/>
                  <a:gd name="T12" fmla="*/ 24 w 49"/>
                  <a:gd name="T13" fmla="*/ 50 h 50"/>
                  <a:gd name="T14" fmla="*/ 44 w 49"/>
                  <a:gd name="T1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4" y="40"/>
                    </a:moveTo>
                    <a:cubicBezTo>
                      <a:pt x="48" y="35"/>
                      <a:pt x="49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7" y="0"/>
                      <a:pt x="12" y="2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6"/>
                    </a:cubicBezTo>
                    <a:cubicBezTo>
                      <a:pt x="15" y="49"/>
                      <a:pt x="19" y="50"/>
                      <a:pt x="24" y="50"/>
                    </a:cubicBezTo>
                    <a:cubicBezTo>
                      <a:pt x="32" y="50"/>
                      <a:pt x="40" y="46"/>
                      <a:pt x="4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8" name="Freeform 5860"/>
              <p:cNvSpPr>
                <a:spLocks/>
              </p:cNvSpPr>
              <p:nvPr/>
            </p:nvSpPr>
            <p:spPr bwMode="auto">
              <a:xfrm>
                <a:off x="14835" y="-11745"/>
                <a:ext cx="139" cy="137"/>
              </a:xfrm>
              <a:custGeom>
                <a:avLst/>
                <a:gdLst>
                  <a:gd name="T0" fmla="*/ 47 w 52"/>
                  <a:gd name="T1" fmla="*/ 40 h 51"/>
                  <a:gd name="T2" fmla="*/ 50 w 52"/>
                  <a:gd name="T3" fmla="*/ 22 h 51"/>
                  <a:gd name="T4" fmla="*/ 40 w 52"/>
                  <a:gd name="T5" fmla="*/ 7 h 51"/>
                  <a:gd name="T6" fmla="*/ 7 w 52"/>
                  <a:gd name="T7" fmla="*/ 14 h 51"/>
                  <a:gd name="T8" fmla="*/ 14 w 52"/>
                  <a:gd name="T9" fmla="*/ 47 h 51"/>
                  <a:gd name="T10" fmla="*/ 27 w 52"/>
                  <a:gd name="T11" fmla="*/ 51 h 51"/>
                  <a:gd name="T12" fmla="*/ 4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40"/>
                    </a:moveTo>
                    <a:cubicBezTo>
                      <a:pt x="51" y="34"/>
                      <a:pt x="52" y="28"/>
                      <a:pt x="50" y="22"/>
                    </a:cubicBezTo>
                    <a:cubicBezTo>
                      <a:pt x="49" y="15"/>
                      <a:pt x="45" y="10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9" name="Freeform 5861"/>
              <p:cNvSpPr>
                <a:spLocks/>
              </p:cNvSpPr>
              <p:nvPr/>
            </p:nvSpPr>
            <p:spPr bwMode="auto">
              <a:xfrm>
                <a:off x="14921" y="-11886"/>
                <a:ext cx="138" cy="136"/>
              </a:xfrm>
              <a:custGeom>
                <a:avLst/>
                <a:gdLst>
                  <a:gd name="T0" fmla="*/ 48 w 52"/>
                  <a:gd name="T1" fmla="*/ 39 h 51"/>
                  <a:gd name="T2" fmla="*/ 50 w 52"/>
                  <a:gd name="T3" fmla="*/ 21 h 51"/>
                  <a:gd name="T4" fmla="*/ 39 w 52"/>
                  <a:gd name="T5" fmla="*/ 7 h 51"/>
                  <a:gd name="T6" fmla="*/ 7 w 52"/>
                  <a:gd name="T7" fmla="*/ 15 h 51"/>
                  <a:gd name="T8" fmla="*/ 15 w 52"/>
                  <a:gd name="T9" fmla="*/ 48 h 51"/>
                  <a:gd name="T10" fmla="*/ 27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1" y="34"/>
                      <a:pt x="52" y="27"/>
                      <a:pt x="50" y="21"/>
                    </a:cubicBezTo>
                    <a:cubicBezTo>
                      <a:pt x="49" y="15"/>
                      <a:pt x="45" y="10"/>
                      <a:pt x="39" y="7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0" name="Freeform 5862"/>
              <p:cNvSpPr>
                <a:spLocks/>
              </p:cNvSpPr>
              <p:nvPr/>
            </p:nvSpPr>
            <p:spPr bwMode="auto">
              <a:xfrm>
                <a:off x="15009" y="-12030"/>
                <a:ext cx="138" cy="136"/>
              </a:xfrm>
              <a:custGeom>
                <a:avLst/>
                <a:gdLst>
                  <a:gd name="T0" fmla="*/ 45 w 52"/>
                  <a:gd name="T1" fmla="*/ 39 h 51"/>
                  <a:gd name="T2" fmla="*/ 36 w 52"/>
                  <a:gd name="T3" fmla="*/ 6 h 51"/>
                  <a:gd name="T4" fmla="*/ 4 w 52"/>
                  <a:gd name="T5" fmla="*/ 16 h 51"/>
                  <a:gd name="T6" fmla="*/ 2 w 52"/>
                  <a:gd name="T7" fmla="*/ 34 h 51"/>
                  <a:gd name="T8" fmla="*/ 13 w 52"/>
                  <a:gd name="T9" fmla="*/ 48 h 51"/>
                  <a:gd name="T10" fmla="*/ 24 w 52"/>
                  <a:gd name="T11" fmla="*/ 51 h 51"/>
                  <a:gd name="T12" fmla="*/ 45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39"/>
                    </a:move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1" name="Freeform 5863"/>
              <p:cNvSpPr>
                <a:spLocks/>
              </p:cNvSpPr>
              <p:nvPr/>
            </p:nvSpPr>
            <p:spPr bwMode="auto">
              <a:xfrm>
                <a:off x="15083" y="-12177"/>
                <a:ext cx="134" cy="136"/>
              </a:xfrm>
              <a:custGeom>
                <a:avLst/>
                <a:gdLst>
                  <a:gd name="T0" fmla="*/ 46 w 50"/>
                  <a:gd name="T1" fmla="*/ 38 h 51"/>
                  <a:gd name="T2" fmla="*/ 48 w 50"/>
                  <a:gd name="T3" fmla="*/ 20 h 51"/>
                  <a:gd name="T4" fmla="*/ 36 w 50"/>
                  <a:gd name="T5" fmla="*/ 6 h 51"/>
                  <a:gd name="T6" fmla="*/ 4 w 50"/>
                  <a:gd name="T7" fmla="*/ 16 h 51"/>
                  <a:gd name="T8" fmla="*/ 2 w 50"/>
                  <a:gd name="T9" fmla="*/ 35 h 51"/>
                  <a:gd name="T10" fmla="*/ 14 w 50"/>
                  <a:gd name="T11" fmla="*/ 49 h 51"/>
                  <a:gd name="T12" fmla="*/ 25 w 50"/>
                  <a:gd name="T13" fmla="*/ 51 h 51"/>
                  <a:gd name="T14" fmla="*/ 46 w 50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6" y="38"/>
                    </a:moveTo>
                    <a:cubicBezTo>
                      <a:pt x="49" y="32"/>
                      <a:pt x="50" y="26"/>
                      <a:pt x="48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9" y="46"/>
                      <a:pt x="14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2" name="Freeform 5864"/>
              <p:cNvSpPr>
                <a:spLocks/>
              </p:cNvSpPr>
              <p:nvPr/>
            </p:nvSpPr>
            <p:spPr bwMode="auto">
              <a:xfrm>
                <a:off x="15155" y="-12326"/>
                <a:ext cx="134" cy="136"/>
              </a:xfrm>
              <a:custGeom>
                <a:avLst/>
                <a:gdLst>
                  <a:gd name="T0" fmla="*/ 47 w 50"/>
                  <a:gd name="T1" fmla="*/ 37 h 51"/>
                  <a:gd name="T2" fmla="*/ 48 w 50"/>
                  <a:gd name="T3" fmla="*/ 19 h 51"/>
                  <a:gd name="T4" fmla="*/ 35 w 50"/>
                  <a:gd name="T5" fmla="*/ 6 h 51"/>
                  <a:gd name="T6" fmla="*/ 3 w 50"/>
                  <a:gd name="T7" fmla="*/ 17 h 51"/>
                  <a:gd name="T8" fmla="*/ 3 w 50"/>
                  <a:gd name="T9" fmla="*/ 35 h 51"/>
                  <a:gd name="T10" fmla="*/ 15 w 50"/>
                  <a:gd name="T11" fmla="*/ 49 h 51"/>
                  <a:gd name="T12" fmla="*/ 25 w 50"/>
                  <a:gd name="T13" fmla="*/ 51 h 51"/>
                  <a:gd name="T14" fmla="*/ 47 w 50"/>
                  <a:gd name="T1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7"/>
                    </a:moveTo>
                    <a:cubicBezTo>
                      <a:pt x="49" y="32"/>
                      <a:pt x="50" y="25"/>
                      <a:pt x="48" y="19"/>
                    </a:cubicBezTo>
                    <a:cubicBezTo>
                      <a:pt x="45" y="13"/>
                      <a:pt x="41" y="8"/>
                      <a:pt x="35" y="6"/>
                    </a:cubicBezTo>
                    <a:cubicBezTo>
                      <a:pt x="24" y="0"/>
                      <a:pt x="9" y="6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3" name="Freeform 5865"/>
              <p:cNvSpPr>
                <a:spLocks/>
              </p:cNvSpPr>
              <p:nvPr/>
            </p:nvSpPr>
            <p:spPr bwMode="auto">
              <a:xfrm>
                <a:off x="15217" y="-12478"/>
                <a:ext cx="138" cy="136"/>
              </a:xfrm>
              <a:custGeom>
                <a:avLst/>
                <a:gdLst>
                  <a:gd name="T0" fmla="*/ 18 w 52"/>
                  <a:gd name="T1" fmla="*/ 49 h 51"/>
                  <a:gd name="T2" fmla="*/ 27 w 52"/>
                  <a:gd name="T3" fmla="*/ 51 h 51"/>
                  <a:gd name="T4" fmla="*/ 49 w 52"/>
                  <a:gd name="T5" fmla="*/ 37 h 51"/>
                  <a:gd name="T6" fmla="*/ 49 w 52"/>
                  <a:gd name="T7" fmla="*/ 18 h 51"/>
                  <a:gd name="T8" fmla="*/ 37 w 52"/>
                  <a:gd name="T9" fmla="*/ 5 h 51"/>
                  <a:gd name="T10" fmla="*/ 5 w 52"/>
                  <a:gd name="T11" fmla="*/ 18 h 51"/>
                  <a:gd name="T12" fmla="*/ 18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9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2" y="31"/>
                      <a:pt x="52" y="24"/>
                      <a:pt x="49" y="18"/>
                    </a:cubicBezTo>
                    <a:cubicBezTo>
                      <a:pt x="47" y="13"/>
                      <a:pt x="42" y="8"/>
                      <a:pt x="37" y="5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4" name="Freeform 5866"/>
              <p:cNvSpPr>
                <a:spLocks/>
              </p:cNvSpPr>
              <p:nvPr/>
            </p:nvSpPr>
            <p:spPr bwMode="auto">
              <a:xfrm>
                <a:off x="15286" y="-12633"/>
                <a:ext cx="131" cy="136"/>
              </a:xfrm>
              <a:custGeom>
                <a:avLst/>
                <a:gdLst>
                  <a:gd name="T0" fmla="*/ 47 w 49"/>
                  <a:gd name="T1" fmla="*/ 36 h 51"/>
                  <a:gd name="T2" fmla="*/ 46 w 49"/>
                  <a:gd name="T3" fmla="*/ 18 h 51"/>
                  <a:gd name="T4" fmla="*/ 33 w 49"/>
                  <a:gd name="T5" fmla="*/ 5 h 51"/>
                  <a:gd name="T6" fmla="*/ 2 w 49"/>
                  <a:gd name="T7" fmla="*/ 19 h 51"/>
                  <a:gd name="T8" fmla="*/ 3 w 49"/>
                  <a:gd name="T9" fmla="*/ 37 h 51"/>
                  <a:gd name="T10" fmla="*/ 16 w 49"/>
                  <a:gd name="T11" fmla="*/ 50 h 51"/>
                  <a:gd name="T12" fmla="*/ 24 w 49"/>
                  <a:gd name="T13" fmla="*/ 51 h 51"/>
                  <a:gd name="T14" fmla="*/ 47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6"/>
                    </a:moveTo>
                    <a:cubicBezTo>
                      <a:pt x="49" y="30"/>
                      <a:pt x="49" y="24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ubicBezTo>
                      <a:pt x="19" y="51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5" name="Freeform 5867"/>
              <p:cNvSpPr>
                <a:spLocks/>
              </p:cNvSpPr>
              <p:nvPr/>
            </p:nvSpPr>
            <p:spPr bwMode="auto">
              <a:xfrm>
                <a:off x="15337" y="-12788"/>
                <a:ext cx="136" cy="134"/>
              </a:xfrm>
              <a:custGeom>
                <a:avLst/>
                <a:gdLst>
                  <a:gd name="T0" fmla="*/ 49 w 51"/>
                  <a:gd name="T1" fmla="*/ 34 h 50"/>
                  <a:gd name="T2" fmla="*/ 48 w 51"/>
                  <a:gd name="T3" fmla="*/ 16 h 50"/>
                  <a:gd name="T4" fmla="*/ 35 w 51"/>
                  <a:gd name="T5" fmla="*/ 4 h 50"/>
                  <a:gd name="T6" fmla="*/ 4 w 51"/>
                  <a:gd name="T7" fmla="*/ 19 h 50"/>
                  <a:gd name="T8" fmla="*/ 19 w 51"/>
                  <a:gd name="T9" fmla="*/ 49 h 50"/>
                  <a:gd name="T10" fmla="*/ 27 w 51"/>
                  <a:gd name="T11" fmla="*/ 50 h 50"/>
                  <a:gd name="T12" fmla="*/ 49 w 51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9" y="34"/>
                    </a:moveTo>
                    <a:cubicBezTo>
                      <a:pt x="51" y="28"/>
                      <a:pt x="51" y="22"/>
                      <a:pt x="48" y="16"/>
                    </a:cubicBezTo>
                    <a:cubicBezTo>
                      <a:pt x="46" y="10"/>
                      <a:pt x="41" y="6"/>
                      <a:pt x="35" y="4"/>
                    </a:cubicBezTo>
                    <a:cubicBezTo>
                      <a:pt x="23" y="0"/>
                      <a:pt x="9" y="6"/>
                      <a:pt x="4" y="19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6" name="Freeform 5868"/>
              <p:cNvSpPr>
                <a:spLocks/>
              </p:cNvSpPr>
              <p:nvPr/>
            </p:nvSpPr>
            <p:spPr bwMode="auto">
              <a:xfrm>
                <a:off x="15395" y="-12948"/>
                <a:ext cx="136" cy="136"/>
              </a:xfrm>
              <a:custGeom>
                <a:avLst/>
                <a:gdLst>
                  <a:gd name="T0" fmla="*/ 17 w 51"/>
                  <a:gd name="T1" fmla="*/ 49 h 51"/>
                  <a:gd name="T2" fmla="*/ 24 w 51"/>
                  <a:gd name="T3" fmla="*/ 51 h 51"/>
                  <a:gd name="T4" fmla="*/ 47 w 51"/>
                  <a:gd name="T5" fmla="*/ 34 h 51"/>
                  <a:gd name="T6" fmla="*/ 31 w 51"/>
                  <a:gd name="T7" fmla="*/ 4 h 51"/>
                  <a:gd name="T8" fmla="*/ 2 w 51"/>
                  <a:gd name="T9" fmla="*/ 20 h 51"/>
                  <a:gd name="T10" fmla="*/ 3 w 51"/>
                  <a:gd name="T11" fmla="*/ 38 h 51"/>
                  <a:gd name="T12" fmla="*/ 17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9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1"/>
                      <a:pt x="44" y="8"/>
                      <a:pt x="31" y="4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7" name="Freeform 5869"/>
              <p:cNvSpPr>
                <a:spLocks/>
              </p:cNvSpPr>
              <p:nvPr/>
            </p:nvSpPr>
            <p:spPr bwMode="auto">
              <a:xfrm>
                <a:off x="15435" y="-13108"/>
                <a:ext cx="142" cy="133"/>
              </a:xfrm>
              <a:custGeom>
                <a:avLst/>
                <a:gdLst>
                  <a:gd name="T0" fmla="*/ 50 w 53"/>
                  <a:gd name="T1" fmla="*/ 32 h 50"/>
                  <a:gd name="T2" fmla="*/ 33 w 53"/>
                  <a:gd name="T3" fmla="*/ 3 h 50"/>
                  <a:gd name="T4" fmla="*/ 4 w 53"/>
                  <a:gd name="T5" fmla="*/ 20 h 50"/>
                  <a:gd name="T6" fmla="*/ 20 w 53"/>
                  <a:gd name="T7" fmla="*/ 49 h 50"/>
                  <a:gd name="T8" fmla="*/ 27 w 53"/>
                  <a:gd name="T9" fmla="*/ 50 h 50"/>
                  <a:gd name="T10" fmla="*/ 50 w 53"/>
                  <a:gd name="T11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50" y="32"/>
                    </a:moveTo>
                    <a:cubicBezTo>
                      <a:pt x="53" y="20"/>
                      <a:pt x="46" y="7"/>
                      <a:pt x="33" y="3"/>
                    </a:cubicBezTo>
                    <a:cubicBezTo>
                      <a:pt x="21" y="0"/>
                      <a:pt x="7" y="7"/>
                      <a:pt x="4" y="20"/>
                    </a:cubicBezTo>
                    <a:cubicBezTo>
                      <a:pt x="0" y="32"/>
                      <a:pt x="8" y="46"/>
                      <a:pt x="20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8" name="Freeform 5870"/>
              <p:cNvSpPr>
                <a:spLocks/>
              </p:cNvSpPr>
              <p:nvPr/>
            </p:nvSpPr>
            <p:spPr bwMode="auto">
              <a:xfrm>
                <a:off x="15483" y="-13273"/>
                <a:ext cx="131" cy="133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19 w 49"/>
                  <a:gd name="T5" fmla="*/ 50 h 50"/>
                  <a:gd name="T6" fmla="*/ 24 w 49"/>
                  <a:gd name="T7" fmla="*/ 50 h 50"/>
                  <a:gd name="T8" fmla="*/ 48 w 49"/>
                  <a:gd name="T9" fmla="*/ 32 h 50"/>
                  <a:gd name="T10" fmla="*/ 45 w 49"/>
                  <a:gd name="T11" fmla="*/ 14 h 50"/>
                  <a:gd name="T12" fmla="*/ 30 w 49"/>
                  <a:gd name="T13" fmla="*/ 3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5" y="50"/>
                      <a:pt x="45" y="43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41" y="9"/>
                      <a:pt x="36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9" name="Freeform 5871"/>
              <p:cNvSpPr>
                <a:spLocks/>
              </p:cNvSpPr>
              <p:nvPr/>
            </p:nvSpPr>
            <p:spPr bwMode="auto">
              <a:xfrm>
                <a:off x="15515" y="-13439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1 h 50"/>
                  <a:gd name="T4" fmla="*/ 31 w 52"/>
                  <a:gd name="T5" fmla="*/ 3 h 50"/>
                  <a:gd name="T6" fmla="*/ 3 w 52"/>
                  <a:gd name="T7" fmla="*/ 22 h 50"/>
                  <a:gd name="T8" fmla="*/ 21 w 52"/>
                  <a:gd name="T9" fmla="*/ 5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6"/>
                      <a:pt x="31" y="3"/>
                    </a:cubicBezTo>
                    <a:cubicBezTo>
                      <a:pt x="18" y="0"/>
                      <a:pt x="5" y="9"/>
                      <a:pt x="3" y="22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0" name="Freeform 5872"/>
              <p:cNvSpPr>
                <a:spLocks/>
              </p:cNvSpPr>
              <p:nvPr/>
            </p:nvSpPr>
            <p:spPr bwMode="auto">
              <a:xfrm>
                <a:off x="15547" y="-13607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1 w 51"/>
                  <a:gd name="T3" fmla="*/ 50 h 50"/>
                  <a:gd name="T4" fmla="*/ 25 w 51"/>
                  <a:gd name="T5" fmla="*/ 50 h 50"/>
                  <a:gd name="T6" fmla="*/ 49 w 51"/>
                  <a:gd name="T7" fmla="*/ 30 h 50"/>
                  <a:gd name="T8" fmla="*/ 29 w 51"/>
                  <a:gd name="T9" fmla="*/ 3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8" y="48"/>
                      <a:pt x="21" y="50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1" y="17"/>
                      <a:pt x="42" y="5"/>
                      <a:pt x="29" y="3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1" name="Freeform 5873"/>
              <p:cNvSpPr>
                <a:spLocks/>
              </p:cNvSpPr>
              <p:nvPr/>
            </p:nvSpPr>
            <p:spPr bwMode="auto">
              <a:xfrm>
                <a:off x="15571" y="-13775"/>
                <a:ext cx="134" cy="131"/>
              </a:xfrm>
              <a:custGeom>
                <a:avLst/>
                <a:gdLst>
                  <a:gd name="T0" fmla="*/ 2 w 50"/>
                  <a:gd name="T1" fmla="*/ 22 h 49"/>
                  <a:gd name="T2" fmla="*/ 23 w 50"/>
                  <a:gd name="T3" fmla="*/ 49 h 49"/>
                  <a:gd name="T4" fmla="*/ 26 w 50"/>
                  <a:gd name="T5" fmla="*/ 49 h 49"/>
                  <a:gd name="T6" fmla="*/ 49 w 50"/>
                  <a:gd name="T7" fmla="*/ 29 h 49"/>
                  <a:gd name="T8" fmla="*/ 45 w 50"/>
                  <a:gd name="T9" fmla="*/ 11 h 49"/>
                  <a:gd name="T10" fmla="*/ 29 w 50"/>
                  <a:gd name="T11" fmla="*/ 2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49" y="29"/>
                    </a:cubicBezTo>
                    <a:cubicBezTo>
                      <a:pt x="50" y="23"/>
                      <a:pt x="49" y="16"/>
                      <a:pt x="45" y="11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10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2" name="Freeform 5874"/>
              <p:cNvSpPr>
                <a:spLocks/>
              </p:cNvSpPr>
              <p:nvPr/>
            </p:nvSpPr>
            <p:spPr bwMode="auto">
              <a:xfrm>
                <a:off x="15595" y="-13946"/>
                <a:ext cx="128" cy="131"/>
              </a:xfrm>
              <a:custGeom>
                <a:avLst/>
                <a:gdLst>
                  <a:gd name="T0" fmla="*/ 6 w 48"/>
                  <a:gd name="T1" fmla="*/ 40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8 h 49"/>
                  <a:gd name="T8" fmla="*/ 43 w 48"/>
                  <a:gd name="T9" fmla="*/ 10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8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6" y="1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3" name="Freeform 5875"/>
              <p:cNvSpPr>
                <a:spLocks/>
              </p:cNvSpPr>
              <p:nvPr/>
            </p:nvSpPr>
            <p:spPr bwMode="auto">
              <a:xfrm>
                <a:off x="15606" y="-14117"/>
                <a:ext cx="133" cy="129"/>
              </a:xfrm>
              <a:custGeom>
                <a:avLst/>
                <a:gdLst>
                  <a:gd name="T0" fmla="*/ 24 w 50"/>
                  <a:gd name="T1" fmla="*/ 48 h 48"/>
                  <a:gd name="T2" fmla="*/ 25 w 50"/>
                  <a:gd name="T3" fmla="*/ 48 h 48"/>
                  <a:gd name="T4" fmla="*/ 49 w 50"/>
                  <a:gd name="T5" fmla="*/ 26 h 48"/>
                  <a:gd name="T6" fmla="*/ 27 w 50"/>
                  <a:gd name="T7" fmla="*/ 0 h 48"/>
                  <a:gd name="T8" fmla="*/ 25 w 50"/>
                  <a:gd name="T9" fmla="*/ 0 h 48"/>
                  <a:gd name="T10" fmla="*/ 1 w 50"/>
                  <a:gd name="T11" fmla="*/ 23 h 48"/>
                  <a:gd name="T12" fmla="*/ 24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6"/>
                    </a:cubicBezTo>
                    <a:cubicBezTo>
                      <a:pt x="50" y="13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4" name="Freeform 5876"/>
              <p:cNvSpPr>
                <a:spLocks/>
              </p:cNvSpPr>
              <p:nvPr/>
            </p:nvSpPr>
            <p:spPr bwMode="auto">
              <a:xfrm>
                <a:off x="15617" y="-14290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3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5" name="Freeform 5877"/>
              <p:cNvSpPr>
                <a:spLocks/>
              </p:cNvSpPr>
              <p:nvPr/>
            </p:nvSpPr>
            <p:spPr bwMode="auto">
              <a:xfrm>
                <a:off x="15619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7 w 48"/>
                  <a:gd name="T3" fmla="*/ 7 h 47"/>
                  <a:gd name="T4" fmla="*/ 0 w 48"/>
                  <a:gd name="T5" fmla="*/ 23 h 47"/>
                  <a:gd name="T6" fmla="*/ 24 w 48"/>
                  <a:gd name="T7" fmla="*/ 47 h 47"/>
                  <a:gd name="T8" fmla="*/ 24 w 48"/>
                  <a:gd name="T9" fmla="*/ 47 h 47"/>
                  <a:gd name="T10" fmla="*/ 41 w 48"/>
                  <a:gd name="T11" fmla="*/ 40 h 47"/>
                  <a:gd name="T12" fmla="*/ 48 w 48"/>
                  <a:gd name="T13" fmla="*/ 23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0" y="47"/>
                      <a:pt x="36" y="45"/>
                      <a:pt x="41" y="40"/>
                    </a:cubicBezTo>
                    <a:cubicBezTo>
                      <a:pt x="45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6" name="Freeform 5878"/>
              <p:cNvSpPr>
                <a:spLocks/>
              </p:cNvSpPr>
              <p:nvPr/>
            </p:nvSpPr>
            <p:spPr bwMode="auto">
              <a:xfrm>
                <a:off x="15614" y="-14642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0 w 48"/>
                  <a:gd name="T5" fmla="*/ 25 h 48"/>
                  <a:gd name="T6" fmla="*/ 24 w 48"/>
                  <a:gd name="T7" fmla="*/ 48 h 48"/>
                  <a:gd name="T8" fmla="*/ 25 w 48"/>
                  <a:gd name="T9" fmla="*/ 48 h 48"/>
                  <a:gd name="T10" fmla="*/ 42 w 48"/>
                  <a:gd name="T11" fmla="*/ 40 h 48"/>
                  <a:gd name="T12" fmla="*/ 48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7"/>
                      <a:pt x="37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7" name="Freeform 5879"/>
              <p:cNvSpPr>
                <a:spLocks/>
              </p:cNvSpPr>
              <p:nvPr/>
            </p:nvSpPr>
            <p:spPr bwMode="auto">
              <a:xfrm>
                <a:off x="15601" y="-14818"/>
                <a:ext cx="130" cy="128"/>
              </a:xfrm>
              <a:custGeom>
                <a:avLst/>
                <a:gdLst>
                  <a:gd name="T0" fmla="*/ 24 w 49"/>
                  <a:gd name="T1" fmla="*/ 1 h 48"/>
                  <a:gd name="T2" fmla="*/ 1 w 49"/>
                  <a:gd name="T3" fmla="*/ 26 h 48"/>
                  <a:gd name="T4" fmla="*/ 25 w 49"/>
                  <a:gd name="T5" fmla="*/ 48 h 48"/>
                  <a:gd name="T6" fmla="*/ 27 w 49"/>
                  <a:gd name="T7" fmla="*/ 48 h 48"/>
                  <a:gd name="T8" fmla="*/ 43 w 49"/>
                  <a:gd name="T9" fmla="*/ 40 h 48"/>
                  <a:gd name="T10" fmla="*/ 49 w 49"/>
                  <a:gd name="T11" fmla="*/ 23 h 48"/>
                  <a:gd name="T12" fmla="*/ 24 w 49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1"/>
                    </a:moveTo>
                    <a:cubicBezTo>
                      <a:pt x="10" y="2"/>
                      <a:pt x="0" y="13"/>
                      <a:pt x="1" y="26"/>
                    </a:cubicBezTo>
                    <a:cubicBezTo>
                      <a:pt x="2" y="39"/>
                      <a:pt x="13" y="48"/>
                      <a:pt x="25" y="48"/>
                    </a:cubicBezTo>
                    <a:cubicBezTo>
                      <a:pt x="26" y="48"/>
                      <a:pt x="26" y="48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6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8" name="Freeform 5880"/>
              <p:cNvSpPr>
                <a:spLocks/>
              </p:cNvSpPr>
              <p:nvPr/>
            </p:nvSpPr>
            <p:spPr bwMode="auto">
              <a:xfrm>
                <a:off x="15587" y="-14992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0 w 49"/>
                  <a:gd name="T5" fmla="*/ 27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2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49" y="36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9" name="Freeform 5881"/>
              <p:cNvSpPr>
                <a:spLocks/>
              </p:cNvSpPr>
              <p:nvPr/>
            </p:nvSpPr>
            <p:spPr bwMode="auto">
              <a:xfrm>
                <a:off x="15563" y="-15162"/>
                <a:ext cx="134" cy="130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2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0" name="Freeform 5882"/>
              <p:cNvSpPr>
                <a:spLocks/>
              </p:cNvSpPr>
              <p:nvPr/>
            </p:nvSpPr>
            <p:spPr bwMode="auto">
              <a:xfrm>
                <a:off x="15537" y="-15333"/>
                <a:ext cx="130" cy="133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1" name="Freeform 5883"/>
              <p:cNvSpPr>
                <a:spLocks/>
              </p:cNvSpPr>
              <p:nvPr/>
            </p:nvSpPr>
            <p:spPr bwMode="auto">
              <a:xfrm>
                <a:off x="15499" y="-15501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50 h 50"/>
                  <a:gd name="T8" fmla="*/ 46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9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1" y="50"/>
                    </a:cubicBezTo>
                    <a:cubicBezTo>
                      <a:pt x="37" y="48"/>
                      <a:pt x="43" y="45"/>
                      <a:pt x="46" y="39"/>
                    </a:cubicBezTo>
                    <a:cubicBezTo>
                      <a:pt x="50" y="34"/>
                      <a:pt x="51" y="28"/>
                      <a:pt x="50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2" name="Freeform 5884"/>
              <p:cNvSpPr>
                <a:spLocks/>
              </p:cNvSpPr>
              <p:nvPr/>
            </p:nvSpPr>
            <p:spPr bwMode="auto">
              <a:xfrm>
                <a:off x="15462" y="-15667"/>
                <a:ext cx="139" cy="134"/>
              </a:xfrm>
              <a:custGeom>
                <a:avLst/>
                <a:gdLst>
                  <a:gd name="T0" fmla="*/ 20 w 52"/>
                  <a:gd name="T1" fmla="*/ 3 h 50"/>
                  <a:gd name="T2" fmla="*/ 3 w 52"/>
                  <a:gd name="T3" fmla="*/ 32 h 50"/>
                  <a:gd name="T4" fmla="*/ 26 w 52"/>
                  <a:gd name="T5" fmla="*/ 50 h 50"/>
                  <a:gd name="T6" fmla="*/ 32 w 52"/>
                  <a:gd name="T7" fmla="*/ 50 h 50"/>
                  <a:gd name="T8" fmla="*/ 49 w 52"/>
                  <a:gd name="T9" fmla="*/ 21 h 50"/>
                  <a:gd name="T10" fmla="*/ 20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7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4" y="46"/>
                      <a:pt x="52" y="33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3" name="Freeform 5885"/>
              <p:cNvSpPr>
                <a:spLocks/>
              </p:cNvSpPr>
              <p:nvPr/>
            </p:nvSpPr>
            <p:spPr bwMode="auto">
              <a:xfrm>
                <a:off x="15417" y="-15830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3 h 50"/>
                  <a:gd name="T4" fmla="*/ 26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2"/>
                      <a:pt x="51" y="26"/>
                      <a:pt x="49" y="20"/>
                    </a:cubicBezTo>
                    <a:cubicBezTo>
                      <a:pt x="46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4" name="Freeform 5886"/>
              <p:cNvSpPr>
                <a:spLocks/>
              </p:cNvSpPr>
              <p:nvPr/>
            </p:nvSpPr>
            <p:spPr bwMode="auto">
              <a:xfrm>
                <a:off x="15366" y="-15990"/>
                <a:ext cx="139" cy="134"/>
              </a:xfrm>
              <a:custGeom>
                <a:avLst/>
                <a:gdLst>
                  <a:gd name="T0" fmla="*/ 20 w 52"/>
                  <a:gd name="T1" fmla="*/ 3 h 50"/>
                  <a:gd name="T2" fmla="*/ 4 w 52"/>
                  <a:gd name="T3" fmla="*/ 33 h 50"/>
                  <a:gd name="T4" fmla="*/ 27 w 52"/>
                  <a:gd name="T5" fmla="*/ 50 h 50"/>
                  <a:gd name="T6" fmla="*/ 34 w 52"/>
                  <a:gd name="T7" fmla="*/ 49 h 50"/>
                  <a:gd name="T8" fmla="*/ 48 w 52"/>
                  <a:gd name="T9" fmla="*/ 37 h 50"/>
                  <a:gd name="T10" fmla="*/ 50 w 52"/>
                  <a:gd name="T11" fmla="*/ 19 h 50"/>
                  <a:gd name="T12" fmla="*/ 20 w 52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7" y="7"/>
                      <a:pt x="0" y="21"/>
                      <a:pt x="4" y="33"/>
                    </a:cubicBezTo>
                    <a:cubicBezTo>
                      <a:pt x="7" y="43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5" name="Freeform 5887"/>
              <p:cNvSpPr>
                <a:spLocks/>
              </p:cNvSpPr>
              <p:nvPr/>
            </p:nvSpPr>
            <p:spPr bwMode="auto">
              <a:xfrm>
                <a:off x="15318" y="-16150"/>
                <a:ext cx="139" cy="136"/>
              </a:xfrm>
              <a:custGeom>
                <a:avLst/>
                <a:gdLst>
                  <a:gd name="T0" fmla="*/ 17 w 52"/>
                  <a:gd name="T1" fmla="*/ 4 h 51"/>
                  <a:gd name="T2" fmla="*/ 3 w 52"/>
                  <a:gd name="T3" fmla="*/ 17 h 51"/>
                  <a:gd name="T4" fmla="*/ 2 w 52"/>
                  <a:gd name="T5" fmla="*/ 35 h 51"/>
                  <a:gd name="T6" fmla="*/ 25 w 52"/>
                  <a:gd name="T7" fmla="*/ 51 h 51"/>
                  <a:gd name="T8" fmla="*/ 33 w 52"/>
                  <a:gd name="T9" fmla="*/ 49 h 51"/>
                  <a:gd name="T10" fmla="*/ 47 w 52"/>
                  <a:gd name="T11" fmla="*/ 19 h 51"/>
                  <a:gd name="T12" fmla="*/ 17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"/>
                    </a:moveTo>
                    <a:cubicBezTo>
                      <a:pt x="11" y="7"/>
                      <a:pt x="6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45" y="45"/>
                      <a:pt x="52" y="31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6" name="Freeform 5888"/>
              <p:cNvSpPr>
                <a:spLocks/>
              </p:cNvSpPr>
              <p:nvPr/>
            </p:nvSpPr>
            <p:spPr bwMode="auto">
              <a:xfrm>
                <a:off x="15259" y="-16304"/>
                <a:ext cx="136" cy="133"/>
              </a:xfrm>
              <a:custGeom>
                <a:avLst/>
                <a:gdLst>
                  <a:gd name="T0" fmla="*/ 2 w 51"/>
                  <a:gd name="T1" fmla="*/ 17 h 50"/>
                  <a:gd name="T2" fmla="*/ 2 w 51"/>
                  <a:gd name="T3" fmla="*/ 35 h 50"/>
                  <a:gd name="T4" fmla="*/ 24 w 51"/>
                  <a:gd name="T5" fmla="*/ 50 h 50"/>
                  <a:gd name="T6" fmla="*/ 33 w 51"/>
                  <a:gd name="T7" fmla="*/ 49 h 50"/>
                  <a:gd name="T8" fmla="*/ 47 w 51"/>
                  <a:gd name="T9" fmla="*/ 18 h 50"/>
                  <a:gd name="T10" fmla="*/ 16 w 51"/>
                  <a:gd name="T11" fmla="*/ 4 h 50"/>
                  <a:gd name="T12" fmla="*/ 2 w 51"/>
                  <a:gd name="T13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17"/>
                    </a:moveTo>
                    <a:cubicBezTo>
                      <a:pt x="0" y="23"/>
                      <a:pt x="0" y="29"/>
                      <a:pt x="2" y="35"/>
                    </a:cubicBezTo>
                    <a:cubicBezTo>
                      <a:pt x="6" y="44"/>
                      <a:pt x="14" y="50"/>
                      <a:pt x="24" y="50"/>
                    </a:cubicBezTo>
                    <a:cubicBezTo>
                      <a:pt x="27" y="50"/>
                      <a:pt x="30" y="50"/>
                      <a:pt x="33" y="49"/>
                    </a:cubicBezTo>
                    <a:cubicBezTo>
                      <a:pt x="45" y="44"/>
                      <a:pt x="51" y="30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7"/>
                      <a:pt x="5" y="11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7" name="Freeform 5889"/>
              <p:cNvSpPr>
                <a:spLocks/>
              </p:cNvSpPr>
              <p:nvPr/>
            </p:nvSpPr>
            <p:spPr bwMode="auto">
              <a:xfrm>
                <a:off x="15195" y="-16459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4 w 49"/>
                  <a:gd name="T3" fmla="*/ 49 h 51"/>
                  <a:gd name="T4" fmla="*/ 46 w 49"/>
                  <a:gd name="T5" fmla="*/ 36 h 51"/>
                  <a:gd name="T6" fmla="*/ 46 w 49"/>
                  <a:gd name="T7" fmla="*/ 18 h 51"/>
                  <a:gd name="T8" fmla="*/ 15 w 49"/>
                  <a:gd name="T9" fmla="*/ 5 h 51"/>
                  <a:gd name="T10" fmla="*/ 2 w 49"/>
                  <a:gd name="T11" fmla="*/ 18 h 51"/>
                  <a:gd name="T12" fmla="*/ 2 w 49"/>
                  <a:gd name="T13" fmla="*/ 36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6"/>
                      <a:pt x="44" y="42"/>
                      <a:pt x="46" y="36"/>
                    </a:cubicBezTo>
                    <a:cubicBezTo>
                      <a:pt x="49" y="30"/>
                      <a:pt x="49" y="23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4" y="12"/>
                      <a:pt x="2" y="18"/>
                    </a:cubicBezTo>
                    <a:cubicBezTo>
                      <a:pt x="0" y="24"/>
                      <a:pt x="0" y="31"/>
                      <a:pt x="2" y="36"/>
                    </a:cubicBezTo>
                    <a:cubicBezTo>
                      <a:pt x="6" y="45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8" name="Freeform 5890"/>
              <p:cNvSpPr>
                <a:spLocks/>
              </p:cNvSpPr>
              <p:nvPr/>
            </p:nvSpPr>
            <p:spPr bwMode="auto">
              <a:xfrm>
                <a:off x="31057" y="-17302"/>
                <a:ext cx="130" cy="136"/>
              </a:xfrm>
              <a:custGeom>
                <a:avLst/>
                <a:gdLst>
                  <a:gd name="T0" fmla="*/ 12 w 49"/>
                  <a:gd name="T1" fmla="*/ 47 h 51"/>
                  <a:gd name="T2" fmla="*/ 25 w 49"/>
                  <a:gd name="T3" fmla="*/ 51 h 51"/>
                  <a:gd name="T4" fmla="*/ 45 w 49"/>
                  <a:gd name="T5" fmla="*/ 41 h 51"/>
                  <a:gd name="T6" fmla="*/ 48 w 49"/>
                  <a:gd name="T7" fmla="*/ 23 h 51"/>
                  <a:gd name="T8" fmla="*/ 38 w 49"/>
                  <a:gd name="T9" fmla="*/ 7 h 51"/>
                  <a:gd name="T10" fmla="*/ 5 w 49"/>
                  <a:gd name="T11" fmla="*/ 14 h 51"/>
                  <a:gd name="T12" fmla="*/ 1 w 49"/>
                  <a:gd name="T13" fmla="*/ 32 h 51"/>
                  <a:gd name="T14" fmla="*/ 12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47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4"/>
                      <a:pt x="5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3" y="38"/>
                      <a:pt x="6" y="44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9" name="Freeform 5891"/>
              <p:cNvSpPr>
                <a:spLocks/>
              </p:cNvSpPr>
              <p:nvPr/>
            </p:nvSpPr>
            <p:spPr bwMode="auto">
              <a:xfrm>
                <a:off x="30969" y="-17164"/>
                <a:ext cx="138" cy="136"/>
              </a:xfrm>
              <a:custGeom>
                <a:avLst/>
                <a:gdLst>
                  <a:gd name="T0" fmla="*/ 12 w 52"/>
                  <a:gd name="T1" fmla="*/ 48 h 51"/>
                  <a:gd name="T2" fmla="*/ 25 w 52"/>
                  <a:gd name="T3" fmla="*/ 51 h 51"/>
                  <a:gd name="T4" fmla="*/ 45 w 52"/>
                  <a:gd name="T5" fmla="*/ 40 h 51"/>
                  <a:gd name="T6" fmla="*/ 37 w 52"/>
                  <a:gd name="T7" fmla="*/ 7 h 51"/>
                  <a:gd name="T8" fmla="*/ 5 w 52"/>
                  <a:gd name="T9" fmla="*/ 15 h 51"/>
                  <a:gd name="T10" fmla="*/ 2 w 52"/>
                  <a:gd name="T11" fmla="*/ 33 h 51"/>
                  <a:gd name="T12" fmla="*/ 12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8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9" y="14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0" name="Freeform 5892"/>
              <p:cNvSpPr>
                <a:spLocks/>
              </p:cNvSpPr>
              <p:nvPr/>
            </p:nvSpPr>
            <p:spPr bwMode="auto">
              <a:xfrm>
                <a:off x="30886" y="-17020"/>
                <a:ext cx="131" cy="134"/>
              </a:xfrm>
              <a:custGeom>
                <a:avLst/>
                <a:gdLst>
                  <a:gd name="T0" fmla="*/ 45 w 49"/>
                  <a:gd name="T1" fmla="*/ 39 h 50"/>
                  <a:gd name="T2" fmla="*/ 47 w 49"/>
                  <a:gd name="T3" fmla="*/ 20 h 50"/>
                  <a:gd name="T4" fmla="*/ 36 w 49"/>
                  <a:gd name="T5" fmla="*/ 6 h 50"/>
                  <a:gd name="T6" fmla="*/ 4 w 49"/>
                  <a:gd name="T7" fmla="*/ 15 h 50"/>
                  <a:gd name="T8" fmla="*/ 1 w 49"/>
                  <a:gd name="T9" fmla="*/ 33 h 50"/>
                  <a:gd name="T10" fmla="*/ 12 w 49"/>
                  <a:gd name="T11" fmla="*/ 47 h 50"/>
                  <a:gd name="T12" fmla="*/ 24 w 49"/>
                  <a:gd name="T13" fmla="*/ 50 h 50"/>
                  <a:gd name="T14" fmla="*/ 45 w 49"/>
                  <a:gd name="T15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5" y="39"/>
                    </a:moveTo>
                    <a:cubicBezTo>
                      <a:pt x="48" y="33"/>
                      <a:pt x="49" y="27"/>
                      <a:pt x="47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49"/>
                      <a:pt x="20" y="50"/>
                      <a:pt x="24" y="50"/>
                    </a:cubicBezTo>
                    <a:cubicBezTo>
                      <a:pt x="33" y="50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1" name="Freeform 5893"/>
              <p:cNvSpPr>
                <a:spLocks/>
              </p:cNvSpPr>
              <p:nvPr/>
            </p:nvSpPr>
            <p:spPr bwMode="auto">
              <a:xfrm>
                <a:off x="30806" y="-16875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6 w 52"/>
                  <a:gd name="T3" fmla="*/ 6 h 51"/>
                  <a:gd name="T4" fmla="*/ 4 w 52"/>
                  <a:gd name="T5" fmla="*/ 16 h 51"/>
                  <a:gd name="T6" fmla="*/ 2 w 52"/>
                  <a:gd name="T7" fmla="*/ 34 h 51"/>
                  <a:gd name="T8" fmla="*/ 13 w 52"/>
                  <a:gd name="T9" fmla="*/ 48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7"/>
                      <a:pt x="47" y="12"/>
                      <a:pt x="36" y="6"/>
                    </a:cubicBezTo>
                    <a:cubicBezTo>
                      <a:pt x="25" y="0"/>
                      <a:pt x="10" y="4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2" name="Freeform 5894"/>
              <p:cNvSpPr>
                <a:spLocks/>
              </p:cNvSpPr>
              <p:nvPr/>
            </p:nvSpPr>
            <p:spPr bwMode="auto">
              <a:xfrm>
                <a:off x="30724" y="-16729"/>
                <a:ext cx="138" cy="136"/>
              </a:xfrm>
              <a:custGeom>
                <a:avLst/>
                <a:gdLst>
                  <a:gd name="T0" fmla="*/ 49 w 52"/>
                  <a:gd name="T1" fmla="*/ 38 h 51"/>
                  <a:gd name="T2" fmla="*/ 50 w 52"/>
                  <a:gd name="T3" fmla="*/ 19 h 51"/>
                  <a:gd name="T4" fmla="*/ 38 w 52"/>
                  <a:gd name="T5" fmla="*/ 6 h 51"/>
                  <a:gd name="T6" fmla="*/ 6 w 52"/>
                  <a:gd name="T7" fmla="*/ 16 h 51"/>
                  <a:gd name="T8" fmla="*/ 17 w 52"/>
                  <a:gd name="T9" fmla="*/ 48 h 51"/>
                  <a:gd name="T10" fmla="*/ 27 w 52"/>
                  <a:gd name="T11" fmla="*/ 51 h 51"/>
                  <a:gd name="T12" fmla="*/ 49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8"/>
                    </a:moveTo>
                    <a:cubicBezTo>
                      <a:pt x="52" y="32"/>
                      <a:pt x="52" y="26"/>
                      <a:pt x="50" y="19"/>
                    </a:cubicBezTo>
                    <a:cubicBezTo>
                      <a:pt x="48" y="13"/>
                      <a:pt x="44" y="9"/>
                      <a:pt x="38" y="6"/>
                    </a:cubicBezTo>
                    <a:cubicBezTo>
                      <a:pt x="26" y="0"/>
                      <a:pt x="12" y="5"/>
                      <a:pt x="6" y="16"/>
                    </a:cubicBez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3" name="Freeform 5895"/>
              <p:cNvSpPr>
                <a:spLocks/>
              </p:cNvSpPr>
              <p:nvPr/>
            </p:nvSpPr>
            <p:spPr bwMode="auto">
              <a:xfrm>
                <a:off x="30660" y="-16579"/>
                <a:ext cx="133" cy="136"/>
              </a:xfrm>
              <a:custGeom>
                <a:avLst/>
                <a:gdLst>
                  <a:gd name="T0" fmla="*/ 47 w 50"/>
                  <a:gd name="T1" fmla="*/ 37 h 51"/>
                  <a:gd name="T2" fmla="*/ 47 w 50"/>
                  <a:gd name="T3" fmla="*/ 19 h 51"/>
                  <a:gd name="T4" fmla="*/ 35 w 50"/>
                  <a:gd name="T5" fmla="*/ 6 h 51"/>
                  <a:gd name="T6" fmla="*/ 3 w 50"/>
                  <a:gd name="T7" fmla="*/ 17 h 51"/>
                  <a:gd name="T8" fmla="*/ 3 w 50"/>
                  <a:gd name="T9" fmla="*/ 36 h 51"/>
                  <a:gd name="T10" fmla="*/ 15 w 50"/>
                  <a:gd name="T11" fmla="*/ 49 h 51"/>
                  <a:gd name="T12" fmla="*/ 25 w 50"/>
                  <a:gd name="T13" fmla="*/ 51 h 51"/>
                  <a:gd name="T14" fmla="*/ 47 w 50"/>
                  <a:gd name="T1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7"/>
                    </a:moveTo>
                    <a:cubicBezTo>
                      <a:pt x="49" y="31"/>
                      <a:pt x="50" y="25"/>
                      <a:pt x="47" y="19"/>
                    </a:cubicBezTo>
                    <a:cubicBezTo>
                      <a:pt x="45" y="13"/>
                      <a:pt x="41" y="8"/>
                      <a:pt x="35" y="6"/>
                    </a:cubicBezTo>
                    <a:cubicBezTo>
                      <a:pt x="23" y="0"/>
                      <a:pt x="9" y="6"/>
                      <a:pt x="3" y="17"/>
                    </a:cubicBezTo>
                    <a:cubicBezTo>
                      <a:pt x="1" y="23"/>
                      <a:pt x="0" y="30"/>
                      <a:pt x="3" y="36"/>
                    </a:cubicBezTo>
                    <a:cubicBezTo>
                      <a:pt x="5" y="42"/>
                      <a:pt x="9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4" name="Freeform 5896"/>
              <p:cNvSpPr>
                <a:spLocks/>
              </p:cNvSpPr>
              <p:nvPr/>
            </p:nvSpPr>
            <p:spPr bwMode="auto">
              <a:xfrm>
                <a:off x="30588" y="-16425"/>
                <a:ext cx="138" cy="134"/>
              </a:xfrm>
              <a:custGeom>
                <a:avLst/>
                <a:gdLst>
                  <a:gd name="T0" fmla="*/ 18 w 52"/>
                  <a:gd name="T1" fmla="*/ 49 h 50"/>
                  <a:gd name="T2" fmla="*/ 27 w 52"/>
                  <a:gd name="T3" fmla="*/ 50 h 50"/>
                  <a:gd name="T4" fmla="*/ 49 w 52"/>
                  <a:gd name="T5" fmla="*/ 36 h 50"/>
                  <a:gd name="T6" fmla="*/ 50 w 52"/>
                  <a:gd name="T7" fmla="*/ 18 h 50"/>
                  <a:gd name="T8" fmla="*/ 37 w 52"/>
                  <a:gd name="T9" fmla="*/ 5 h 50"/>
                  <a:gd name="T10" fmla="*/ 5 w 52"/>
                  <a:gd name="T11" fmla="*/ 17 h 50"/>
                  <a:gd name="T12" fmla="*/ 18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8" y="49"/>
                    </a:move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5"/>
                      <a:pt x="49" y="36"/>
                    </a:cubicBezTo>
                    <a:cubicBezTo>
                      <a:pt x="52" y="30"/>
                      <a:pt x="52" y="23"/>
                      <a:pt x="50" y="18"/>
                    </a:cubicBezTo>
                    <a:cubicBezTo>
                      <a:pt x="47" y="12"/>
                      <a:pt x="43" y="7"/>
                      <a:pt x="37" y="5"/>
                    </a:cubicBezTo>
                    <a:cubicBezTo>
                      <a:pt x="25" y="0"/>
                      <a:pt x="10" y="5"/>
                      <a:pt x="5" y="17"/>
                    </a:cubicBezTo>
                    <a:cubicBezTo>
                      <a:pt x="0" y="29"/>
                      <a:pt x="6" y="43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5" name="Freeform 5897"/>
              <p:cNvSpPr>
                <a:spLocks/>
              </p:cNvSpPr>
              <p:nvPr/>
            </p:nvSpPr>
            <p:spPr bwMode="auto">
              <a:xfrm>
                <a:off x="30529" y="-16270"/>
                <a:ext cx="144" cy="136"/>
              </a:xfrm>
              <a:custGeom>
                <a:avLst/>
                <a:gdLst>
                  <a:gd name="T0" fmla="*/ 35 w 54"/>
                  <a:gd name="T1" fmla="*/ 4 h 51"/>
                  <a:gd name="T2" fmla="*/ 4 w 54"/>
                  <a:gd name="T3" fmla="*/ 18 h 51"/>
                  <a:gd name="T4" fmla="*/ 18 w 54"/>
                  <a:gd name="T5" fmla="*/ 49 h 51"/>
                  <a:gd name="T6" fmla="*/ 27 w 54"/>
                  <a:gd name="T7" fmla="*/ 51 h 51"/>
                  <a:gd name="T8" fmla="*/ 49 w 54"/>
                  <a:gd name="T9" fmla="*/ 35 h 51"/>
                  <a:gd name="T10" fmla="*/ 35 w 54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4"/>
                    </a:moveTo>
                    <a:cubicBezTo>
                      <a:pt x="23" y="0"/>
                      <a:pt x="9" y="6"/>
                      <a:pt x="4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4"/>
                      <a:pt x="49" y="35"/>
                    </a:cubicBezTo>
                    <a:cubicBezTo>
                      <a:pt x="54" y="23"/>
                      <a:pt x="47" y="9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6" name="Freeform 5898"/>
              <p:cNvSpPr>
                <a:spLocks/>
              </p:cNvSpPr>
              <p:nvPr/>
            </p:nvSpPr>
            <p:spPr bwMode="auto">
              <a:xfrm>
                <a:off x="30478" y="-16112"/>
                <a:ext cx="131" cy="136"/>
              </a:xfrm>
              <a:custGeom>
                <a:avLst/>
                <a:gdLst>
                  <a:gd name="T0" fmla="*/ 32 w 49"/>
                  <a:gd name="T1" fmla="*/ 4 h 51"/>
                  <a:gd name="T2" fmla="*/ 2 w 49"/>
                  <a:gd name="T3" fmla="*/ 19 h 51"/>
                  <a:gd name="T4" fmla="*/ 3 w 49"/>
                  <a:gd name="T5" fmla="*/ 37 h 51"/>
                  <a:gd name="T6" fmla="*/ 17 w 49"/>
                  <a:gd name="T7" fmla="*/ 49 h 51"/>
                  <a:gd name="T8" fmla="*/ 25 w 49"/>
                  <a:gd name="T9" fmla="*/ 51 h 51"/>
                  <a:gd name="T10" fmla="*/ 47 w 49"/>
                  <a:gd name="T11" fmla="*/ 34 h 51"/>
                  <a:gd name="T12" fmla="*/ 46 w 49"/>
                  <a:gd name="T13" fmla="*/ 16 h 51"/>
                  <a:gd name="T14" fmla="*/ 32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4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7" name="Freeform 5899"/>
              <p:cNvSpPr>
                <a:spLocks/>
              </p:cNvSpPr>
              <p:nvPr/>
            </p:nvSpPr>
            <p:spPr bwMode="auto">
              <a:xfrm>
                <a:off x="6037" y="-11841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39 w 52"/>
                  <a:gd name="T3" fmla="*/ 48 h 51"/>
                  <a:gd name="T4" fmla="*/ 50 w 52"/>
                  <a:gd name="T5" fmla="*/ 34 h 51"/>
                  <a:gd name="T6" fmla="*/ 48 w 52"/>
                  <a:gd name="T7" fmla="*/ 16 h 51"/>
                  <a:gd name="T8" fmla="*/ 15 w 52"/>
                  <a:gd name="T9" fmla="*/ 7 h 51"/>
                  <a:gd name="T10" fmla="*/ 6 w 52"/>
                  <a:gd name="T11" fmla="*/ 39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1"/>
                      <a:pt x="48" y="16"/>
                    </a:cubicBezTo>
                    <a:cubicBezTo>
                      <a:pt x="42" y="5"/>
                      <a:pt x="26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cubicBezTo>
                      <a:pt x="10" y="47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8" name="Freeform 5900"/>
              <p:cNvSpPr>
                <a:spLocks/>
              </p:cNvSpPr>
              <p:nvPr/>
            </p:nvSpPr>
            <p:spPr bwMode="auto">
              <a:xfrm>
                <a:off x="6125" y="-11699"/>
                <a:ext cx="138" cy="136"/>
              </a:xfrm>
              <a:custGeom>
                <a:avLst/>
                <a:gdLst>
                  <a:gd name="T0" fmla="*/ 13 w 52"/>
                  <a:gd name="T1" fmla="*/ 7 h 51"/>
                  <a:gd name="T2" fmla="*/ 2 w 52"/>
                  <a:gd name="T3" fmla="*/ 22 h 51"/>
                  <a:gd name="T4" fmla="*/ 5 w 52"/>
                  <a:gd name="T5" fmla="*/ 40 h 51"/>
                  <a:gd name="T6" fmla="*/ 25 w 52"/>
                  <a:gd name="T7" fmla="*/ 51 h 51"/>
                  <a:gd name="T8" fmla="*/ 37 w 52"/>
                  <a:gd name="T9" fmla="*/ 48 h 51"/>
                  <a:gd name="T10" fmla="*/ 46 w 52"/>
                  <a:gd name="T11" fmla="*/ 15 h 51"/>
                  <a:gd name="T12" fmla="*/ 13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7"/>
                    </a:moveTo>
                    <a:cubicBezTo>
                      <a:pt x="7" y="10"/>
                      <a:pt x="4" y="16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ubicBezTo>
                      <a:pt x="49" y="41"/>
                      <a:pt x="52" y="26"/>
                      <a:pt x="46" y="15"/>
                    </a:cubicBezTo>
                    <a:cubicBezTo>
                      <a:pt x="39" y="4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9" name="Freeform 5901"/>
              <p:cNvSpPr>
                <a:spLocks/>
              </p:cNvSpPr>
              <p:nvPr/>
            </p:nvSpPr>
            <p:spPr bwMode="auto">
              <a:xfrm>
                <a:off x="6207" y="-11560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8 h 51"/>
                  <a:gd name="T8" fmla="*/ 47 w 54"/>
                  <a:gd name="T9" fmla="*/ 15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0"/>
                      <a:pt x="54" y="26"/>
                      <a:pt x="47" y="15"/>
                    </a:cubicBezTo>
                    <a:cubicBezTo>
                      <a:pt x="40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0" name="Freeform 5902"/>
              <p:cNvSpPr>
                <a:spLocks/>
              </p:cNvSpPr>
              <p:nvPr/>
            </p:nvSpPr>
            <p:spPr bwMode="auto">
              <a:xfrm>
                <a:off x="6306" y="-11424"/>
                <a:ext cx="136" cy="136"/>
              </a:xfrm>
              <a:custGeom>
                <a:avLst/>
                <a:gdLst>
                  <a:gd name="T0" fmla="*/ 11 w 51"/>
                  <a:gd name="T1" fmla="*/ 8 h 51"/>
                  <a:gd name="T2" fmla="*/ 1 w 51"/>
                  <a:gd name="T3" fmla="*/ 23 h 51"/>
                  <a:gd name="T4" fmla="*/ 5 w 51"/>
                  <a:gd name="T5" fmla="*/ 41 h 51"/>
                  <a:gd name="T6" fmla="*/ 24 w 51"/>
                  <a:gd name="T7" fmla="*/ 51 h 51"/>
                  <a:gd name="T8" fmla="*/ 38 w 51"/>
                  <a:gd name="T9" fmla="*/ 47 h 51"/>
                  <a:gd name="T10" fmla="*/ 44 w 51"/>
                  <a:gd name="T11" fmla="*/ 14 h 51"/>
                  <a:gd name="T12" fmla="*/ 11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8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1" y="36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9" y="40"/>
                      <a:pt x="51" y="25"/>
                      <a:pt x="44" y="14"/>
                    </a:cubicBezTo>
                    <a:cubicBezTo>
                      <a:pt x="37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1" name="Freeform 5903"/>
              <p:cNvSpPr>
                <a:spLocks/>
              </p:cNvSpPr>
              <p:nvPr/>
            </p:nvSpPr>
            <p:spPr bwMode="auto">
              <a:xfrm>
                <a:off x="6394" y="-11291"/>
                <a:ext cx="139" cy="136"/>
              </a:xfrm>
              <a:custGeom>
                <a:avLst/>
                <a:gdLst>
                  <a:gd name="T0" fmla="*/ 13 w 52"/>
                  <a:gd name="T1" fmla="*/ 8 h 51"/>
                  <a:gd name="T2" fmla="*/ 8 w 52"/>
                  <a:gd name="T3" fmla="*/ 41 h 51"/>
                  <a:gd name="T4" fmla="*/ 27 w 52"/>
                  <a:gd name="T5" fmla="*/ 51 h 51"/>
                  <a:gd name="T6" fmla="*/ 41 w 52"/>
                  <a:gd name="T7" fmla="*/ 46 h 51"/>
                  <a:gd name="T8" fmla="*/ 51 w 52"/>
                  <a:gd name="T9" fmla="*/ 31 h 51"/>
                  <a:gd name="T10" fmla="*/ 46 w 52"/>
                  <a:gd name="T11" fmla="*/ 13 h 51"/>
                  <a:gd name="T12" fmla="*/ 13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2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1" y="31"/>
                    </a:cubicBezTo>
                    <a:cubicBezTo>
                      <a:pt x="52" y="24"/>
                      <a:pt x="50" y="18"/>
                      <a:pt x="46" y="13"/>
                    </a:cubicBezTo>
                    <a:cubicBezTo>
                      <a:pt x="39" y="3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2" name="Freeform 5904"/>
              <p:cNvSpPr>
                <a:spLocks/>
              </p:cNvSpPr>
              <p:nvPr/>
            </p:nvSpPr>
            <p:spPr bwMode="auto">
              <a:xfrm>
                <a:off x="6501" y="-11160"/>
                <a:ext cx="136" cy="133"/>
              </a:xfrm>
              <a:custGeom>
                <a:avLst/>
                <a:gdLst>
                  <a:gd name="T0" fmla="*/ 10 w 51"/>
                  <a:gd name="T1" fmla="*/ 8 h 50"/>
                  <a:gd name="T2" fmla="*/ 1 w 51"/>
                  <a:gd name="T3" fmla="*/ 24 h 50"/>
                  <a:gd name="T4" fmla="*/ 6 w 51"/>
                  <a:gd name="T5" fmla="*/ 41 h 50"/>
                  <a:gd name="T6" fmla="*/ 25 w 51"/>
                  <a:gd name="T7" fmla="*/ 50 h 50"/>
                  <a:gd name="T8" fmla="*/ 39 w 51"/>
                  <a:gd name="T9" fmla="*/ 45 h 50"/>
                  <a:gd name="T10" fmla="*/ 43 w 51"/>
                  <a:gd name="T11" fmla="*/ 12 h 50"/>
                  <a:gd name="T12" fmla="*/ 10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5"/>
                    </a:cubicBezTo>
                    <a:cubicBezTo>
                      <a:pt x="50" y="37"/>
                      <a:pt x="51" y="22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3" name="Freeform 5905"/>
              <p:cNvSpPr>
                <a:spLocks/>
              </p:cNvSpPr>
              <p:nvPr/>
            </p:nvSpPr>
            <p:spPr bwMode="auto">
              <a:xfrm>
                <a:off x="6605" y="-11035"/>
                <a:ext cx="136" cy="136"/>
              </a:xfrm>
              <a:custGeom>
                <a:avLst/>
                <a:gdLst>
                  <a:gd name="T0" fmla="*/ 40 w 51"/>
                  <a:gd name="T1" fmla="*/ 45 h 51"/>
                  <a:gd name="T2" fmla="*/ 43 w 51"/>
                  <a:gd name="T3" fmla="*/ 11 h 51"/>
                  <a:gd name="T4" fmla="*/ 9 w 51"/>
                  <a:gd name="T5" fmla="*/ 9 h 51"/>
                  <a:gd name="T6" fmla="*/ 1 w 51"/>
                  <a:gd name="T7" fmla="*/ 25 h 51"/>
                  <a:gd name="T8" fmla="*/ 6 w 51"/>
                  <a:gd name="T9" fmla="*/ 42 h 51"/>
                  <a:gd name="T10" fmla="*/ 24 w 51"/>
                  <a:gd name="T11" fmla="*/ 51 h 51"/>
                  <a:gd name="T12" fmla="*/ 40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0" y="45"/>
                    </a:moveTo>
                    <a:cubicBezTo>
                      <a:pt x="50" y="37"/>
                      <a:pt x="51" y="22"/>
                      <a:pt x="43" y="11"/>
                    </a:cubicBezTo>
                    <a:cubicBezTo>
                      <a:pt x="35" y="2"/>
                      <a:pt x="19" y="0"/>
                      <a:pt x="9" y="9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8"/>
                      <a:pt x="17" y="51"/>
                      <a:pt x="24" y="51"/>
                    </a:cubicBezTo>
                    <a:cubicBezTo>
                      <a:pt x="30" y="51"/>
                      <a:pt x="36" y="49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4" name="Freeform 5906"/>
              <p:cNvSpPr>
                <a:spLocks/>
              </p:cNvSpPr>
              <p:nvPr/>
            </p:nvSpPr>
            <p:spPr bwMode="auto">
              <a:xfrm>
                <a:off x="6706" y="-10909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3 w 51"/>
                  <a:gd name="T3" fmla="*/ 44 h 50"/>
                  <a:gd name="T4" fmla="*/ 51 w 51"/>
                  <a:gd name="T5" fmla="*/ 27 h 50"/>
                  <a:gd name="T6" fmla="*/ 45 w 51"/>
                  <a:gd name="T7" fmla="*/ 10 h 50"/>
                  <a:gd name="T8" fmla="*/ 11 w 51"/>
                  <a:gd name="T9" fmla="*/ 8 h 50"/>
                  <a:gd name="T10" fmla="*/ 9 w 51"/>
                  <a:gd name="T11" fmla="*/ 4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38" y="48"/>
                      <a:pt x="43" y="44"/>
                    </a:cubicBezTo>
                    <a:cubicBezTo>
                      <a:pt x="47" y="39"/>
                      <a:pt x="50" y="34"/>
                      <a:pt x="51" y="27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0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5" name="Freeform 5907"/>
              <p:cNvSpPr>
                <a:spLocks/>
              </p:cNvSpPr>
              <p:nvPr/>
            </p:nvSpPr>
            <p:spPr bwMode="auto">
              <a:xfrm>
                <a:off x="6818" y="-10792"/>
                <a:ext cx="141" cy="133"/>
              </a:xfrm>
              <a:custGeom>
                <a:avLst/>
                <a:gdLst>
                  <a:gd name="T0" fmla="*/ 43 w 53"/>
                  <a:gd name="T1" fmla="*/ 44 h 50"/>
                  <a:gd name="T2" fmla="*/ 44 w 53"/>
                  <a:gd name="T3" fmla="*/ 10 h 50"/>
                  <a:gd name="T4" fmla="*/ 10 w 53"/>
                  <a:gd name="T5" fmla="*/ 9 h 50"/>
                  <a:gd name="T6" fmla="*/ 9 w 53"/>
                  <a:gd name="T7" fmla="*/ 43 h 50"/>
                  <a:gd name="T8" fmla="*/ 27 w 53"/>
                  <a:gd name="T9" fmla="*/ 50 h 50"/>
                  <a:gd name="T10" fmla="*/ 43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4"/>
                    </a:moveTo>
                    <a:cubicBezTo>
                      <a:pt x="53" y="35"/>
                      <a:pt x="53" y="20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1" y="18"/>
                      <a:pt x="0" y="33"/>
                      <a:pt x="9" y="43"/>
                    </a:cubicBez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6" name="Freeform 5908"/>
              <p:cNvSpPr>
                <a:spLocks/>
              </p:cNvSpPr>
              <p:nvPr/>
            </p:nvSpPr>
            <p:spPr bwMode="auto">
              <a:xfrm>
                <a:off x="6941" y="-10675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0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7" name="Freeform 5909"/>
              <p:cNvSpPr>
                <a:spLocks/>
              </p:cNvSpPr>
              <p:nvPr/>
            </p:nvSpPr>
            <p:spPr bwMode="auto">
              <a:xfrm>
                <a:off x="7058" y="-10563"/>
                <a:ext cx="128" cy="134"/>
              </a:xfrm>
              <a:custGeom>
                <a:avLst/>
                <a:gdLst>
                  <a:gd name="T0" fmla="*/ 42 w 48"/>
                  <a:gd name="T1" fmla="*/ 42 h 50"/>
                  <a:gd name="T2" fmla="*/ 48 w 48"/>
                  <a:gd name="T3" fmla="*/ 25 h 50"/>
                  <a:gd name="T4" fmla="*/ 40 w 48"/>
                  <a:gd name="T5" fmla="*/ 8 h 50"/>
                  <a:gd name="T6" fmla="*/ 7 w 48"/>
                  <a:gd name="T7" fmla="*/ 10 h 50"/>
                  <a:gd name="T8" fmla="*/ 0 w 48"/>
                  <a:gd name="T9" fmla="*/ 27 h 50"/>
                  <a:gd name="T10" fmla="*/ 8 w 48"/>
                  <a:gd name="T11" fmla="*/ 43 h 50"/>
                  <a:gd name="T12" fmla="*/ 24 w 48"/>
                  <a:gd name="T13" fmla="*/ 50 h 50"/>
                  <a:gd name="T14" fmla="*/ 42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2" y="42"/>
                    </a:moveTo>
                    <a:cubicBezTo>
                      <a:pt x="46" y="37"/>
                      <a:pt x="48" y="31"/>
                      <a:pt x="48" y="25"/>
                    </a:cubicBezTo>
                    <a:cubicBezTo>
                      <a:pt x="48" y="19"/>
                      <a:pt x="45" y="13"/>
                      <a:pt x="40" y="8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8" name="Freeform 5910"/>
              <p:cNvSpPr>
                <a:spLocks/>
              </p:cNvSpPr>
              <p:nvPr/>
            </p:nvSpPr>
            <p:spPr bwMode="auto">
              <a:xfrm>
                <a:off x="7173" y="-10456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1 h 50"/>
                  <a:gd name="T10" fmla="*/ 11 w 51"/>
                  <a:gd name="T11" fmla="*/ 44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3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9" name="Freeform 5911"/>
              <p:cNvSpPr>
                <a:spLocks/>
              </p:cNvSpPr>
              <p:nvPr/>
            </p:nvSpPr>
            <p:spPr bwMode="auto">
              <a:xfrm>
                <a:off x="7306" y="-10352"/>
                <a:ext cx="136" cy="134"/>
              </a:xfrm>
              <a:custGeom>
                <a:avLst/>
                <a:gdLst>
                  <a:gd name="T0" fmla="*/ 42 w 51"/>
                  <a:gd name="T1" fmla="*/ 42 h 50"/>
                  <a:gd name="T2" fmla="*/ 39 w 51"/>
                  <a:gd name="T3" fmla="*/ 8 h 50"/>
                  <a:gd name="T4" fmla="*/ 5 w 51"/>
                  <a:gd name="T5" fmla="*/ 12 h 50"/>
                  <a:gd name="T6" fmla="*/ 0 w 51"/>
                  <a:gd name="T7" fmla="*/ 29 h 50"/>
                  <a:gd name="T8" fmla="*/ 9 w 51"/>
                  <a:gd name="T9" fmla="*/ 45 h 50"/>
                  <a:gd name="T10" fmla="*/ 24 w 51"/>
                  <a:gd name="T11" fmla="*/ 50 h 50"/>
                  <a:gd name="T12" fmla="*/ 42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2"/>
                    </a:moveTo>
                    <a:cubicBezTo>
                      <a:pt x="51" y="32"/>
                      <a:pt x="49" y="16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0" name="Freeform 5912"/>
              <p:cNvSpPr>
                <a:spLocks/>
              </p:cNvSpPr>
              <p:nvPr/>
            </p:nvSpPr>
            <p:spPr bwMode="auto">
              <a:xfrm>
                <a:off x="7426" y="-10250"/>
                <a:ext cx="139" cy="133"/>
              </a:xfrm>
              <a:custGeom>
                <a:avLst/>
                <a:gdLst>
                  <a:gd name="T0" fmla="*/ 46 w 52"/>
                  <a:gd name="T1" fmla="*/ 41 h 50"/>
                  <a:gd name="T2" fmla="*/ 51 w 52"/>
                  <a:gd name="T3" fmla="*/ 23 h 50"/>
                  <a:gd name="T4" fmla="*/ 42 w 52"/>
                  <a:gd name="T5" fmla="*/ 7 h 50"/>
                  <a:gd name="T6" fmla="*/ 8 w 52"/>
                  <a:gd name="T7" fmla="*/ 12 h 50"/>
                  <a:gd name="T8" fmla="*/ 13 w 52"/>
                  <a:gd name="T9" fmla="*/ 45 h 50"/>
                  <a:gd name="T10" fmla="*/ 27 w 52"/>
                  <a:gd name="T11" fmla="*/ 50 h 50"/>
                  <a:gd name="T12" fmla="*/ 46 w 52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6" y="41"/>
                    </a:moveTo>
                    <a:cubicBezTo>
                      <a:pt x="50" y="36"/>
                      <a:pt x="52" y="29"/>
                      <a:pt x="51" y="23"/>
                    </a:cubicBezTo>
                    <a:cubicBezTo>
                      <a:pt x="50" y="17"/>
                      <a:pt x="47" y="11"/>
                      <a:pt x="42" y="7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3" y="45"/>
                    </a:cubicBezTo>
                    <a:cubicBezTo>
                      <a:pt x="17" y="48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6114"/>
            <p:cNvGrpSpPr>
              <a:grpSpLocks/>
            </p:cNvGrpSpPr>
            <p:nvPr/>
          </p:nvGrpSpPr>
          <p:grpSpPr bwMode="auto">
            <a:xfrm>
              <a:off x="5826" y="-17281"/>
              <a:ext cx="25127" cy="8584"/>
              <a:chOff x="5826" y="-17281"/>
              <a:chExt cx="25127" cy="8584"/>
            </a:xfrm>
            <a:grpFill/>
          </p:grpSpPr>
          <p:sp>
            <p:nvSpPr>
              <p:cNvPr id="2501" name="Freeform 5914"/>
              <p:cNvSpPr>
                <a:spLocks/>
              </p:cNvSpPr>
              <p:nvPr/>
            </p:nvSpPr>
            <p:spPr bwMode="auto">
              <a:xfrm>
                <a:off x="7565" y="-10154"/>
                <a:ext cx="130" cy="133"/>
              </a:xfrm>
              <a:custGeom>
                <a:avLst/>
                <a:gdLst>
                  <a:gd name="T0" fmla="*/ 11 w 49"/>
                  <a:gd name="T1" fmla="*/ 46 h 50"/>
                  <a:gd name="T2" fmla="*/ 25 w 49"/>
                  <a:gd name="T3" fmla="*/ 50 h 50"/>
                  <a:gd name="T4" fmla="*/ 44 w 49"/>
                  <a:gd name="T5" fmla="*/ 40 h 50"/>
                  <a:gd name="T6" fmla="*/ 48 w 49"/>
                  <a:gd name="T7" fmla="*/ 23 h 50"/>
                  <a:gd name="T8" fmla="*/ 39 w 49"/>
                  <a:gd name="T9" fmla="*/ 7 h 50"/>
                  <a:gd name="T10" fmla="*/ 5 w 49"/>
                  <a:gd name="T11" fmla="*/ 13 h 50"/>
                  <a:gd name="T12" fmla="*/ 1 w 49"/>
                  <a:gd name="T13" fmla="*/ 30 h 50"/>
                  <a:gd name="T14" fmla="*/ 11 w 49"/>
                  <a:gd name="T15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1" y="46"/>
                    </a:moveTo>
                    <a:cubicBezTo>
                      <a:pt x="15" y="49"/>
                      <a:pt x="20" y="50"/>
                      <a:pt x="25" y="50"/>
                    </a:cubicBezTo>
                    <a:cubicBezTo>
                      <a:pt x="33" y="50"/>
                      <a:pt x="40" y="47"/>
                      <a:pt x="44" y="40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6"/>
                      <a:pt x="44" y="11"/>
                      <a:pt x="39" y="7"/>
                    </a:cubicBezTo>
                    <a:cubicBezTo>
                      <a:pt x="28" y="0"/>
                      <a:pt x="13" y="2"/>
                      <a:pt x="5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6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2" name="Freeform 5915"/>
              <p:cNvSpPr>
                <a:spLocks/>
              </p:cNvSpPr>
              <p:nvPr/>
            </p:nvSpPr>
            <p:spPr bwMode="auto">
              <a:xfrm>
                <a:off x="7692" y="-10064"/>
                <a:ext cx="147" cy="137"/>
              </a:xfrm>
              <a:custGeom>
                <a:avLst/>
                <a:gdLst>
                  <a:gd name="T0" fmla="*/ 14 w 55"/>
                  <a:gd name="T1" fmla="*/ 47 h 51"/>
                  <a:gd name="T2" fmla="*/ 28 w 55"/>
                  <a:gd name="T3" fmla="*/ 51 h 51"/>
                  <a:gd name="T4" fmla="*/ 47 w 55"/>
                  <a:gd name="T5" fmla="*/ 40 h 51"/>
                  <a:gd name="T6" fmla="*/ 41 w 55"/>
                  <a:gd name="T7" fmla="*/ 7 h 51"/>
                  <a:gd name="T8" fmla="*/ 8 w 55"/>
                  <a:gd name="T9" fmla="*/ 14 h 51"/>
                  <a:gd name="T10" fmla="*/ 14 w 55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4" y="47"/>
                    </a:move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7" y="40"/>
                    </a:cubicBezTo>
                    <a:cubicBezTo>
                      <a:pt x="55" y="29"/>
                      <a:pt x="52" y="15"/>
                      <a:pt x="41" y="7"/>
                    </a:cubicBez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3" name="Freeform 5916"/>
              <p:cNvSpPr>
                <a:spLocks/>
              </p:cNvSpPr>
              <p:nvPr/>
            </p:nvSpPr>
            <p:spPr bwMode="auto">
              <a:xfrm>
                <a:off x="7839" y="-9976"/>
                <a:ext cx="131" cy="137"/>
              </a:xfrm>
              <a:custGeom>
                <a:avLst/>
                <a:gdLst>
                  <a:gd name="T0" fmla="*/ 12 w 49"/>
                  <a:gd name="T1" fmla="*/ 47 h 51"/>
                  <a:gd name="T2" fmla="*/ 24 w 49"/>
                  <a:gd name="T3" fmla="*/ 51 h 51"/>
                  <a:gd name="T4" fmla="*/ 45 w 49"/>
                  <a:gd name="T5" fmla="*/ 40 h 51"/>
                  <a:gd name="T6" fmla="*/ 48 w 49"/>
                  <a:gd name="T7" fmla="*/ 22 h 51"/>
                  <a:gd name="T8" fmla="*/ 37 w 49"/>
                  <a:gd name="T9" fmla="*/ 7 h 51"/>
                  <a:gd name="T10" fmla="*/ 4 w 49"/>
                  <a:gd name="T11" fmla="*/ 15 h 51"/>
                  <a:gd name="T12" fmla="*/ 1 w 49"/>
                  <a:gd name="T13" fmla="*/ 33 h 51"/>
                  <a:gd name="T14" fmla="*/ 12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47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6"/>
                      <a:pt x="43" y="10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6"/>
                      <a:pt x="1" y="33"/>
                    </a:cubicBezTo>
                    <a:cubicBezTo>
                      <a:pt x="3" y="39"/>
                      <a:pt x="6" y="44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4" name="Freeform 5917"/>
              <p:cNvSpPr>
                <a:spLocks/>
              </p:cNvSpPr>
              <p:nvPr/>
            </p:nvSpPr>
            <p:spPr bwMode="auto">
              <a:xfrm>
                <a:off x="7980" y="-9890"/>
                <a:ext cx="131" cy="136"/>
              </a:xfrm>
              <a:custGeom>
                <a:avLst/>
                <a:gdLst>
                  <a:gd name="T0" fmla="*/ 13 w 49"/>
                  <a:gd name="T1" fmla="*/ 47 h 51"/>
                  <a:gd name="T2" fmla="*/ 24 w 49"/>
                  <a:gd name="T3" fmla="*/ 51 h 51"/>
                  <a:gd name="T4" fmla="*/ 45 w 49"/>
                  <a:gd name="T5" fmla="*/ 39 h 51"/>
                  <a:gd name="T6" fmla="*/ 48 w 49"/>
                  <a:gd name="T7" fmla="*/ 21 h 51"/>
                  <a:gd name="T8" fmla="*/ 36 w 49"/>
                  <a:gd name="T9" fmla="*/ 6 h 51"/>
                  <a:gd name="T10" fmla="*/ 4 w 49"/>
                  <a:gd name="T11" fmla="*/ 15 h 51"/>
                  <a:gd name="T12" fmla="*/ 1 w 49"/>
                  <a:gd name="T13" fmla="*/ 33 h 51"/>
                  <a:gd name="T14" fmla="*/ 13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7"/>
                    </a:moveTo>
                    <a:cubicBezTo>
                      <a:pt x="16" y="49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5" name="Freeform 5918"/>
              <p:cNvSpPr>
                <a:spLocks/>
              </p:cNvSpPr>
              <p:nvPr/>
            </p:nvSpPr>
            <p:spPr bwMode="auto">
              <a:xfrm>
                <a:off x="8124" y="-9813"/>
                <a:ext cx="131" cy="136"/>
              </a:xfrm>
              <a:custGeom>
                <a:avLst/>
                <a:gdLst>
                  <a:gd name="T0" fmla="*/ 13 w 49"/>
                  <a:gd name="T1" fmla="*/ 49 h 51"/>
                  <a:gd name="T2" fmla="*/ 25 w 49"/>
                  <a:gd name="T3" fmla="*/ 51 h 51"/>
                  <a:gd name="T4" fmla="*/ 46 w 49"/>
                  <a:gd name="T5" fmla="*/ 39 h 51"/>
                  <a:gd name="T6" fmla="*/ 47 w 49"/>
                  <a:gd name="T7" fmla="*/ 21 h 51"/>
                  <a:gd name="T8" fmla="*/ 36 w 49"/>
                  <a:gd name="T9" fmla="*/ 6 h 51"/>
                  <a:gd name="T10" fmla="*/ 4 w 49"/>
                  <a:gd name="T11" fmla="*/ 16 h 51"/>
                  <a:gd name="T12" fmla="*/ 2 w 49"/>
                  <a:gd name="T13" fmla="*/ 34 h 51"/>
                  <a:gd name="T14" fmla="*/ 13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9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6" y="39"/>
                    </a:cubicBezTo>
                    <a:cubicBezTo>
                      <a:pt x="49" y="33"/>
                      <a:pt x="49" y="27"/>
                      <a:pt x="47" y="21"/>
                    </a:cubicBezTo>
                    <a:cubicBezTo>
                      <a:pt x="46" y="15"/>
                      <a:pt x="42" y="9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6" name="Freeform 5919"/>
              <p:cNvSpPr>
                <a:spLocks/>
              </p:cNvSpPr>
              <p:nvPr/>
            </p:nvSpPr>
            <p:spPr bwMode="auto">
              <a:xfrm>
                <a:off x="8266" y="-9735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7 h 51"/>
                  <a:gd name="T6" fmla="*/ 37 w 54"/>
                  <a:gd name="T7" fmla="*/ 5 h 51"/>
                  <a:gd name="T8" fmla="*/ 5 w 54"/>
                  <a:gd name="T9" fmla="*/ 16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5"/>
                      <a:pt x="48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6" y="0"/>
                      <a:pt x="11" y="5"/>
                      <a:pt x="5" y="16"/>
                    </a:cubicBezTo>
                    <a:cubicBezTo>
                      <a:pt x="0" y="28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7" name="Freeform 5920"/>
              <p:cNvSpPr>
                <a:spLocks/>
              </p:cNvSpPr>
              <p:nvPr/>
            </p:nvSpPr>
            <p:spPr bwMode="auto">
              <a:xfrm>
                <a:off x="8415" y="-9666"/>
                <a:ext cx="144" cy="136"/>
              </a:xfrm>
              <a:custGeom>
                <a:avLst/>
                <a:gdLst>
                  <a:gd name="T0" fmla="*/ 17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5 h 51"/>
                  <a:gd name="T8" fmla="*/ 5 w 54"/>
                  <a:gd name="T9" fmla="*/ 17 h 51"/>
                  <a:gd name="T10" fmla="*/ 17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9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5" y="0"/>
                      <a:pt x="11" y="6"/>
                      <a:pt x="5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8" name="Freeform 5921"/>
              <p:cNvSpPr>
                <a:spLocks/>
              </p:cNvSpPr>
              <p:nvPr/>
            </p:nvSpPr>
            <p:spPr bwMode="auto">
              <a:xfrm>
                <a:off x="8575" y="-9599"/>
                <a:ext cx="136" cy="136"/>
              </a:xfrm>
              <a:custGeom>
                <a:avLst/>
                <a:gdLst>
                  <a:gd name="T0" fmla="*/ 15 w 51"/>
                  <a:gd name="T1" fmla="*/ 49 h 51"/>
                  <a:gd name="T2" fmla="*/ 24 w 51"/>
                  <a:gd name="T3" fmla="*/ 51 h 51"/>
                  <a:gd name="T4" fmla="*/ 46 w 51"/>
                  <a:gd name="T5" fmla="*/ 36 h 51"/>
                  <a:gd name="T6" fmla="*/ 33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15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6"/>
                    </a:cubicBezTo>
                    <a:cubicBezTo>
                      <a:pt x="51" y="24"/>
                      <a:pt x="46" y="10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9" name="Freeform 5922"/>
              <p:cNvSpPr>
                <a:spLocks/>
              </p:cNvSpPr>
              <p:nvPr/>
            </p:nvSpPr>
            <p:spPr bwMode="auto">
              <a:xfrm>
                <a:off x="8730" y="-9538"/>
                <a:ext cx="130" cy="136"/>
              </a:xfrm>
              <a:custGeom>
                <a:avLst/>
                <a:gdLst>
                  <a:gd name="T0" fmla="*/ 16 w 49"/>
                  <a:gd name="T1" fmla="*/ 49 h 51"/>
                  <a:gd name="T2" fmla="*/ 24 w 49"/>
                  <a:gd name="T3" fmla="*/ 51 h 51"/>
                  <a:gd name="T4" fmla="*/ 47 w 49"/>
                  <a:gd name="T5" fmla="*/ 35 h 51"/>
                  <a:gd name="T6" fmla="*/ 46 w 49"/>
                  <a:gd name="T7" fmla="*/ 17 h 51"/>
                  <a:gd name="T8" fmla="*/ 33 w 49"/>
                  <a:gd name="T9" fmla="*/ 4 h 51"/>
                  <a:gd name="T10" fmla="*/ 2 w 49"/>
                  <a:gd name="T11" fmla="*/ 18 h 51"/>
                  <a:gd name="T12" fmla="*/ 3 w 49"/>
                  <a:gd name="T13" fmla="*/ 36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9" y="50"/>
                      <a:pt x="21" y="51"/>
                      <a:pt x="24" y="51"/>
                    </a:cubicBezTo>
                    <a:cubicBezTo>
                      <a:pt x="34" y="51"/>
                      <a:pt x="43" y="44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3" y="11"/>
                      <a:pt x="39" y="7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0" name="Freeform 5923"/>
              <p:cNvSpPr>
                <a:spLocks/>
              </p:cNvSpPr>
              <p:nvPr/>
            </p:nvSpPr>
            <p:spPr bwMode="auto">
              <a:xfrm>
                <a:off x="8887" y="-9482"/>
                <a:ext cx="131" cy="136"/>
              </a:xfrm>
              <a:custGeom>
                <a:avLst/>
                <a:gdLst>
                  <a:gd name="T0" fmla="*/ 17 w 49"/>
                  <a:gd name="T1" fmla="*/ 49 h 51"/>
                  <a:gd name="T2" fmla="*/ 24 w 49"/>
                  <a:gd name="T3" fmla="*/ 51 h 51"/>
                  <a:gd name="T4" fmla="*/ 47 w 49"/>
                  <a:gd name="T5" fmla="*/ 35 h 51"/>
                  <a:gd name="T6" fmla="*/ 46 w 49"/>
                  <a:gd name="T7" fmla="*/ 16 h 51"/>
                  <a:gd name="T8" fmla="*/ 32 w 49"/>
                  <a:gd name="T9" fmla="*/ 4 h 51"/>
                  <a:gd name="T10" fmla="*/ 2 w 49"/>
                  <a:gd name="T11" fmla="*/ 19 h 51"/>
                  <a:gd name="T12" fmla="*/ 3 w 49"/>
                  <a:gd name="T13" fmla="*/ 37 h 51"/>
                  <a:gd name="T14" fmla="*/ 17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49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9"/>
                      <a:pt x="49" y="22"/>
                      <a:pt x="46" y="16"/>
                    </a:cubicBezTo>
                    <a:cubicBezTo>
                      <a:pt x="43" y="11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1" name="Freeform 5924"/>
              <p:cNvSpPr>
                <a:spLocks/>
              </p:cNvSpPr>
              <p:nvPr/>
            </p:nvSpPr>
            <p:spPr bwMode="auto">
              <a:xfrm>
                <a:off x="9047" y="-9431"/>
                <a:ext cx="131" cy="136"/>
              </a:xfrm>
              <a:custGeom>
                <a:avLst/>
                <a:gdLst>
                  <a:gd name="T0" fmla="*/ 2 w 49"/>
                  <a:gd name="T1" fmla="*/ 20 h 51"/>
                  <a:gd name="T2" fmla="*/ 3 w 49"/>
                  <a:gd name="T3" fmla="*/ 38 h 51"/>
                  <a:gd name="T4" fmla="*/ 17 w 49"/>
                  <a:gd name="T5" fmla="*/ 50 h 51"/>
                  <a:gd name="T6" fmla="*/ 24 w 49"/>
                  <a:gd name="T7" fmla="*/ 51 h 51"/>
                  <a:gd name="T8" fmla="*/ 47 w 49"/>
                  <a:gd name="T9" fmla="*/ 34 h 51"/>
                  <a:gd name="T10" fmla="*/ 46 w 49"/>
                  <a:gd name="T11" fmla="*/ 16 h 51"/>
                  <a:gd name="T12" fmla="*/ 31 w 49"/>
                  <a:gd name="T13" fmla="*/ 4 h 51"/>
                  <a:gd name="T14" fmla="*/ 2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0"/>
                    </a:moveTo>
                    <a:cubicBezTo>
                      <a:pt x="0" y="26"/>
                      <a:pt x="0" y="33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1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1" y="4"/>
                    </a:cubicBezTo>
                    <a:cubicBezTo>
                      <a:pt x="19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2" name="Freeform 5925"/>
              <p:cNvSpPr>
                <a:spLocks/>
              </p:cNvSpPr>
              <p:nvPr/>
            </p:nvSpPr>
            <p:spPr bwMode="auto">
              <a:xfrm>
                <a:off x="9210" y="-9383"/>
                <a:ext cx="130" cy="133"/>
              </a:xfrm>
              <a:custGeom>
                <a:avLst/>
                <a:gdLst>
                  <a:gd name="T0" fmla="*/ 1 w 49"/>
                  <a:gd name="T1" fmla="*/ 20 h 50"/>
                  <a:gd name="T2" fmla="*/ 4 w 49"/>
                  <a:gd name="T3" fmla="*/ 38 h 50"/>
                  <a:gd name="T4" fmla="*/ 18 w 49"/>
                  <a:gd name="T5" fmla="*/ 49 h 50"/>
                  <a:gd name="T6" fmla="*/ 24 w 49"/>
                  <a:gd name="T7" fmla="*/ 50 h 50"/>
                  <a:gd name="T8" fmla="*/ 47 w 49"/>
                  <a:gd name="T9" fmla="*/ 33 h 50"/>
                  <a:gd name="T10" fmla="*/ 45 w 49"/>
                  <a:gd name="T11" fmla="*/ 15 h 50"/>
                  <a:gd name="T12" fmla="*/ 31 w 49"/>
                  <a:gd name="T13" fmla="*/ 3 h 50"/>
                  <a:gd name="T14" fmla="*/ 1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0"/>
                    </a:moveTo>
                    <a:cubicBezTo>
                      <a:pt x="0" y="26"/>
                      <a:pt x="0" y="33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8" y="0"/>
                      <a:pt x="5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3" name="Freeform 5926"/>
              <p:cNvSpPr>
                <a:spLocks/>
              </p:cNvSpPr>
              <p:nvPr/>
            </p:nvSpPr>
            <p:spPr bwMode="auto">
              <a:xfrm>
                <a:off x="9370" y="-9340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31 h 50"/>
                  <a:gd name="T4" fmla="*/ 46 w 51"/>
                  <a:gd name="T5" fmla="*/ 13 h 50"/>
                  <a:gd name="T6" fmla="*/ 32 w 51"/>
                  <a:gd name="T7" fmla="*/ 3 h 50"/>
                  <a:gd name="T8" fmla="*/ 3 w 51"/>
                  <a:gd name="T9" fmla="*/ 20 h 50"/>
                  <a:gd name="T10" fmla="*/ 20 w 51"/>
                  <a:gd name="T11" fmla="*/ 49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25"/>
                      <a:pt x="50" y="19"/>
                      <a:pt x="46" y="13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4" name="Freeform 5927"/>
              <p:cNvSpPr>
                <a:spLocks/>
              </p:cNvSpPr>
              <p:nvPr/>
            </p:nvSpPr>
            <p:spPr bwMode="auto">
              <a:xfrm>
                <a:off x="9535" y="-9306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50 w 52"/>
                  <a:gd name="T3" fmla="*/ 31 h 50"/>
                  <a:gd name="T4" fmla="*/ 31 w 52"/>
                  <a:gd name="T5" fmla="*/ 3 h 50"/>
                  <a:gd name="T6" fmla="*/ 3 w 52"/>
                  <a:gd name="T7" fmla="*/ 22 h 50"/>
                  <a:gd name="T8" fmla="*/ 22 w 52"/>
                  <a:gd name="T9" fmla="*/ 5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8" y="50"/>
                      <a:pt x="48" y="42"/>
                      <a:pt x="50" y="31"/>
                    </a:cubicBezTo>
                    <a:cubicBezTo>
                      <a:pt x="52" y="18"/>
                      <a:pt x="44" y="6"/>
                      <a:pt x="31" y="3"/>
                    </a:cubicBezTo>
                    <a:cubicBezTo>
                      <a:pt x="19" y="0"/>
                      <a:pt x="6" y="9"/>
                      <a:pt x="3" y="22"/>
                    </a:cubicBezTo>
                    <a:cubicBezTo>
                      <a:pt x="0" y="34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5" name="Freeform 5928"/>
              <p:cNvSpPr>
                <a:spLocks/>
              </p:cNvSpPr>
              <p:nvPr/>
            </p:nvSpPr>
            <p:spPr bwMode="auto">
              <a:xfrm>
                <a:off x="9708" y="-9274"/>
                <a:ext cx="131" cy="134"/>
              </a:xfrm>
              <a:custGeom>
                <a:avLst/>
                <a:gdLst>
                  <a:gd name="T0" fmla="*/ 25 w 49"/>
                  <a:gd name="T1" fmla="*/ 50 h 50"/>
                  <a:gd name="T2" fmla="*/ 48 w 49"/>
                  <a:gd name="T3" fmla="*/ 30 h 50"/>
                  <a:gd name="T4" fmla="*/ 44 w 49"/>
                  <a:gd name="T5" fmla="*/ 12 h 50"/>
                  <a:gd name="T6" fmla="*/ 29 w 49"/>
                  <a:gd name="T7" fmla="*/ 2 h 50"/>
                  <a:gd name="T8" fmla="*/ 1 w 49"/>
                  <a:gd name="T9" fmla="*/ 22 h 50"/>
                  <a:gd name="T10" fmla="*/ 5 w 49"/>
                  <a:gd name="T11" fmla="*/ 40 h 50"/>
                  <a:gd name="T12" fmla="*/ 21 w 49"/>
                  <a:gd name="T13" fmla="*/ 49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6" name="Freeform 5929"/>
              <p:cNvSpPr>
                <a:spLocks/>
              </p:cNvSpPr>
              <p:nvPr/>
            </p:nvSpPr>
            <p:spPr bwMode="auto">
              <a:xfrm>
                <a:off x="9876" y="-9247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7" name="Freeform 5930"/>
              <p:cNvSpPr>
                <a:spLocks/>
              </p:cNvSpPr>
              <p:nvPr/>
            </p:nvSpPr>
            <p:spPr bwMode="auto">
              <a:xfrm>
                <a:off x="10052" y="-9226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2 h 49"/>
                  <a:gd name="T10" fmla="*/ 6 w 49"/>
                  <a:gd name="T11" fmla="*/ 40 h 49"/>
                  <a:gd name="T12" fmla="*/ 22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8" name="Freeform 5931"/>
              <p:cNvSpPr>
                <a:spLocks/>
              </p:cNvSpPr>
              <p:nvPr/>
            </p:nvSpPr>
            <p:spPr bwMode="auto">
              <a:xfrm>
                <a:off x="10225" y="-9210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9 w 49"/>
                  <a:gd name="T3" fmla="*/ 26 h 48"/>
                  <a:gd name="T4" fmla="*/ 43 w 49"/>
                  <a:gd name="T5" fmla="*/ 9 h 48"/>
                  <a:gd name="T6" fmla="*/ 27 w 49"/>
                  <a:gd name="T7" fmla="*/ 1 h 48"/>
                  <a:gd name="T8" fmla="*/ 1 w 49"/>
                  <a:gd name="T9" fmla="*/ 23 h 48"/>
                  <a:gd name="T10" fmla="*/ 23 w 49"/>
                  <a:gd name="T11" fmla="*/ 48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8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9" name="Freeform 5932"/>
              <p:cNvSpPr>
                <a:spLocks/>
              </p:cNvSpPr>
              <p:nvPr/>
            </p:nvSpPr>
            <p:spPr bwMode="auto">
              <a:xfrm>
                <a:off x="10404" y="-9199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5 h 47"/>
                  <a:gd name="T4" fmla="*/ 24 w 48"/>
                  <a:gd name="T5" fmla="*/ 0 h 47"/>
                  <a:gd name="T6" fmla="*/ 0 w 48"/>
                  <a:gd name="T7" fmla="*/ 23 h 47"/>
                  <a:gd name="T8" fmla="*/ 6 w 48"/>
                  <a:gd name="T9" fmla="*/ 40 h 47"/>
                  <a:gd name="T10" fmla="*/ 23 w 48"/>
                  <a:gd name="T11" fmla="*/ 47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4"/>
                      <a:pt x="17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0" name="Freeform 5933"/>
              <p:cNvSpPr>
                <a:spLocks/>
              </p:cNvSpPr>
              <p:nvPr/>
            </p:nvSpPr>
            <p:spPr bwMode="auto">
              <a:xfrm>
                <a:off x="10583" y="-9196"/>
                <a:ext cx="128" cy="128"/>
              </a:xfrm>
              <a:custGeom>
                <a:avLst/>
                <a:gdLst>
                  <a:gd name="T0" fmla="*/ 47 w 48"/>
                  <a:gd name="T1" fmla="*/ 24 h 48"/>
                  <a:gd name="T2" fmla="*/ 24 w 48"/>
                  <a:gd name="T3" fmla="*/ 0 h 48"/>
                  <a:gd name="T4" fmla="*/ 0 w 48"/>
                  <a:gd name="T5" fmla="*/ 24 h 48"/>
                  <a:gd name="T6" fmla="*/ 23 w 48"/>
                  <a:gd name="T7" fmla="*/ 48 h 48"/>
                  <a:gd name="T8" fmla="*/ 24 w 48"/>
                  <a:gd name="T9" fmla="*/ 48 h 48"/>
                  <a:gd name="T10" fmla="*/ 47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7" y="24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37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1" name="Freeform 5934"/>
              <p:cNvSpPr>
                <a:spLocks/>
              </p:cNvSpPr>
              <p:nvPr/>
            </p:nvSpPr>
            <p:spPr bwMode="auto">
              <a:xfrm>
                <a:off x="10756" y="-9199"/>
                <a:ext cx="131" cy="128"/>
              </a:xfrm>
              <a:custGeom>
                <a:avLst/>
                <a:gdLst>
                  <a:gd name="T0" fmla="*/ 48 w 49"/>
                  <a:gd name="T1" fmla="*/ 23 h 48"/>
                  <a:gd name="T2" fmla="*/ 24 w 49"/>
                  <a:gd name="T3" fmla="*/ 0 h 48"/>
                  <a:gd name="T4" fmla="*/ 24 w 49"/>
                  <a:gd name="T5" fmla="*/ 0 h 48"/>
                  <a:gd name="T6" fmla="*/ 1 w 49"/>
                  <a:gd name="T7" fmla="*/ 24 h 48"/>
                  <a:gd name="T8" fmla="*/ 25 w 49"/>
                  <a:gd name="T9" fmla="*/ 48 h 48"/>
                  <a:gd name="T10" fmla="*/ 25 w 49"/>
                  <a:gd name="T11" fmla="*/ 48 h 48"/>
                  <a:gd name="T12" fmla="*/ 48 w 49"/>
                  <a:gd name="T1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48" y="23"/>
                    </a:move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2" name="Freeform 5935"/>
              <p:cNvSpPr>
                <a:spLocks/>
              </p:cNvSpPr>
              <p:nvPr/>
            </p:nvSpPr>
            <p:spPr bwMode="auto">
              <a:xfrm>
                <a:off x="10929" y="-9207"/>
                <a:ext cx="134" cy="125"/>
              </a:xfrm>
              <a:custGeom>
                <a:avLst/>
                <a:gdLst>
                  <a:gd name="T0" fmla="*/ 26 w 50"/>
                  <a:gd name="T1" fmla="*/ 47 h 47"/>
                  <a:gd name="T2" fmla="*/ 49 w 50"/>
                  <a:gd name="T3" fmla="*/ 22 h 47"/>
                  <a:gd name="T4" fmla="*/ 25 w 50"/>
                  <a:gd name="T5" fmla="*/ 0 h 47"/>
                  <a:gd name="T6" fmla="*/ 24 w 50"/>
                  <a:gd name="T7" fmla="*/ 0 h 47"/>
                  <a:gd name="T8" fmla="*/ 1 w 50"/>
                  <a:gd name="T9" fmla="*/ 25 h 47"/>
                  <a:gd name="T10" fmla="*/ 25 w 50"/>
                  <a:gd name="T11" fmla="*/ 47 h 47"/>
                  <a:gd name="T12" fmla="*/ 26 w 50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7">
                    <a:moveTo>
                      <a:pt x="26" y="47"/>
                    </a:moveTo>
                    <a:cubicBezTo>
                      <a:pt x="40" y="46"/>
                      <a:pt x="50" y="35"/>
                      <a:pt x="49" y="22"/>
                    </a:cubicBezTo>
                    <a:cubicBezTo>
                      <a:pt x="48" y="9"/>
                      <a:pt x="38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2"/>
                      <a:pt x="1" y="25"/>
                    </a:cubicBezTo>
                    <a:cubicBezTo>
                      <a:pt x="2" y="37"/>
                      <a:pt x="12" y="47"/>
                      <a:pt x="25" y="47"/>
                    </a:cubicBezTo>
                    <a:lnTo>
                      <a:pt x="2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3" name="Freeform 5936"/>
              <p:cNvSpPr>
                <a:spLocks/>
              </p:cNvSpPr>
              <p:nvPr/>
            </p:nvSpPr>
            <p:spPr bwMode="auto">
              <a:xfrm>
                <a:off x="11103" y="-9226"/>
                <a:ext cx="133" cy="131"/>
              </a:xfrm>
              <a:custGeom>
                <a:avLst/>
                <a:gdLst>
                  <a:gd name="T0" fmla="*/ 49 w 50"/>
                  <a:gd name="T1" fmla="*/ 23 h 49"/>
                  <a:gd name="T2" fmla="*/ 23 w 50"/>
                  <a:gd name="T3" fmla="*/ 1 h 49"/>
                  <a:gd name="T4" fmla="*/ 6 w 50"/>
                  <a:gd name="T5" fmla="*/ 10 h 49"/>
                  <a:gd name="T6" fmla="*/ 1 w 50"/>
                  <a:gd name="T7" fmla="*/ 27 h 49"/>
                  <a:gd name="T8" fmla="*/ 25 w 50"/>
                  <a:gd name="T9" fmla="*/ 49 h 49"/>
                  <a:gd name="T10" fmla="*/ 27 w 50"/>
                  <a:gd name="T11" fmla="*/ 49 h 49"/>
                  <a:gd name="T12" fmla="*/ 49 w 50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9" y="23"/>
                    </a:moveTo>
                    <a:cubicBezTo>
                      <a:pt x="47" y="10"/>
                      <a:pt x="36" y="0"/>
                      <a:pt x="23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4" name="Freeform 5937"/>
              <p:cNvSpPr>
                <a:spLocks/>
              </p:cNvSpPr>
              <p:nvPr/>
            </p:nvSpPr>
            <p:spPr bwMode="auto">
              <a:xfrm>
                <a:off x="11273" y="-9247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28 w 50"/>
                  <a:gd name="T3" fmla="*/ 49 h 50"/>
                  <a:gd name="T4" fmla="*/ 49 w 50"/>
                  <a:gd name="T5" fmla="*/ 23 h 50"/>
                  <a:gd name="T6" fmla="*/ 22 w 50"/>
                  <a:gd name="T7" fmla="*/ 2 h 50"/>
                  <a:gd name="T8" fmla="*/ 1 w 50"/>
                  <a:gd name="T9" fmla="*/ 29 h 50"/>
                  <a:gd name="T10" fmla="*/ 25 w 50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5" name="Freeform 5938"/>
              <p:cNvSpPr>
                <a:spLocks/>
              </p:cNvSpPr>
              <p:nvPr/>
            </p:nvSpPr>
            <p:spPr bwMode="auto">
              <a:xfrm>
                <a:off x="14094" y="-10563"/>
                <a:ext cx="131" cy="134"/>
              </a:xfrm>
              <a:custGeom>
                <a:avLst/>
                <a:gdLst>
                  <a:gd name="T0" fmla="*/ 48 w 49"/>
                  <a:gd name="T1" fmla="*/ 28 h 50"/>
                  <a:gd name="T2" fmla="*/ 42 w 49"/>
                  <a:gd name="T3" fmla="*/ 10 h 50"/>
                  <a:gd name="T4" fmla="*/ 9 w 49"/>
                  <a:gd name="T5" fmla="*/ 9 h 50"/>
                  <a:gd name="T6" fmla="*/ 1 w 49"/>
                  <a:gd name="T7" fmla="*/ 25 h 50"/>
                  <a:gd name="T8" fmla="*/ 7 w 49"/>
                  <a:gd name="T9" fmla="*/ 42 h 50"/>
                  <a:gd name="T10" fmla="*/ 25 w 49"/>
                  <a:gd name="T11" fmla="*/ 50 h 50"/>
                  <a:gd name="T12" fmla="*/ 41 w 49"/>
                  <a:gd name="T13" fmla="*/ 44 h 50"/>
                  <a:gd name="T14" fmla="*/ 48 w 49"/>
                  <a:gd name="T1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8"/>
                    </a:moveTo>
                    <a:cubicBezTo>
                      <a:pt x="49" y="21"/>
                      <a:pt x="47" y="15"/>
                      <a:pt x="42" y="10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3" y="38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1" y="44"/>
                    </a:cubicBezTo>
                    <a:cubicBezTo>
                      <a:pt x="45" y="40"/>
                      <a:pt x="48" y="34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6" name="Freeform 5939"/>
              <p:cNvSpPr>
                <a:spLocks/>
              </p:cNvSpPr>
              <p:nvPr/>
            </p:nvSpPr>
            <p:spPr bwMode="auto">
              <a:xfrm>
                <a:off x="14214" y="-10675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4 h 50"/>
                  <a:gd name="T4" fmla="*/ 48 w 48"/>
                  <a:gd name="T5" fmla="*/ 27 h 50"/>
                  <a:gd name="T6" fmla="*/ 42 w 48"/>
                  <a:gd name="T7" fmla="*/ 10 h 50"/>
                  <a:gd name="T8" fmla="*/ 8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4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4"/>
                      <a:pt x="1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7" name="Freeform 5940"/>
              <p:cNvSpPr>
                <a:spLocks/>
              </p:cNvSpPr>
              <p:nvPr/>
            </p:nvSpPr>
            <p:spPr bwMode="auto">
              <a:xfrm>
                <a:off x="14331" y="-10789"/>
                <a:ext cx="134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0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8" name="Freeform 5941"/>
              <p:cNvSpPr>
                <a:spLocks/>
              </p:cNvSpPr>
              <p:nvPr/>
            </p:nvSpPr>
            <p:spPr bwMode="auto">
              <a:xfrm>
                <a:off x="14435" y="-10909"/>
                <a:ext cx="142" cy="133"/>
              </a:xfrm>
              <a:custGeom>
                <a:avLst/>
                <a:gdLst>
                  <a:gd name="T0" fmla="*/ 43 w 53"/>
                  <a:gd name="T1" fmla="*/ 9 h 50"/>
                  <a:gd name="T2" fmla="*/ 9 w 53"/>
                  <a:gd name="T3" fmla="*/ 10 h 50"/>
                  <a:gd name="T4" fmla="*/ 11 w 53"/>
                  <a:gd name="T5" fmla="*/ 44 h 50"/>
                  <a:gd name="T6" fmla="*/ 27 w 53"/>
                  <a:gd name="T7" fmla="*/ 50 h 50"/>
                  <a:gd name="T8" fmla="*/ 44 w 53"/>
                  <a:gd name="T9" fmla="*/ 42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3"/>
                      <a:pt x="53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9" name="Freeform 5942"/>
              <p:cNvSpPr>
                <a:spLocks/>
              </p:cNvSpPr>
              <p:nvPr/>
            </p:nvSpPr>
            <p:spPr bwMode="auto">
              <a:xfrm>
                <a:off x="14545" y="-11032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8 w 53"/>
                  <a:gd name="T7" fmla="*/ 11 h 50"/>
                  <a:gd name="T8" fmla="*/ 11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0" name="Freeform 5943"/>
              <p:cNvSpPr>
                <a:spLocks/>
              </p:cNvSpPr>
              <p:nvPr/>
            </p:nvSpPr>
            <p:spPr bwMode="auto">
              <a:xfrm>
                <a:off x="14654" y="-11160"/>
                <a:ext cx="136" cy="136"/>
              </a:xfrm>
              <a:custGeom>
                <a:avLst/>
                <a:gdLst>
                  <a:gd name="T0" fmla="*/ 25 w 51"/>
                  <a:gd name="T1" fmla="*/ 51 h 51"/>
                  <a:gd name="T2" fmla="*/ 43 w 51"/>
                  <a:gd name="T3" fmla="*/ 42 h 51"/>
                  <a:gd name="T4" fmla="*/ 40 w 51"/>
                  <a:gd name="T5" fmla="*/ 8 h 51"/>
                  <a:gd name="T6" fmla="*/ 6 w 51"/>
                  <a:gd name="T7" fmla="*/ 12 h 51"/>
                  <a:gd name="T8" fmla="*/ 1 w 51"/>
                  <a:gd name="T9" fmla="*/ 29 h 51"/>
                  <a:gd name="T10" fmla="*/ 9 w 51"/>
                  <a:gd name="T11" fmla="*/ 45 h 51"/>
                  <a:gd name="T12" fmla="*/ 25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cubicBezTo>
                      <a:pt x="32" y="51"/>
                      <a:pt x="39" y="48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6"/>
                      <a:pt x="5" y="41"/>
                      <a:pt x="9" y="45"/>
                    </a:cubicBezTo>
                    <a:cubicBezTo>
                      <a:pt x="14" y="49"/>
                      <a:pt x="19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1" name="Freeform 5944"/>
              <p:cNvSpPr>
                <a:spLocks/>
              </p:cNvSpPr>
              <p:nvPr/>
            </p:nvSpPr>
            <p:spPr bwMode="auto">
              <a:xfrm>
                <a:off x="14755" y="-11288"/>
                <a:ext cx="136" cy="133"/>
              </a:xfrm>
              <a:custGeom>
                <a:avLst/>
                <a:gdLst>
                  <a:gd name="T0" fmla="*/ 43 w 51"/>
                  <a:gd name="T1" fmla="*/ 41 h 50"/>
                  <a:gd name="T2" fmla="*/ 39 w 51"/>
                  <a:gd name="T3" fmla="*/ 7 h 50"/>
                  <a:gd name="T4" fmla="*/ 5 w 51"/>
                  <a:gd name="T5" fmla="*/ 12 h 50"/>
                  <a:gd name="T6" fmla="*/ 1 w 51"/>
                  <a:gd name="T7" fmla="*/ 30 h 50"/>
                  <a:gd name="T8" fmla="*/ 10 w 51"/>
                  <a:gd name="T9" fmla="*/ 45 h 50"/>
                  <a:gd name="T10" fmla="*/ 24 w 51"/>
                  <a:gd name="T11" fmla="*/ 50 h 50"/>
                  <a:gd name="T12" fmla="*/ 43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1"/>
                    </a:moveTo>
                    <a:cubicBezTo>
                      <a:pt x="51" y="30"/>
                      <a:pt x="49" y="15"/>
                      <a:pt x="39" y="7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1" y="36"/>
                      <a:pt x="5" y="42"/>
                      <a:pt x="10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2" name="Freeform 5945"/>
              <p:cNvSpPr>
                <a:spLocks/>
              </p:cNvSpPr>
              <p:nvPr/>
            </p:nvSpPr>
            <p:spPr bwMode="auto">
              <a:xfrm>
                <a:off x="14851" y="-11422"/>
                <a:ext cx="131" cy="136"/>
              </a:xfrm>
              <a:custGeom>
                <a:avLst/>
                <a:gdLst>
                  <a:gd name="T0" fmla="*/ 44 w 49"/>
                  <a:gd name="T1" fmla="*/ 41 h 51"/>
                  <a:gd name="T2" fmla="*/ 48 w 49"/>
                  <a:gd name="T3" fmla="*/ 23 h 51"/>
                  <a:gd name="T4" fmla="*/ 38 w 49"/>
                  <a:gd name="T5" fmla="*/ 7 h 51"/>
                  <a:gd name="T6" fmla="*/ 5 w 49"/>
                  <a:gd name="T7" fmla="*/ 13 h 51"/>
                  <a:gd name="T8" fmla="*/ 1 w 49"/>
                  <a:gd name="T9" fmla="*/ 31 h 51"/>
                  <a:gd name="T10" fmla="*/ 11 w 49"/>
                  <a:gd name="T11" fmla="*/ 46 h 51"/>
                  <a:gd name="T12" fmla="*/ 24 w 49"/>
                  <a:gd name="T13" fmla="*/ 51 h 51"/>
                  <a:gd name="T14" fmla="*/ 44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4" y="41"/>
                    </a:move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6"/>
                      <a:pt x="44" y="11"/>
                      <a:pt x="38" y="7"/>
                    </a:cubicBezTo>
                    <a:cubicBezTo>
                      <a:pt x="28" y="0"/>
                      <a:pt x="12" y="2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2"/>
                      <a:pt x="11" y="46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3" name="Freeform 5946"/>
              <p:cNvSpPr>
                <a:spLocks/>
              </p:cNvSpPr>
              <p:nvPr/>
            </p:nvSpPr>
            <p:spPr bwMode="auto">
              <a:xfrm>
                <a:off x="14945" y="-11558"/>
                <a:ext cx="136" cy="136"/>
              </a:xfrm>
              <a:custGeom>
                <a:avLst/>
                <a:gdLst>
                  <a:gd name="T0" fmla="*/ 44 w 51"/>
                  <a:gd name="T1" fmla="*/ 40 h 51"/>
                  <a:gd name="T2" fmla="*/ 37 w 51"/>
                  <a:gd name="T3" fmla="*/ 7 h 51"/>
                  <a:gd name="T4" fmla="*/ 4 w 51"/>
                  <a:gd name="T5" fmla="*/ 14 h 51"/>
                  <a:gd name="T6" fmla="*/ 1 w 51"/>
                  <a:gd name="T7" fmla="*/ 31 h 51"/>
                  <a:gd name="T8" fmla="*/ 11 w 51"/>
                  <a:gd name="T9" fmla="*/ 47 h 51"/>
                  <a:gd name="T10" fmla="*/ 24 w 51"/>
                  <a:gd name="T11" fmla="*/ 51 h 51"/>
                  <a:gd name="T12" fmla="*/ 44 w 51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4" y="40"/>
                    </a:moveTo>
                    <a:cubicBezTo>
                      <a:pt x="51" y="29"/>
                      <a:pt x="48" y="14"/>
                      <a:pt x="37" y="7"/>
                    </a:cubicBezTo>
                    <a:cubicBezTo>
                      <a:pt x="27" y="0"/>
                      <a:pt x="11" y="3"/>
                      <a:pt x="4" y="14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4" name="Freeform 5947"/>
              <p:cNvSpPr>
                <a:spLocks/>
              </p:cNvSpPr>
              <p:nvPr/>
            </p:nvSpPr>
            <p:spPr bwMode="auto">
              <a:xfrm>
                <a:off x="15025" y="-11697"/>
                <a:ext cx="146" cy="137"/>
              </a:xfrm>
              <a:custGeom>
                <a:avLst/>
                <a:gdLst>
                  <a:gd name="T0" fmla="*/ 48 w 55"/>
                  <a:gd name="T1" fmla="*/ 39 h 51"/>
                  <a:gd name="T2" fmla="*/ 40 w 55"/>
                  <a:gd name="T3" fmla="*/ 6 h 51"/>
                  <a:gd name="T4" fmla="*/ 7 w 55"/>
                  <a:gd name="T5" fmla="*/ 14 h 51"/>
                  <a:gd name="T6" fmla="*/ 15 w 55"/>
                  <a:gd name="T7" fmla="*/ 47 h 51"/>
                  <a:gd name="T8" fmla="*/ 27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8"/>
                      <a:pt x="51" y="13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5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6" y="51"/>
                      <a:pt x="43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5" name="Freeform 5948"/>
              <p:cNvSpPr>
                <a:spLocks/>
              </p:cNvSpPr>
              <p:nvPr/>
            </p:nvSpPr>
            <p:spPr bwMode="auto">
              <a:xfrm>
                <a:off x="15115" y="-11838"/>
                <a:ext cx="139" cy="133"/>
              </a:xfrm>
              <a:custGeom>
                <a:avLst/>
                <a:gdLst>
                  <a:gd name="T0" fmla="*/ 45 w 52"/>
                  <a:gd name="T1" fmla="*/ 39 h 50"/>
                  <a:gd name="T2" fmla="*/ 37 w 52"/>
                  <a:gd name="T3" fmla="*/ 6 h 50"/>
                  <a:gd name="T4" fmla="*/ 4 w 52"/>
                  <a:gd name="T5" fmla="*/ 15 h 50"/>
                  <a:gd name="T6" fmla="*/ 2 w 52"/>
                  <a:gd name="T7" fmla="*/ 33 h 50"/>
                  <a:gd name="T8" fmla="*/ 13 w 52"/>
                  <a:gd name="T9" fmla="*/ 47 h 50"/>
                  <a:gd name="T10" fmla="*/ 25 w 52"/>
                  <a:gd name="T11" fmla="*/ 50 h 50"/>
                  <a:gd name="T12" fmla="*/ 45 w 52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5" y="39"/>
                    </a:moveTo>
                    <a:cubicBezTo>
                      <a:pt x="52" y="27"/>
                      <a:pt x="48" y="13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3" y="47"/>
                    </a:cubicBezTo>
                    <a:cubicBezTo>
                      <a:pt x="16" y="49"/>
                      <a:pt x="21" y="50"/>
                      <a:pt x="25" y="50"/>
                    </a:cubicBezTo>
                    <a:cubicBezTo>
                      <a:pt x="33" y="50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6" name="Freeform 5949"/>
              <p:cNvSpPr>
                <a:spLocks/>
              </p:cNvSpPr>
              <p:nvPr/>
            </p:nvSpPr>
            <p:spPr bwMode="auto">
              <a:xfrm>
                <a:off x="15187" y="-11985"/>
                <a:ext cx="139" cy="136"/>
              </a:xfrm>
              <a:custGeom>
                <a:avLst/>
                <a:gdLst>
                  <a:gd name="T0" fmla="*/ 49 w 52"/>
                  <a:gd name="T1" fmla="*/ 39 h 51"/>
                  <a:gd name="T2" fmla="*/ 51 w 52"/>
                  <a:gd name="T3" fmla="*/ 21 h 51"/>
                  <a:gd name="T4" fmla="*/ 39 w 52"/>
                  <a:gd name="T5" fmla="*/ 6 h 51"/>
                  <a:gd name="T6" fmla="*/ 7 w 52"/>
                  <a:gd name="T7" fmla="*/ 16 h 51"/>
                  <a:gd name="T8" fmla="*/ 16 w 52"/>
                  <a:gd name="T9" fmla="*/ 48 h 51"/>
                  <a:gd name="T10" fmla="*/ 28 w 52"/>
                  <a:gd name="T11" fmla="*/ 51 h 51"/>
                  <a:gd name="T12" fmla="*/ 49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9"/>
                    </a:moveTo>
                    <a:cubicBezTo>
                      <a:pt x="52" y="33"/>
                      <a:pt x="52" y="27"/>
                      <a:pt x="51" y="21"/>
                    </a:cubicBezTo>
                    <a:cubicBezTo>
                      <a:pt x="49" y="14"/>
                      <a:pt x="45" y="9"/>
                      <a:pt x="39" y="6"/>
                    </a:cubicBezTo>
                    <a:cubicBezTo>
                      <a:pt x="28" y="0"/>
                      <a:pt x="13" y="5"/>
                      <a:pt x="7" y="16"/>
                    </a:cubicBezTo>
                    <a:cubicBezTo>
                      <a:pt x="0" y="28"/>
                      <a:pt x="5" y="42"/>
                      <a:pt x="16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6" y="51"/>
                      <a:pt x="45" y="46"/>
                      <a:pt x="4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7" name="Freeform 5950"/>
              <p:cNvSpPr>
                <a:spLocks/>
              </p:cNvSpPr>
              <p:nvPr/>
            </p:nvSpPr>
            <p:spPr bwMode="auto">
              <a:xfrm>
                <a:off x="15265" y="-12131"/>
                <a:ext cx="144" cy="136"/>
              </a:xfrm>
              <a:custGeom>
                <a:avLst/>
                <a:gdLst>
                  <a:gd name="T0" fmla="*/ 16 w 54"/>
                  <a:gd name="T1" fmla="*/ 49 h 51"/>
                  <a:gd name="T2" fmla="*/ 27 w 54"/>
                  <a:gd name="T3" fmla="*/ 51 h 51"/>
                  <a:gd name="T4" fmla="*/ 48 w 54"/>
                  <a:gd name="T5" fmla="*/ 38 h 51"/>
                  <a:gd name="T6" fmla="*/ 37 w 54"/>
                  <a:gd name="T7" fmla="*/ 6 h 51"/>
                  <a:gd name="T8" fmla="*/ 5 w 54"/>
                  <a:gd name="T9" fmla="*/ 17 h 51"/>
                  <a:gd name="T10" fmla="*/ 16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9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49" y="12"/>
                      <a:pt x="37" y="6"/>
                    </a:cubicBezTo>
                    <a:cubicBezTo>
                      <a:pt x="26" y="0"/>
                      <a:pt x="11" y="5"/>
                      <a:pt x="5" y="17"/>
                    </a:cubicBezTo>
                    <a:cubicBezTo>
                      <a:pt x="0" y="28"/>
                      <a:pt x="4" y="43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8" name="Freeform 5951"/>
              <p:cNvSpPr>
                <a:spLocks/>
              </p:cNvSpPr>
              <p:nvPr/>
            </p:nvSpPr>
            <p:spPr bwMode="auto">
              <a:xfrm>
                <a:off x="15342" y="-12281"/>
                <a:ext cx="139" cy="136"/>
              </a:xfrm>
              <a:custGeom>
                <a:avLst/>
                <a:gdLst>
                  <a:gd name="T0" fmla="*/ 46 w 52"/>
                  <a:gd name="T1" fmla="*/ 37 h 51"/>
                  <a:gd name="T2" fmla="*/ 34 w 52"/>
                  <a:gd name="T3" fmla="*/ 5 h 51"/>
                  <a:gd name="T4" fmla="*/ 3 w 52"/>
                  <a:gd name="T5" fmla="*/ 17 h 51"/>
                  <a:gd name="T6" fmla="*/ 2 w 52"/>
                  <a:gd name="T7" fmla="*/ 35 h 51"/>
                  <a:gd name="T8" fmla="*/ 14 w 52"/>
                  <a:gd name="T9" fmla="*/ 49 h 51"/>
                  <a:gd name="T10" fmla="*/ 24 w 52"/>
                  <a:gd name="T11" fmla="*/ 51 h 51"/>
                  <a:gd name="T12" fmla="*/ 46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7"/>
                    </a:moveTo>
                    <a:cubicBezTo>
                      <a:pt x="52" y="25"/>
                      <a:pt x="46" y="11"/>
                      <a:pt x="34" y="5"/>
                    </a:cubicBezTo>
                    <a:cubicBezTo>
                      <a:pt x="23" y="0"/>
                      <a:pt x="8" y="5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9" y="46"/>
                      <a:pt x="14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9" name="Freeform 5952"/>
              <p:cNvSpPr>
                <a:spLocks/>
              </p:cNvSpPr>
              <p:nvPr/>
            </p:nvSpPr>
            <p:spPr bwMode="auto">
              <a:xfrm>
                <a:off x="15401" y="-12433"/>
                <a:ext cx="144" cy="136"/>
              </a:xfrm>
              <a:custGeom>
                <a:avLst/>
                <a:gdLst>
                  <a:gd name="T0" fmla="*/ 49 w 54"/>
                  <a:gd name="T1" fmla="*/ 36 h 51"/>
                  <a:gd name="T2" fmla="*/ 36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6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0" name="Freeform 5953"/>
              <p:cNvSpPr>
                <a:spLocks/>
              </p:cNvSpPr>
              <p:nvPr/>
            </p:nvSpPr>
            <p:spPr bwMode="auto">
              <a:xfrm>
                <a:off x="15467" y="-12588"/>
                <a:ext cx="134" cy="136"/>
              </a:xfrm>
              <a:custGeom>
                <a:avLst/>
                <a:gdLst>
                  <a:gd name="T0" fmla="*/ 16 w 50"/>
                  <a:gd name="T1" fmla="*/ 49 h 51"/>
                  <a:gd name="T2" fmla="*/ 25 w 50"/>
                  <a:gd name="T3" fmla="*/ 51 h 51"/>
                  <a:gd name="T4" fmla="*/ 47 w 50"/>
                  <a:gd name="T5" fmla="*/ 35 h 51"/>
                  <a:gd name="T6" fmla="*/ 47 w 50"/>
                  <a:gd name="T7" fmla="*/ 17 h 51"/>
                  <a:gd name="T8" fmla="*/ 34 w 50"/>
                  <a:gd name="T9" fmla="*/ 4 h 51"/>
                  <a:gd name="T10" fmla="*/ 3 w 50"/>
                  <a:gd name="T11" fmla="*/ 18 h 51"/>
                  <a:gd name="T12" fmla="*/ 3 w 50"/>
                  <a:gd name="T13" fmla="*/ 36 h 51"/>
                  <a:gd name="T14" fmla="*/ 16 w 50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6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50" y="29"/>
                      <a:pt x="49" y="23"/>
                      <a:pt x="47" y="17"/>
                    </a:cubicBezTo>
                    <a:cubicBezTo>
                      <a:pt x="44" y="11"/>
                      <a:pt x="40" y="7"/>
                      <a:pt x="34" y="4"/>
                    </a:cubicBezTo>
                    <a:cubicBezTo>
                      <a:pt x="22" y="0"/>
                      <a:pt x="7" y="6"/>
                      <a:pt x="3" y="18"/>
                    </a:cubicBezTo>
                    <a:cubicBezTo>
                      <a:pt x="0" y="24"/>
                      <a:pt x="1" y="31"/>
                      <a:pt x="3" y="36"/>
                    </a:cubicBezTo>
                    <a:cubicBezTo>
                      <a:pt x="6" y="42"/>
                      <a:pt x="11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1" name="Freeform 5954"/>
              <p:cNvSpPr>
                <a:spLocks/>
              </p:cNvSpPr>
              <p:nvPr/>
            </p:nvSpPr>
            <p:spPr bwMode="auto">
              <a:xfrm>
                <a:off x="15526" y="-12745"/>
                <a:ext cx="131" cy="136"/>
              </a:xfrm>
              <a:custGeom>
                <a:avLst/>
                <a:gdLst>
                  <a:gd name="T0" fmla="*/ 16 w 49"/>
                  <a:gd name="T1" fmla="*/ 49 h 51"/>
                  <a:gd name="T2" fmla="*/ 24 w 49"/>
                  <a:gd name="T3" fmla="*/ 51 h 51"/>
                  <a:gd name="T4" fmla="*/ 47 w 49"/>
                  <a:gd name="T5" fmla="*/ 34 h 51"/>
                  <a:gd name="T6" fmla="*/ 46 w 49"/>
                  <a:gd name="T7" fmla="*/ 16 h 51"/>
                  <a:gd name="T8" fmla="*/ 32 w 49"/>
                  <a:gd name="T9" fmla="*/ 4 h 51"/>
                  <a:gd name="T10" fmla="*/ 2 w 49"/>
                  <a:gd name="T11" fmla="*/ 19 h 51"/>
                  <a:gd name="T12" fmla="*/ 3 w 49"/>
                  <a:gd name="T13" fmla="*/ 37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3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1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2" name="Freeform 5955"/>
              <p:cNvSpPr>
                <a:spLocks/>
              </p:cNvSpPr>
              <p:nvPr/>
            </p:nvSpPr>
            <p:spPr bwMode="auto">
              <a:xfrm>
                <a:off x="15577" y="-12905"/>
                <a:ext cx="136" cy="136"/>
              </a:xfrm>
              <a:custGeom>
                <a:avLst/>
                <a:gdLst>
                  <a:gd name="T0" fmla="*/ 17 w 51"/>
                  <a:gd name="T1" fmla="*/ 50 h 51"/>
                  <a:gd name="T2" fmla="*/ 25 w 51"/>
                  <a:gd name="T3" fmla="*/ 51 h 51"/>
                  <a:gd name="T4" fmla="*/ 47 w 51"/>
                  <a:gd name="T5" fmla="*/ 34 h 51"/>
                  <a:gd name="T6" fmla="*/ 32 w 51"/>
                  <a:gd name="T7" fmla="*/ 4 h 51"/>
                  <a:gd name="T8" fmla="*/ 2 w 51"/>
                  <a:gd name="T9" fmla="*/ 20 h 51"/>
                  <a:gd name="T10" fmla="*/ 3 w 51"/>
                  <a:gd name="T11" fmla="*/ 38 h 51"/>
                  <a:gd name="T12" fmla="*/ 17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50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1"/>
                      <a:pt x="44" y="8"/>
                      <a:pt x="32" y="4"/>
                    </a:cubicBezTo>
                    <a:cubicBezTo>
                      <a:pt x="19" y="0"/>
                      <a:pt x="6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3" name="Freeform 5956"/>
              <p:cNvSpPr>
                <a:spLocks/>
              </p:cNvSpPr>
              <p:nvPr/>
            </p:nvSpPr>
            <p:spPr bwMode="auto">
              <a:xfrm>
                <a:off x="15622" y="-13065"/>
                <a:ext cx="136" cy="133"/>
              </a:xfrm>
              <a:custGeom>
                <a:avLst/>
                <a:gdLst>
                  <a:gd name="T0" fmla="*/ 48 w 51"/>
                  <a:gd name="T1" fmla="*/ 32 h 50"/>
                  <a:gd name="T2" fmla="*/ 31 w 51"/>
                  <a:gd name="T3" fmla="*/ 3 h 50"/>
                  <a:gd name="T4" fmla="*/ 2 w 51"/>
                  <a:gd name="T5" fmla="*/ 20 h 50"/>
                  <a:gd name="T6" fmla="*/ 4 w 51"/>
                  <a:gd name="T7" fmla="*/ 38 h 50"/>
                  <a:gd name="T8" fmla="*/ 19 w 51"/>
                  <a:gd name="T9" fmla="*/ 49 h 50"/>
                  <a:gd name="T10" fmla="*/ 25 w 51"/>
                  <a:gd name="T11" fmla="*/ 50 h 50"/>
                  <a:gd name="T12" fmla="*/ 48 w 51"/>
                  <a:gd name="T1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8" y="32"/>
                    </a:moveTo>
                    <a:cubicBezTo>
                      <a:pt x="51" y="20"/>
                      <a:pt x="44" y="7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4" name="Freeform 5957"/>
              <p:cNvSpPr>
                <a:spLocks/>
              </p:cNvSpPr>
              <p:nvPr/>
            </p:nvSpPr>
            <p:spPr bwMode="auto">
              <a:xfrm>
                <a:off x="15665" y="-13231"/>
                <a:ext cx="130" cy="136"/>
              </a:xfrm>
              <a:custGeom>
                <a:avLst/>
                <a:gdLst>
                  <a:gd name="T0" fmla="*/ 19 w 49"/>
                  <a:gd name="T1" fmla="*/ 50 h 51"/>
                  <a:gd name="T2" fmla="*/ 24 w 49"/>
                  <a:gd name="T3" fmla="*/ 51 h 51"/>
                  <a:gd name="T4" fmla="*/ 48 w 49"/>
                  <a:gd name="T5" fmla="*/ 32 h 51"/>
                  <a:gd name="T6" fmla="*/ 45 w 49"/>
                  <a:gd name="T7" fmla="*/ 14 h 51"/>
                  <a:gd name="T8" fmla="*/ 30 w 49"/>
                  <a:gd name="T9" fmla="*/ 3 h 51"/>
                  <a:gd name="T10" fmla="*/ 1 w 49"/>
                  <a:gd name="T11" fmla="*/ 21 h 51"/>
                  <a:gd name="T12" fmla="*/ 4 w 49"/>
                  <a:gd name="T13" fmla="*/ 39 h 51"/>
                  <a:gd name="T14" fmla="*/ 19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9" y="50"/>
                    </a:moveTo>
                    <a:cubicBezTo>
                      <a:pt x="21" y="50"/>
                      <a:pt x="23" y="51"/>
                      <a:pt x="24" y="51"/>
                    </a:cubicBezTo>
                    <a:cubicBezTo>
                      <a:pt x="36" y="51"/>
                      <a:pt x="45" y="43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42" y="9"/>
                      <a:pt x="36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7" y="45"/>
                      <a:pt x="13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5" name="Freeform 5958"/>
              <p:cNvSpPr>
                <a:spLocks/>
              </p:cNvSpPr>
              <p:nvPr/>
            </p:nvSpPr>
            <p:spPr bwMode="auto">
              <a:xfrm>
                <a:off x="15699" y="-13396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2 w 51"/>
                  <a:gd name="T3" fmla="*/ 22 h 50"/>
                  <a:gd name="T4" fmla="*/ 5 w 51"/>
                  <a:gd name="T5" fmla="*/ 40 h 50"/>
                  <a:gd name="T6" fmla="*/ 20 w 51"/>
                  <a:gd name="T7" fmla="*/ 50 h 50"/>
                  <a:gd name="T8" fmla="*/ 25 w 51"/>
                  <a:gd name="T9" fmla="*/ 50 h 50"/>
                  <a:gd name="T10" fmla="*/ 48 w 51"/>
                  <a:gd name="T11" fmla="*/ 31 h 50"/>
                  <a:gd name="T12" fmla="*/ 3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7" y="0"/>
                      <a:pt x="4" y="9"/>
                      <a:pt x="2" y="22"/>
                    </a:cubicBezTo>
                    <a:cubicBezTo>
                      <a:pt x="0" y="28"/>
                      <a:pt x="2" y="34"/>
                      <a:pt x="5" y="40"/>
                    </a:cubicBezTo>
                    <a:cubicBezTo>
                      <a:pt x="9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6" name="Freeform 5959"/>
              <p:cNvSpPr>
                <a:spLocks/>
              </p:cNvSpPr>
              <p:nvPr/>
            </p:nvSpPr>
            <p:spPr bwMode="auto">
              <a:xfrm>
                <a:off x="15729" y="-13562"/>
                <a:ext cx="136" cy="131"/>
              </a:xfrm>
              <a:custGeom>
                <a:avLst/>
                <a:gdLst>
                  <a:gd name="T0" fmla="*/ 2 w 51"/>
                  <a:gd name="T1" fmla="*/ 21 h 49"/>
                  <a:gd name="T2" fmla="*/ 22 w 51"/>
                  <a:gd name="T3" fmla="*/ 49 h 49"/>
                  <a:gd name="T4" fmla="*/ 26 w 51"/>
                  <a:gd name="T5" fmla="*/ 49 h 49"/>
                  <a:gd name="T6" fmla="*/ 49 w 51"/>
                  <a:gd name="T7" fmla="*/ 30 h 49"/>
                  <a:gd name="T8" fmla="*/ 30 w 51"/>
                  <a:gd name="T9" fmla="*/ 2 h 49"/>
                  <a:gd name="T10" fmla="*/ 2 w 51"/>
                  <a:gd name="T1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1" y="17"/>
                      <a:pt x="43" y="4"/>
                      <a:pt x="30" y="2"/>
                    </a:cubicBezTo>
                    <a:cubicBezTo>
                      <a:pt x="17" y="0"/>
                      <a:pt x="4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7" name="Freeform 5960"/>
              <p:cNvSpPr>
                <a:spLocks/>
              </p:cNvSpPr>
              <p:nvPr/>
            </p:nvSpPr>
            <p:spPr bwMode="auto">
              <a:xfrm>
                <a:off x="15755" y="-13732"/>
                <a:ext cx="134" cy="133"/>
              </a:xfrm>
              <a:custGeom>
                <a:avLst/>
                <a:gdLst>
                  <a:gd name="T0" fmla="*/ 2 w 50"/>
                  <a:gd name="T1" fmla="*/ 22 h 50"/>
                  <a:gd name="T2" fmla="*/ 22 w 50"/>
                  <a:gd name="T3" fmla="*/ 49 h 50"/>
                  <a:gd name="T4" fmla="*/ 25 w 50"/>
                  <a:gd name="T5" fmla="*/ 50 h 50"/>
                  <a:gd name="T6" fmla="*/ 49 w 50"/>
                  <a:gd name="T7" fmla="*/ 29 h 50"/>
                  <a:gd name="T8" fmla="*/ 44 w 50"/>
                  <a:gd name="T9" fmla="*/ 11 h 50"/>
                  <a:gd name="T10" fmla="*/ 28 w 50"/>
                  <a:gd name="T11" fmla="*/ 2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6"/>
                      <a:pt x="44" y="11"/>
                    </a:cubicBezTo>
                    <a:cubicBezTo>
                      <a:pt x="40" y="6"/>
                      <a:pt x="35" y="3"/>
                      <a:pt x="28" y="2"/>
                    </a:cubicBezTo>
                    <a:cubicBezTo>
                      <a:pt x="15" y="0"/>
                      <a:pt x="3" y="10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8" name="Freeform 5961"/>
              <p:cNvSpPr>
                <a:spLocks/>
              </p:cNvSpPr>
              <p:nvPr/>
            </p:nvSpPr>
            <p:spPr bwMode="auto">
              <a:xfrm>
                <a:off x="15777" y="-13903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5 w 49"/>
                  <a:gd name="T5" fmla="*/ 49 h 49"/>
                  <a:gd name="T6" fmla="*/ 48 w 49"/>
                  <a:gd name="T7" fmla="*/ 28 h 49"/>
                  <a:gd name="T8" fmla="*/ 43 w 49"/>
                  <a:gd name="T9" fmla="*/ 10 h 49"/>
                  <a:gd name="T10" fmla="*/ 27 w 49"/>
                  <a:gd name="T11" fmla="*/ 2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6"/>
                      <a:pt x="34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9" name="Freeform 5962"/>
              <p:cNvSpPr>
                <a:spLocks/>
              </p:cNvSpPr>
              <p:nvPr/>
            </p:nvSpPr>
            <p:spPr bwMode="auto">
              <a:xfrm>
                <a:off x="15790" y="-14074"/>
                <a:ext cx="133" cy="128"/>
              </a:xfrm>
              <a:custGeom>
                <a:avLst/>
                <a:gdLst>
                  <a:gd name="T0" fmla="*/ 23 w 50"/>
                  <a:gd name="T1" fmla="*/ 48 h 48"/>
                  <a:gd name="T2" fmla="*/ 25 w 50"/>
                  <a:gd name="T3" fmla="*/ 48 h 48"/>
                  <a:gd name="T4" fmla="*/ 49 w 50"/>
                  <a:gd name="T5" fmla="*/ 26 h 48"/>
                  <a:gd name="T6" fmla="*/ 27 w 50"/>
                  <a:gd name="T7" fmla="*/ 1 h 48"/>
                  <a:gd name="T8" fmla="*/ 1 w 50"/>
                  <a:gd name="T9" fmla="*/ 23 h 48"/>
                  <a:gd name="T10" fmla="*/ 23 w 50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23" y="48"/>
                    </a:moveTo>
                    <a:cubicBezTo>
                      <a:pt x="24" y="48"/>
                      <a:pt x="25" y="48"/>
                      <a:pt x="25" y="48"/>
                    </a:cubicBezTo>
                    <a:cubicBezTo>
                      <a:pt x="38" y="48"/>
                      <a:pt x="48" y="39"/>
                      <a:pt x="49" y="26"/>
                    </a:cubicBezTo>
                    <a:cubicBezTo>
                      <a:pt x="50" y="13"/>
                      <a:pt x="40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0" name="Freeform 5963"/>
              <p:cNvSpPr>
                <a:spLocks/>
              </p:cNvSpPr>
              <p:nvPr/>
            </p:nvSpPr>
            <p:spPr bwMode="auto">
              <a:xfrm>
                <a:off x="15801" y="-14247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24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1" name="Freeform 5964"/>
              <p:cNvSpPr>
                <a:spLocks/>
              </p:cNvSpPr>
              <p:nvPr/>
            </p:nvSpPr>
            <p:spPr bwMode="auto">
              <a:xfrm>
                <a:off x="15806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2" name="Freeform 5965"/>
              <p:cNvSpPr>
                <a:spLocks/>
              </p:cNvSpPr>
              <p:nvPr/>
            </p:nvSpPr>
            <p:spPr bwMode="auto">
              <a:xfrm>
                <a:off x="15803" y="-14599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4 w 48"/>
                  <a:gd name="T11" fmla="*/ 48 h 48"/>
                  <a:gd name="T12" fmla="*/ 41 w 48"/>
                  <a:gd name="T13" fmla="*/ 40 h 48"/>
                  <a:gd name="T14" fmla="*/ 47 w 48"/>
                  <a:gd name="T15" fmla="*/ 23 h 48"/>
                  <a:gd name="T16" fmla="*/ 23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1" y="48"/>
                      <a:pt x="37" y="45"/>
                      <a:pt x="41" y="40"/>
                    </a:cubicBezTo>
                    <a:cubicBezTo>
                      <a:pt x="45" y="36"/>
                      <a:pt x="48" y="30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3" name="Freeform 5966"/>
              <p:cNvSpPr>
                <a:spLocks/>
              </p:cNvSpPr>
              <p:nvPr/>
            </p:nvSpPr>
            <p:spPr bwMode="auto">
              <a:xfrm>
                <a:off x="15793" y="-14773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2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4" name="Freeform 5967"/>
              <p:cNvSpPr>
                <a:spLocks/>
              </p:cNvSpPr>
              <p:nvPr/>
            </p:nvSpPr>
            <p:spPr bwMode="auto">
              <a:xfrm>
                <a:off x="15777" y="-14949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3" y="39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39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5" name="Freeform 5968"/>
              <p:cNvSpPr>
                <a:spLocks/>
              </p:cNvSpPr>
              <p:nvPr/>
            </p:nvSpPr>
            <p:spPr bwMode="auto">
              <a:xfrm>
                <a:off x="15758" y="-15122"/>
                <a:ext cx="133" cy="133"/>
              </a:xfrm>
              <a:custGeom>
                <a:avLst/>
                <a:gdLst>
                  <a:gd name="T0" fmla="*/ 22 w 50"/>
                  <a:gd name="T1" fmla="*/ 2 h 50"/>
                  <a:gd name="T2" fmla="*/ 6 w 50"/>
                  <a:gd name="T3" fmla="*/ 11 h 50"/>
                  <a:gd name="T4" fmla="*/ 1 w 50"/>
                  <a:gd name="T5" fmla="*/ 29 h 50"/>
                  <a:gd name="T6" fmla="*/ 25 w 50"/>
                  <a:gd name="T7" fmla="*/ 50 h 50"/>
                  <a:gd name="T8" fmla="*/ 28 w 50"/>
                  <a:gd name="T9" fmla="*/ 49 h 50"/>
                  <a:gd name="T10" fmla="*/ 48 w 50"/>
                  <a:gd name="T11" fmla="*/ 23 h 50"/>
                  <a:gd name="T12" fmla="*/ 22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6" name="Freeform 5969"/>
              <p:cNvSpPr>
                <a:spLocks/>
              </p:cNvSpPr>
              <p:nvPr/>
            </p:nvSpPr>
            <p:spPr bwMode="auto">
              <a:xfrm>
                <a:off x="15734" y="-15293"/>
                <a:ext cx="133" cy="133"/>
              </a:xfrm>
              <a:custGeom>
                <a:avLst/>
                <a:gdLst>
                  <a:gd name="T0" fmla="*/ 21 w 50"/>
                  <a:gd name="T1" fmla="*/ 3 h 50"/>
                  <a:gd name="T2" fmla="*/ 5 w 50"/>
                  <a:gd name="T3" fmla="*/ 12 h 50"/>
                  <a:gd name="T4" fmla="*/ 1 w 50"/>
                  <a:gd name="T5" fmla="*/ 30 h 50"/>
                  <a:gd name="T6" fmla="*/ 24 w 50"/>
                  <a:gd name="T7" fmla="*/ 50 h 50"/>
                  <a:gd name="T8" fmla="*/ 28 w 50"/>
                  <a:gd name="T9" fmla="*/ 50 h 50"/>
                  <a:gd name="T10" fmla="*/ 48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14" y="4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6" y="10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7" name="Freeform 5970"/>
              <p:cNvSpPr>
                <a:spLocks/>
              </p:cNvSpPr>
              <p:nvPr/>
            </p:nvSpPr>
            <p:spPr bwMode="auto">
              <a:xfrm>
                <a:off x="15702" y="-15461"/>
                <a:ext cx="131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29 w 49"/>
                  <a:gd name="T9" fmla="*/ 50 h 50"/>
                  <a:gd name="T10" fmla="*/ 45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9" y="8"/>
                      <a:pt x="5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36" y="49"/>
                      <a:pt x="41" y="45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8" name="Freeform 5971"/>
              <p:cNvSpPr>
                <a:spLocks/>
              </p:cNvSpPr>
              <p:nvPr/>
            </p:nvSpPr>
            <p:spPr bwMode="auto">
              <a:xfrm>
                <a:off x="15662" y="-15627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1"/>
                    </a:cubicBezTo>
                    <a:cubicBezTo>
                      <a:pt x="6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9" name="Freeform 5972"/>
              <p:cNvSpPr>
                <a:spLocks/>
              </p:cNvSpPr>
              <p:nvPr/>
            </p:nvSpPr>
            <p:spPr bwMode="auto">
              <a:xfrm>
                <a:off x="15622" y="-15792"/>
                <a:ext cx="136" cy="136"/>
              </a:xfrm>
              <a:custGeom>
                <a:avLst/>
                <a:gdLst>
                  <a:gd name="T0" fmla="*/ 20 w 51"/>
                  <a:gd name="T1" fmla="*/ 4 h 51"/>
                  <a:gd name="T2" fmla="*/ 3 w 51"/>
                  <a:gd name="T3" fmla="*/ 33 h 51"/>
                  <a:gd name="T4" fmla="*/ 26 w 51"/>
                  <a:gd name="T5" fmla="*/ 51 h 51"/>
                  <a:gd name="T6" fmla="*/ 32 w 51"/>
                  <a:gd name="T7" fmla="*/ 50 h 51"/>
                  <a:gd name="T8" fmla="*/ 47 w 51"/>
                  <a:gd name="T9" fmla="*/ 39 h 51"/>
                  <a:gd name="T10" fmla="*/ 49 w 51"/>
                  <a:gd name="T11" fmla="*/ 21 h 51"/>
                  <a:gd name="T12" fmla="*/ 20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0" y="4"/>
                    </a:move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5" y="51"/>
                      <a:pt x="26" y="51"/>
                    </a:cubicBezTo>
                    <a:cubicBezTo>
                      <a:pt x="28" y="51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0" name="Freeform 5973"/>
              <p:cNvSpPr>
                <a:spLocks/>
              </p:cNvSpPr>
              <p:nvPr/>
            </p:nvSpPr>
            <p:spPr bwMode="auto">
              <a:xfrm>
                <a:off x="15574" y="-15952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4 w 53"/>
                  <a:gd name="T3" fmla="*/ 33 h 50"/>
                  <a:gd name="T4" fmla="*/ 27 w 53"/>
                  <a:gd name="T5" fmla="*/ 50 h 50"/>
                  <a:gd name="T6" fmla="*/ 33 w 53"/>
                  <a:gd name="T7" fmla="*/ 49 h 50"/>
                  <a:gd name="T8" fmla="*/ 50 w 53"/>
                  <a:gd name="T9" fmla="*/ 19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7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46" y="45"/>
                      <a:pt x="53" y="32"/>
                      <a:pt x="50" y="19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1" name="Freeform 5974"/>
              <p:cNvSpPr>
                <a:spLocks/>
              </p:cNvSpPr>
              <p:nvPr/>
            </p:nvSpPr>
            <p:spPr bwMode="auto">
              <a:xfrm>
                <a:off x="15529" y="-16112"/>
                <a:ext cx="130" cy="133"/>
              </a:xfrm>
              <a:custGeom>
                <a:avLst/>
                <a:gdLst>
                  <a:gd name="T0" fmla="*/ 17 w 49"/>
                  <a:gd name="T1" fmla="*/ 4 h 50"/>
                  <a:gd name="T2" fmla="*/ 3 w 49"/>
                  <a:gd name="T3" fmla="*/ 16 h 50"/>
                  <a:gd name="T4" fmla="*/ 2 w 49"/>
                  <a:gd name="T5" fmla="*/ 34 h 50"/>
                  <a:gd name="T6" fmla="*/ 24 w 49"/>
                  <a:gd name="T7" fmla="*/ 50 h 50"/>
                  <a:gd name="T8" fmla="*/ 32 w 49"/>
                  <a:gd name="T9" fmla="*/ 49 h 50"/>
                  <a:gd name="T10" fmla="*/ 46 w 49"/>
                  <a:gd name="T11" fmla="*/ 37 h 50"/>
                  <a:gd name="T12" fmla="*/ 47 w 49"/>
                  <a:gd name="T13" fmla="*/ 19 h 50"/>
                  <a:gd name="T14" fmla="*/ 17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4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38" y="47"/>
                      <a:pt x="43" y="43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2" name="Freeform 5975"/>
              <p:cNvSpPr>
                <a:spLocks/>
              </p:cNvSpPr>
              <p:nvPr/>
            </p:nvSpPr>
            <p:spPr bwMode="auto">
              <a:xfrm>
                <a:off x="15465" y="-16272"/>
                <a:ext cx="138" cy="136"/>
              </a:xfrm>
              <a:custGeom>
                <a:avLst/>
                <a:gdLst>
                  <a:gd name="T0" fmla="*/ 5 w 52"/>
                  <a:gd name="T1" fmla="*/ 36 h 51"/>
                  <a:gd name="T2" fmla="*/ 27 w 52"/>
                  <a:gd name="T3" fmla="*/ 51 h 51"/>
                  <a:gd name="T4" fmla="*/ 36 w 52"/>
                  <a:gd name="T5" fmla="*/ 50 h 51"/>
                  <a:gd name="T6" fmla="*/ 49 w 52"/>
                  <a:gd name="T7" fmla="*/ 37 h 51"/>
                  <a:gd name="T8" fmla="*/ 50 w 52"/>
                  <a:gd name="T9" fmla="*/ 19 h 51"/>
                  <a:gd name="T10" fmla="*/ 19 w 52"/>
                  <a:gd name="T11" fmla="*/ 5 h 51"/>
                  <a:gd name="T12" fmla="*/ 5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36"/>
                    </a:move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2" y="47"/>
                      <a:pt x="46" y="43"/>
                      <a:pt x="49" y="37"/>
                    </a:cubicBezTo>
                    <a:cubicBezTo>
                      <a:pt x="52" y="31"/>
                      <a:pt x="52" y="25"/>
                      <a:pt x="50" y="19"/>
                    </a:cubicBezTo>
                    <a:cubicBezTo>
                      <a:pt x="45" y="7"/>
                      <a:pt x="31" y="0"/>
                      <a:pt x="19" y="5"/>
                    </a:cubicBezTo>
                    <a:cubicBezTo>
                      <a:pt x="7" y="9"/>
                      <a:pt x="0" y="23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" name="Freeform 5976"/>
              <p:cNvSpPr>
                <a:spLocks/>
              </p:cNvSpPr>
              <p:nvPr/>
            </p:nvSpPr>
            <p:spPr bwMode="auto">
              <a:xfrm>
                <a:off x="15403" y="-16427"/>
                <a:ext cx="147" cy="136"/>
              </a:xfrm>
              <a:custGeom>
                <a:avLst/>
                <a:gdLst>
                  <a:gd name="T0" fmla="*/ 5 w 55"/>
                  <a:gd name="T1" fmla="*/ 36 h 51"/>
                  <a:gd name="T2" fmla="*/ 27 w 55"/>
                  <a:gd name="T3" fmla="*/ 51 h 51"/>
                  <a:gd name="T4" fmla="*/ 36 w 55"/>
                  <a:gd name="T5" fmla="*/ 49 h 51"/>
                  <a:gd name="T6" fmla="*/ 50 w 55"/>
                  <a:gd name="T7" fmla="*/ 18 h 51"/>
                  <a:gd name="T8" fmla="*/ 19 w 55"/>
                  <a:gd name="T9" fmla="*/ 5 h 51"/>
                  <a:gd name="T10" fmla="*/ 5 w 55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5" y="36"/>
                    </a:move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6" y="49"/>
                    </a:cubicBezTo>
                    <a:cubicBezTo>
                      <a:pt x="49" y="44"/>
                      <a:pt x="55" y="30"/>
                      <a:pt x="50" y="18"/>
                    </a:cubicBezTo>
                    <a:cubicBezTo>
                      <a:pt x="45" y="6"/>
                      <a:pt x="31" y="0"/>
                      <a:pt x="19" y="5"/>
                    </a:cubicBezTo>
                    <a:cubicBezTo>
                      <a:pt x="6" y="10"/>
                      <a:pt x="0" y="24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" name="Freeform 5977"/>
              <p:cNvSpPr>
                <a:spLocks/>
              </p:cNvSpPr>
              <p:nvPr/>
            </p:nvSpPr>
            <p:spPr bwMode="auto">
              <a:xfrm>
                <a:off x="15345" y="-16579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4 w 52"/>
                  <a:gd name="T3" fmla="*/ 49 h 51"/>
                  <a:gd name="T4" fmla="*/ 47 w 52"/>
                  <a:gd name="T5" fmla="*/ 17 h 51"/>
                  <a:gd name="T6" fmla="*/ 15 w 52"/>
                  <a:gd name="T7" fmla="*/ 5 h 51"/>
                  <a:gd name="T8" fmla="*/ 3 w 52"/>
                  <a:gd name="T9" fmla="*/ 18 h 51"/>
                  <a:gd name="T10" fmla="*/ 3 w 52"/>
                  <a:gd name="T11" fmla="*/ 37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8" y="51"/>
                      <a:pt x="31" y="50"/>
                      <a:pt x="34" y="49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5" y="12"/>
                      <a:pt x="3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5" name="Freeform 5978"/>
              <p:cNvSpPr>
                <a:spLocks/>
              </p:cNvSpPr>
              <p:nvPr/>
            </p:nvSpPr>
            <p:spPr bwMode="auto">
              <a:xfrm>
                <a:off x="30817" y="-17281"/>
                <a:ext cx="136" cy="136"/>
              </a:xfrm>
              <a:custGeom>
                <a:avLst/>
                <a:gdLst>
                  <a:gd name="T0" fmla="*/ 14 w 51"/>
                  <a:gd name="T1" fmla="*/ 48 h 51"/>
                  <a:gd name="T2" fmla="*/ 27 w 51"/>
                  <a:gd name="T3" fmla="*/ 51 h 51"/>
                  <a:gd name="T4" fmla="*/ 47 w 51"/>
                  <a:gd name="T5" fmla="*/ 40 h 51"/>
                  <a:gd name="T6" fmla="*/ 50 w 51"/>
                  <a:gd name="T7" fmla="*/ 22 h 51"/>
                  <a:gd name="T8" fmla="*/ 39 w 51"/>
                  <a:gd name="T9" fmla="*/ 7 h 51"/>
                  <a:gd name="T10" fmla="*/ 7 w 51"/>
                  <a:gd name="T11" fmla="*/ 15 h 51"/>
                  <a:gd name="T12" fmla="*/ 14 w 51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48"/>
                    </a:move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0" y="35"/>
                      <a:pt x="51" y="28"/>
                      <a:pt x="50" y="22"/>
                    </a:cubicBezTo>
                    <a:cubicBezTo>
                      <a:pt x="49" y="16"/>
                      <a:pt x="45" y="11"/>
                      <a:pt x="39" y="7"/>
                    </a:cubicBezTo>
                    <a:cubicBezTo>
                      <a:pt x="29" y="0"/>
                      <a:pt x="13" y="4"/>
                      <a:pt x="7" y="15"/>
                    </a:cubicBezTo>
                    <a:cubicBezTo>
                      <a:pt x="0" y="26"/>
                      <a:pt x="3" y="41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6" name="Freeform 5979"/>
              <p:cNvSpPr>
                <a:spLocks/>
              </p:cNvSpPr>
              <p:nvPr/>
            </p:nvSpPr>
            <p:spPr bwMode="auto">
              <a:xfrm>
                <a:off x="30732" y="-17140"/>
                <a:ext cx="138" cy="136"/>
              </a:xfrm>
              <a:custGeom>
                <a:avLst/>
                <a:gdLst>
                  <a:gd name="T0" fmla="*/ 15 w 52"/>
                  <a:gd name="T1" fmla="*/ 48 h 51"/>
                  <a:gd name="T2" fmla="*/ 27 w 52"/>
                  <a:gd name="T3" fmla="*/ 51 h 51"/>
                  <a:gd name="T4" fmla="*/ 48 w 52"/>
                  <a:gd name="T5" fmla="*/ 39 h 51"/>
                  <a:gd name="T6" fmla="*/ 50 w 52"/>
                  <a:gd name="T7" fmla="*/ 21 h 51"/>
                  <a:gd name="T8" fmla="*/ 39 w 52"/>
                  <a:gd name="T9" fmla="*/ 7 h 51"/>
                  <a:gd name="T10" fmla="*/ 6 w 52"/>
                  <a:gd name="T11" fmla="*/ 15 h 51"/>
                  <a:gd name="T12" fmla="*/ 1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39"/>
                    </a:cubicBezTo>
                    <a:cubicBezTo>
                      <a:pt x="51" y="34"/>
                      <a:pt x="52" y="27"/>
                      <a:pt x="50" y="21"/>
                    </a:cubicBezTo>
                    <a:cubicBezTo>
                      <a:pt x="49" y="15"/>
                      <a:pt x="45" y="10"/>
                      <a:pt x="39" y="7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" name="Freeform 5980"/>
              <p:cNvSpPr>
                <a:spLocks/>
              </p:cNvSpPr>
              <p:nvPr/>
            </p:nvSpPr>
            <p:spPr bwMode="auto">
              <a:xfrm>
                <a:off x="30657" y="-16996"/>
                <a:ext cx="139" cy="137"/>
              </a:xfrm>
              <a:custGeom>
                <a:avLst/>
                <a:gdLst>
                  <a:gd name="T0" fmla="*/ 4 w 52"/>
                  <a:gd name="T1" fmla="*/ 16 h 51"/>
                  <a:gd name="T2" fmla="*/ 2 w 52"/>
                  <a:gd name="T3" fmla="*/ 34 h 51"/>
                  <a:gd name="T4" fmla="*/ 14 w 52"/>
                  <a:gd name="T5" fmla="*/ 48 h 51"/>
                  <a:gd name="T6" fmla="*/ 25 w 52"/>
                  <a:gd name="T7" fmla="*/ 51 h 51"/>
                  <a:gd name="T8" fmla="*/ 46 w 52"/>
                  <a:gd name="T9" fmla="*/ 39 h 51"/>
                  <a:gd name="T10" fmla="*/ 36 w 52"/>
                  <a:gd name="T11" fmla="*/ 6 h 51"/>
                  <a:gd name="T12" fmla="*/ 4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6"/>
                    </a:moveTo>
                    <a:cubicBezTo>
                      <a:pt x="1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7"/>
                      <a:pt x="46" y="39"/>
                    </a:cubicBez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8" name="Freeform 5981"/>
              <p:cNvSpPr>
                <a:spLocks/>
              </p:cNvSpPr>
              <p:nvPr/>
            </p:nvSpPr>
            <p:spPr bwMode="auto">
              <a:xfrm>
                <a:off x="30582" y="-16849"/>
                <a:ext cx="139" cy="136"/>
              </a:xfrm>
              <a:custGeom>
                <a:avLst/>
                <a:gdLst>
                  <a:gd name="T0" fmla="*/ 14 w 52"/>
                  <a:gd name="T1" fmla="*/ 49 h 51"/>
                  <a:gd name="T2" fmla="*/ 24 w 52"/>
                  <a:gd name="T3" fmla="*/ 51 h 51"/>
                  <a:gd name="T4" fmla="*/ 46 w 52"/>
                  <a:gd name="T5" fmla="*/ 38 h 51"/>
                  <a:gd name="T6" fmla="*/ 35 w 52"/>
                  <a:gd name="T7" fmla="*/ 6 h 51"/>
                  <a:gd name="T8" fmla="*/ 3 w 52"/>
                  <a:gd name="T9" fmla="*/ 17 h 51"/>
                  <a:gd name="T10" fmla="*/ 2 w 52"/>
                  <a:gd name="T11" fmla="*/ 35 h 51"/>
                  <a:gd name="T12" fmla="*/ 14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9"/>
                    </a:moveTo>
                    <a:cubicBezTo>
                      <a:pt x="17" y="50"/>
                      <a:pt x="21" y="51"/>
                      <a:pt x="24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9" name="Freeform 5982"/>
              <p:cNvSpPr>
                <a:spLocks/>
              </p:cNvSpPr>
              <p:nvPr/>
            </p:nvSpPr>
            <p:spPr bwMode="auto">
              <a:xfrm>
                <a:off x="30510" y="-16699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5 w 52"/>
                  <a:gd name="T3" fmla="*/ 6 h 51"/>
                  <a:gd name="T4" fmla="*/ 3 w 52"/>
                  <a:gd name="T5" fmla="*/ 17 h 51"/>
                  <a:gd name="T6" fmla="*/ 2 w 52"/>
                  <a:gd name="T7" fmla="*/ 36 h 51"/>
                  <a:gd name="T8" fmla="*/ 15 w 52"/>
                  <a:gd name="T9" fmla="*/ 49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7" y="11"/>
                      <a:pt x="35" y="6"/>
                    </a:cubicBezTo>
                    <a:cubicBezTo>
                      <a:pt x="23" y="0"/>
                      <a:pt x="8" y="6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9" y="46"/>
                      <a:pt x="15" y="49"/>
                    </a:cubicBezTo>
                    <a:cubicBezTo>
                      <a:pt x="18" y="51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0" name="Freeform 5983"/>
              <p:cNvSpPr>
                <a:spLocks/>
              </p:cNvSpPr>
              <p:nvPr/>
            </p:nvSpPr>
            <p:spPr bwMode="auto">
              <a:xfrm>
                <a:off x="30436" y="-16547"/>
                <a:ext cx="146" cy="136"/>
              </a:xfrm>
              <a:custGeom>
                <a:avLst/>
                <a:gdLst>
                  <a:gd name="T0" fmla="*/ 49 w 55"/>
                  <a:gd name="T1" fmla="*/ 37 h 51"/>
                  <a:gd name="T2" fmla="*/ 37 w 55"/>
                  <a:gd name="T3" fmla="*/ 5 h 51"/>
                  <a:gd name="T4" fmla="*/ 6 w 55"/>
                  <a:gd name="T5" fmla="*/ 18 h 51"/>
                  <a:gd name="T6" fmla="*/ 18 w 55"/>
                  <a:gd name="T7" fmla="*/ 49 h 51"/>
                  <a:gd name="T8" fmla="*/ 27 w 55"/>
                  <a:gd name="T9" fmla="*/ 51 h 51"/>
                  <a:gd name="T10" fmla="*/ 49 w 55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7"/>
                    </a:moveTo>
                    <a:cubicBezTo>
                      <a:pt x="55" y="25"/>
                      <a:pt x="49" y="11"/>
                      <a:pt x="37" y="5"/>
                    </a:cubicBezTo>
                    <a:cubicBezTo>
                      <a:pt x="25" y="0"/>
                      <a:pt x="11" y="6"/>
                      <a:pt x="6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1" name="Freeform 5984"/>
              <p:cNvSpPr>
                <a:spLocks/>
              </p:cNvSpPr>
              <p:nvPr/>
            </p:nvSpPr>
            <p:spPr bwMode="auto">
              <a:xfrm>
                <a:off x="30374" y="-16393"/>
                <a:ext cx="144" cy="137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2" name="Freeform 5985"/>
              <p:cNvSpPr>
                <a:spLocks/>
              </p:cNvSpPr>
              <p:nvPr/>
            </p:nvSpPr>
            <p:spPr bwMode="auto">
              <a:xfrm>
                <a:off x="30324" y="-16235"/>
                <a:ext cx="130" cy="136"/>
              </a:xfrm>
              <a:custGeom>
                <a:avLst/>
                <a:gdLst>
                  <a:gd name="T0" fmla="*/ 32 w 49"/>
                  <a:gd name="T1" fmla="*/ 4 h 51"/>
                  <a:gd name="T2" fmla="*/ 2 w 49"/>
                  <a:gd name="T3" fmla="*/ 19 h 51"/>
                  <a:gd name="T4" fmla="*/ 3 w 49"/>
                  <a:gd name="T5" fmla="*/ 37 h 51"/>
                  <a:gd name="T6" fmla="*/ 16 w 49"/>
                  <a:gd name="T7" fmla="*/ 49 h 51"/>
                  <a:gd name="T8" fmla="*/ 24 w 49"/>
                  <a:gd name="T9" fmla="*/ 51 h 51"/>
                  <a:gd name="T10" fmla="*/ 47 w 49"/>
                  <a:gd name="T11" fmla="*/ 35 h 51"/>
                  <a:gd name="T12" fmla="*/ 46 w 49"/>
                  <a:gd name="T13" fmla="*/ 17 h 51"/>
                  <a:gd name="T14" fmla="*/ 32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2" y="4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3" y="44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3" name="Freeform 5986"/>
              <p:cNvSpPr>
                <a:spLocks/>
              </p:cNvSpPr>
              <p:nvPr/>
            </p:nvSpPr>
            <p:spPr bwMode="auto">
              <a:xfrm>
                <a:off x="30270" y="-16075"/>
                <a:ext cx="131" cy="133"/>
              </a:xfrm>
              <a:custGeom>
                <a:avLst/>
                <a:gdLst>
                  <a:gd name="T0" fmla="*/ 32 w 49"/>
                  <a:gd name="T1" fmla="*/ 4 h 50"/>
                  <a:gd name="T2" fmla="*/ 2 w 49"/>
                  <a:gd name="T3" fmla="*/ 19 h 50"/>
                  <a:gd name="T4" fmla="*/ 3 w 49"/>
                  <a:gd name="T5" fmla="*/ 37 h 50"/>
                  <a:gd name="T6" fmla="*/ 17 w 49"/>
                  <a:gd name="T7" fmla="*/ 49 h 50"/>
                  <a:gd name="T8" fmla="*/ 24 w 49"/>
                  <a:gd name="T9" fmla="*/ 50 h 50"/>
                  <a:gd name="T10" fmla="*/ 47 w 49"/>
                  <a:gd name="T11" fmla="*/ 34 h 50"/>
                  <a:gd name="T12" fmla="*/ 46 w 49"/>
                  <a:gd name="T13" fmla="*/ 16 h 50"/>
                  <a:gd name="T14" fmla="*/ 32 w 49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2" y="4"/>
                    </a:moveTo>
                    <a:cubicBezTo>
                      <a:pt x="19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4" name="Freeform 5987"/>
              <p:cNvSpPr>
                <a:spLocks/>
              </p:cNvSpPr>
              <p:nvPr/>
            </p:nvSpPr>
            <p:spPr bwMode="auto">
              <a:xfrm>
                <a:off x="5935" y="-11651"/>
                <a:ext cx="134" cy="136"/>
              </a:xfrm>
              <a:custGeom>
                <a:avLst/>
                <a:gdLst>
                  <a:gd name="T0" fmla="*/ 25 w 50"/>
                  <a:gd name="T1" fmla="*/ 51 h 51"/>
                  <a:gd name="T2" fmla="*/ 37 w 50"/>
                  <a:gd name="T3" fmla="*/ 48 h 51"/>
                  <a:gd name="T4" fmla="*/ 48 w 50"/>
                  <a:gd name="T5" fmla="*/ 33 h 51"/>
                  <a:gd name="T6" fmla="*/ 46 w 50"/>
                  <a:gd name="T7" fmla="*/ 15 h 51"/>
                  <a:gd name="T8" fmla="*/ 13 w 50"/>
                  <a:gd name="T9" fmla="*/ 7 h 51"/>
                  <a:gd name="T10" fmla="*/ 2 w 50"/>
                  <a:gd name="T11" fmla="*/ 21 h 51"/>
                  <a:gd name="T12" fmla="*/ 5 w 50"/>
                  <a:gd name="T13" fmla="*/ 39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4" y="50"/>
                      <a:pt x="37" y="48"/>
                    </a:cubicBezTo>
                    <a:cubicBezTo>
                      <a:pt x="43" y="45"/>
                      <a:pt x="47" y="39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7"/>
                    </a:cubicBez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5" name="Freeform 5988"/>
              <p:cNvSpPr>
                <a:spLocks/>
              </p:cNvSpPr>
              <p:nvPr/>
            </p:nvSpPr>
            <p:spPr bwMode="auto">
              <a:xfrm>
                <a:off x="6023" y="-11510"/>
                <a:ext cx="139" cy="136"/>
              </a:xfrm>
              <a:custGeom>
                <a:avLst/>
                <a:gdLst>
                  <a:gd name="T0" fmla="*/ 12 w 52"/>
                  <a:gd name="T1" fmla="*/ 6 h 51"/>
                  <a:gd name="T2" fmla="*/ 1 w 52"/>
                  <a:gd name="T3" fmla="*/ 21 h 51"/>
                  <a:gd name="T4" fmla="*/ 4 w 52"/>
                  <a:gd name="T5" fmla="*/ 39 h 51"/>
                  <a:gd name="T6" fmla="*/ 24 w 52"/>
                  <a:gd name="T7" fmla="*/ 51 h 51"/>
                  <a:gd name="T8" fmla="*/ 37 w 52"/>
                  <a:gd name="T9" fmla="*/ 47 h 51"/>
                  <a:gd name="T10" fmla="*/ 45 w 52"/>
                  <a:gd name="T11" fmla="*/ 14 h 51"/>
                  <a:gd name="T12" fmla="*/ 12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6"/>
                    </a:moveTo>
                    <a:cubicBezTo>
                      <a:pt x="6" y="10"/>
                      <a:pt x="2" y="15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4" y="51"/>
                    </a:cubicBez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0"/>
                      <a:pt x="52" y="25"/>
                      <a:pt x="45" y="14"/>
                    </a:cubicBezTo>
                    <a:cubicBezTo>
                      <a:pt x="38" y="3"/>
                      <a:pt x="22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6" name="Freeform 5989"/>
              <p:cNvSpPr>
                <a:spLocks/>
              </p:cNvSpPr>
              <p:nvPr/>
            </p:nvSpPr>
            <p:spPr bwMode="auto">
              <a:xfrm>
                <a:off x="6111" y="-11374"/>
                <a:ext cx="134" cy="136"/>
              </a:xfrm>
              <a:custGeom>
                <a:avLst/>
                <a:gdLst>
                  <a:gd name="T0" fmla="*/ 12 w 50"/>
                  <a:gd name="T1" fmla="*/ 7 h 51"/>
                  <a:gd name="T2" fmla="*/ 2 w 50"/>
                  <a:gd name="T3" fmla="*/ 22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2 h 51"/>
                  <a:gd name="T12" fmla="*/ 45 w 50"/>
                  <a:gd name="T13" fmla="*/ 14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6" y="11"/>
                      <a:pt x="3" y="16"/>
                      <a:pt x="2" y="22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4" y="43"/>
                      <a:pt x="47" y="38"/>
                      <a:pt x="48" y="32"/>
                    </a:cubicBezTo>
                    <a:cubicBezTo>
                      <a:pt x="50" y="25"/>
                      <a:pt x="48" y="19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7" name="Freeform 5990"/>
              <p:cNvSpPr>
                <a:spLocks/>
              </p:cNvSpPr>
              <p:nvPr/>
            </p:nvSpPr>
            <p:spPr bwMode="auto">
              <a:xfrm>
                <a:off x="6199" y="-11240"/>
                <a:ext cx="139" cy="136"/>
              </a:xfrm>
              <a:custGeom>
                <a:avLst/>
                <a:gdLst>
                  <a:gd name="T0" fmla="*/ 13 w 52"/>
                  <a:gd name="T1" fmla="*/ 8 h 51"/>
                  <a:gd name="T2" fmla="*/ 8 w 52"/>
                  <a:gd name="T3" fmla="*/ 41 h 51"/>
                  <a:gd name="T4" fmla="*/ 27 w 52"/>
                  <a:gd name="T5" fmla="*/ 51 h 51"/>
                  <a:gd name="T6" fmla="*/ 41 w 52"/>
                  <a:gd name="T7" fmla="*/ 47 h 51"/>
                  <a:gd name="T8" fmla="*/ 51 w 52"/>
                  <a:gd name="T9" fmla="*/ 31 h 51"/>
                  <a:gd name="T10" fmla="*/ 47 w 52"/>
                  <a:gd name="T11" fmla="*/ 13 h 51"/>
                  <a:gd name="T12" fmla="*/ 13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8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7"/>
                    </a:cubicBezTo>
                    <a:cubicBezTo>
                      <a:pt x="46" y="43"/>
                      <a:pt x="50" y="37"/>
                      <a:pt x="51" y="31"/>
                    </a:cubicBezTo>
                    <a:cubicBezTo>
                      <a:pt x="52" y="25"/>
                      <a:pt x="50" y="18"/>
                      <a:pt x="47" y="13"/>
                    </a:cubicBezTo>
                    <a:cubicBezTo>
                      <a:pt x="39" y="3"/>
                      <a:pt x="24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8" name="Freeform 5991"/>
              <p:cNvSpPr>
                <a:spLocks/>
              </p:cNvSpPr>
              <p:nvPr/>
            </p:nvSpPr>
            <p:spPr bwMode="auto">
              <a:xfrm>
                <a:off x="6303" y="-11110"/>
                <a:ext cx="139" cy="137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4 h 51"/>
                  <a:gd name="T4" fmla="*/ 6 w 52"/>
                  <a:gd name="T5" fmla="*/ 42 h 51"/>
                  <a:gd name="T6" fmla="*/ 25 w 52"/>
                  <a:gd name="T7" fmla="*/ 51 h 51"/>
                  <a:gd name="T8" fmla="*/ 39 w 52"/>
                  <a:gd name="T9" fmla="*/ 46 h 51"/>
                  <a:gd name="T10" fmla="*/ 44 w 52"/>
                  <a:gd name="T11" fmla="*/ 13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1" y="48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4" y="13"/>
                    </a:cubicBezTo>
                    <a:cubicBezTo>
                      <a:pt x="36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9" name="Freeform 5992"/>
              <p:cNvSpPr>
                <a:spLocks/>
              </p:cNvSpPr>
              <p:nvPr/>
            </p:nvSpPr>
            <p:spPr bwMode="auto">
              <a:xfrm>
                <a:off x="6407" y="-10979"/>
                <a:ext cx="136" cy="134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1 h 50"/>
                  <a:gd name="T6" fmla="*/ 24 w 51"/>
                  <a:gd name="T7" fmla="*/ 50 h 50"/>
                  <a:gd name="T8" fmla="*/ 39 w 51"/>
                  <a:gd name="T9" fmla="*/ 45 h 50"/>
                  <a:gd name="T10" fmla="*/ 43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7"/>
                      <a:pt x="0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9" y="36"/>
                      <a:pt x="51" y="21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0" name="Freeform 5993"/>
              <p:cNvSpPr>
                <a:spLocks/>
              </p:cNvSpPr>
              <p:nvPr/>
            </p:nvSpPr>
            <p:spPr bwMode="auto">
              <a:xfrm>
                <a:off x="6506" y="-10856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2 w 51"/>
                  <a:gd name="T3" fmla="*/ 45 h 51"/>
                  <a:gd name="T4" fmla="*/ 51 w 51"/>
                  <a:gd name="T5" fmla="*/ 29 h 51"/>
                  <a:gd name="T6" fmla="*/ 45 w 51"/>
                  <a:gd name="T7" fmla="*/ 11 h 51"/>
                  <a:gd name="T8" fmla="*/ 11 w 51"/>
                  <a:gd name="T9" fmla="*/ 9 h 51"/>
                  <a:gd name="T10" fmla="*/ 9 w 51"/>
                  <a:gd name="T11" fmla="*/ 42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2" y="51"/>
                      <a:pt x="38" y="49"/>
                      <a:pt x="42" y="45"/>
                    </a:cubicBezTo>
                    <a:cubicBezTo>
                      <a:pt x="47" y="41"/>
                      <a:pt x="50" y="35"/>
                      <a:pt x="51" y="29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6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1" name="Freeform 5994"/>
              <p:cNvSpPr>
                <a:spLocks/>
              </p:cNvSpPr>
              <p:nvPr/>
            </p:nvSpPr>
            <p:spPr bwMode="auto">
              <a:xfrm>
                <a:off x="6615" y="-10733"/>
                <a:ext cx="136" cy="133"/>
              </a:xfrm>
              <a:custGeom>
                <a:avLst/>
                <a:gdLst>
                  <a:gd name="T0" fmla="*/ 43 w 51"/>
                  <a:gd name="T1" fmla="*/ 44 h 50"/>
                  <a:gd name="T2" fmla="*/ 50 w 51"/>
                  <a:gd name="T3" fmla="*/ 27 h 50"/>
                  <a:gd name="T4" fmla="*/ 44 w 51"/>
                  <a:gd name="T5" fmla="*/ 10 h 50"/>
                  <a:gd name="T6" fmla="*/ 10 w 51"/>
                  <a:gd name="T7" fmla="*/ 9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4"/>
                    </a:moveTo>
                    <a:cubicBezTo>
                      <a:pt x="47" y="40"/>
                      <a:pt x="50" y="34"/>
                      <a:pt x="50" y="27"/>
                    </a:cubicBezTo>
                    <a:cubicBezTo>
                      <a:pt x="51" y="21"/>
                      <a:pt x="49" y="15"/>
                      <a:pt x="44" y="10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2" name="Freeform 5995"/>
              <p:cNvSpPr>
                <a:spLocks/>
              </p:cNvSpPr>
              <p:nvPr/>
            </p:nvSpPr>
            <p:spPr bwMode="auto">
              <a:xfrm>
                <a:off x="6730" y="-10616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7 h 50"/>
                  <a:gd name="T6" fmla="*/ 43 w 50"/>
                  <a:gd name="T7" fmla="*/ 10 h 50"/>
                  <a:gd name="T8" fmla="*/ 9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0"/>
                      <a:pt x="47" y="14"/>
                      <a:pt x="43" y="10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3" name="Freeform 5996"/>
              <p:cNvSpPr>
                <a:spLocks/>
              </p:cNvSpPr>
              <p:nvPr/>
            </p:nvSpPr>
            <p:spPr bwMode="auto">
              <a:xfrm>
                <a:off x="6853" y="-10501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7 w 48"/>
                  <a:gd name="T3" fmla="*/ 26 h 50"/>
                  <a:gd name="T4" fmla="*/ 40 w 48"/>
                  <a:gd name="T5" fmla="*/ 9 h 50"/>
                  <a:gd name="T6" fmla="*/ 6 w 48"/>
                  <a:gd name="T7" fmla="*/ 10 h 50"/>
                  <a:gd name="T8" fmla="*/ 0 w 48"/>
                  <a:gd name="T9" fmla="*/ 27 h 50"/>
                  <a:gd name="T10" fmla="*/ 7 w 48"/>
                  <a:gd name="T11" fmla="*/ 43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8"/>
                      <a:pt x="48" y="32"/>
                      <a:pt x="47" y="26"/>
                    </a:cubicBezTo>
                    <a:cubicBezTo>
                      <a:pt x="47" y="19"/>
                      <a:pt x="45" y="14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4" name="Freeform 5997"/>
              <p:cNvSpPr>
                <a:spLocks/>
              </p:cNvSpPr>
              <p:nvPr/>
            </p:nvSpPr>
            <p:spPr bwMode="auto">
              <a:xfrm>
                <a:off x="6965" y="-10389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9 w 53"/>
                  <a:gd name="T7" fmla="*/ 10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0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7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5" name="Freeform 5998"/>
              <p:cNvSpPr>
                <a:spLocks/>
              </p:cNvSpPr>
              <p:nvPr/>
            </p:nvSpPr>
            <p:spPr bwMode="auto">
              <a:xfrm>
                <a:off x="7087" y="-10282"/>
                <a:ext cx="142" cy="133"/>
              </a:xfrm>
              <a:custGeom>
                <a:avLst/>
                <a:gdLst>
                  <a:gd name="T0" fmla="*/ 45 w 53"/>
                  <a:gd name="T1" fmla="*/ 42 h 50"/>
                  <a:gd name="T2" fmla="*/ 42 w 53"/>
                  <a:gd name="T3" fmla="*/ 8 h 50"/>
                  <a:gd name="T4" fmla="*/ 8 w 53"/>
                  <a:gd name="T5" fmla="*/ 10 h 50"/>
                  <a:gd name="T6" fmla="*/ 11 w 53"/>
                  <a:gd name="T7" fmla="*/ 44 h 50"/>
                  <a:gd name="T8" fmla="*/ 27 w 53"/>
                  <a:gd name="T9" fmla="*/ 50 h 50"/>
                  <a:gd name="T10" fmla="*/ 45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5" y="42"/>
                    </a:moveTo>
                    <a:cubicBezTo>
                      <a:pt x="53" y="31"/>
                      <a:pt x="52" y="16"/>
                      <a:pt x="42" y="8"/>
                    </a:cubicBezTo>
                    <a:cubicBezTo>
                      <a:pt x="32" y="0"/>
                      <a:pt x="17" y="1"/>
                      <a:pt x="8" y="10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6" name="Freeform 5999"/>
              <p:cNvSpPr>
                <a:spLocks/>
              </p:cNvSpPr>
              <p:nvPr/>
            </p:nvSpPr>
            <p:spPr bwMode="auto">
              <a:xfrm>
                <a:off x="7213" y="-10181"/>
                <a:ext cx="144" cy="136"/>
              </a:xfrm>
              <a:custGeom>
                <a:avLst/>
                <a:gdLst>
                  <a:gd name="T0" fmla="*/ 46 w 54"/>
                  <a:gd name="T1" fmla="*/ 42 h 51"/>
                  <a:gd name="T2" fmla="*/ 42 w 54"/>
                  <a:gd name="T3" fmla="*/ 8 h 51"/>
                  <a:gd name="T4" fmla="*/ 8 w 54"/>
                  <a:gd name="T5" fmla="*/ 12 h 51"/>
                  <a:gd name="T6" fmla="*/ 12 w 54"/>
                  <a:gd name="T7" fmla="*/ 45 h 51"/>
                  <a:gd name="T8" fmla="*/ 27 w 54"/>
                  <a:gd name="T9" fmla="*/ 51 h 51"/>
                  <a:gd name="T10" fmla="*/ 46 w 54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2"/>
                    </a:move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7" name="Freeform 6000"/>
              <p:cNvSpPr>
                <a:spLocks/>
              </p:cNvSpPr>
              <p:nvPr/>
            </p:nvSpPr>
            <p:spPr bwMode="auto">
              <a:xfrm>
                <a:off x="7349" y="-10082"/>
                <a:ext cx="138" cy="136"/>
              </a:xfrm>
              <a:custGeom>
                <a:avLst/>
                <a:gdLst>
                  <a:gd name="T0" fmla="*/ 10 w 52"/>
                  <a:gd name="T1" fmla="*/ 46 h 51"/>
                  <a:gd name="T2" fmla="*/ 25 w 52"/>
                  <a:gd name="T3" fmla="*/ 51 h 51"/>
                  <a:gd name="T4" fmla="*/ 44 w 52"/>
                  <a:gd name="T5" fmla="*/ 41 h 51"/>
                  <a:gd name="T6" fmla="*/ 39 w 52"/>
                  <a:gd name="T7" fmla="*/ 8 h 51"/>
                  <a:gd name="T8" fmla="*/ 6 w 52"/>
                  <a:gd name="T9" fmla="*/ 13 h 51"/>
                  <a:gd name="T10" fmla="*/ 1 w 52"/>
                  <a:gd name="T11" fmla="*/ 30 h 51"/>
                  <a:gd name="T12" fmla="*/ 10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0" y="46"/>
                    </a:move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4" y="41"/>
                    </a:cubicBezTo>
                    <a:cubicBezTo>
                      <a:pt x="52" y="31"/>
                      <a:pt x="49" y="16"/>
                      <a:pt x="39" y="8"/>
                    </a:cubicBezTo>
                    <a:cubicBezTo>
                      <a:pt x="29" y="0"/>
                      <a:pt x="13" y="3"/>
                      <a:pt x="6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8" name="Freeform 6001"/>
              <p:cNvSpPr>
                <a:spLocks/>
              </p:cNvSpPr>
              <p:nvPr/>
            </p:nvSpPr>
            <p:spPr bwMode="auto">
              <a:xfrm>
                <a:off x="7482" y="-9986"/>
                <a:ext cx="131" cy="136"/>
              </a:xfrm>
              <a:custGeom>
                <a:avLst/>
                <a:gdLst>
                  <a:gd name="T0" fmla="*/ 38 w 49"/>
                  <a:gd name="T1" fmla="*/ 8 h 51"/>
                  <a:gd name="T2" fmla="*/ 5 w 49"/>
                  <a:gd name="T3" fmla="*/ 13 h 51"/>
                  <a:gd name="T4" fmla="*/ 1 w 49"/>
                  <a:gd name="T5" fmla="*/ 31 h 51"/>
                  <a:gd name="T6" fmla="*/ 11 w 49"/>
                  <a:gd name="T7" fmla="*/ 47 h 51"/>
                  <a:gd name="T8" fmla="*/ 24 w 49"/>
                  <a:gd name="T9" fmla="*/ 51 h 51"/>
                  <a:gd name="T10" fmla="*/ 44 w 49"/>
                  <a:gd name="T11" fmla="*/ 41 h 51"/>
                  <a:gd name="T12" fmla="*/ 48 w 49"/>
                  <a:gd name="T13" fmla="*/ 23 h 51"/>
                  <a:gd name="T14" fmla="*/ 38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8" y="8"/>
                    </a:moveTo>
                    <a:cubicBezTo>
                      <a:pt x="28" y="0"/>
                      <a:pt x="12" y="3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2" y="37"/>
                      <a:pt x="5" y="43"/>
                      <a:pt x="11" y="47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8" y="36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9" name="Freeform 6002"/>
              <p:cNvSpPr>
                <a:spLocks/>
              </p:cNvSpPr>
              <p:nvPr/>
            </p:nvSpPr>
            <p:spPr bwMode="auto">
              <a:xfrm>
                <a:off x="7610" y="-9895"/>
                <a:ext cx="138" cy="136"/>
              </a:xfrm>
              <a:custGeom>
                <a:avLst/>
                <a:gdLst>
                  <a:gd name="T0" fmla="*/ 40 w 52"/>
                  <a:gd name="T1" fmla="*/ 8 h 51"/>
                  <a:gd name="T2" fmla="*/ 7 w 52"/>
                  <a:gd name="T3" fmla="*/ 14 h 51"/>
                  <a:gd name="T4" fmla="*/ 14 w 52"/>
                  <a:gd name="T5" fmla="*/ 47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0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0" y="8"/>
                    </a:moveTo>
                    <a:cubicBezTo>
                      <a:pt x="30" y="0"/>
                      <a:pt x="14" y="4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49" y="16"/>
                      <a:pt x="46" y="11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0" name="Freeform 6003"/>
              <p:cNvSpPr>
                <a:spLocks/>
              </p:cNvSpPr>
              <p:nvPr/>
            </p:nvSpPr>
            <p:spPr bwMode="auto">
              <a:xfrm>
                <a:off x="7756" y="-9807"/>
                <a:ext cx="131" cy="136"/>
              </a:xfrm>
              <a:custGeom>
                <a:avLst/>
                <a:gdLst>
                  <a:gd name="T0" fmla="*/ 37 w 49"/>
                  <a:gd name="T1" fmla="*/ 7 h 51"/>
                  <a:gd name="T2" fmla="*/ 4 w 49"/>
                  <a:gd name="T3" fmla="*/ 15 h 51"/>
                  <a:gd name="T4" fmla="*/ 1 w 49"/>
                  <a:gd name="T5" fmla="*/ 33 h 51"/>
                  <a:gd name="T6" fmla="*/ 12 w 49"/>
                  <a:gd name="T7" fmla="*/ 48 h 51"/>
                  <a:gd name="T8" fmla="*/ 24 w 49"/>
                  <a:gd name="T9" fmla="*/ 51 h 51"/>
                  <a:gd name="T10" fmla="*/ 45 w 49"/>
                  <a:gd name="T11" fmla="*/ 40 h 51"/>
                  <a:gd name="T12" fmla="*/ 48 w 49"/>
                  <a:gd name="T13" fmla="*/ 22 h 51"/>
                  <a:gd name="T14" fmla="*/ 37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6" y="44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6"/>
                      <a:pt x="42" y="10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1" name="Freeform 6004"/>
              <p:cNvSpPr>
                <a:spLocks/>
              </p:cNvSpPr>
              <p:nvPr/>
            </p:nvSpPr>
            <p:spPr bwMode="auto">
              <a:xfrm>
                <a:off x="7890" y="-9722"/>
                <a:ext cx="146" cy="133"/>
              </a:xfrm>
              <a:custGeom>
                <a:avLst/>
                <a:gdLst>
                  <a:gd name="T0" fmla="*/ 39 w 55"/>
                  <a:gd name="T1" fmla="*/ 6 h 50"/>
                  <a:gd name="T2" fmla="*/ 7 w 55"/>
                  <a:gd name="T3" fmla="*/ 15 h 50"/>
                  <a:gd name="T4" fmla="*/ 16 w 55"/>
                  <a:gd name="T5" fmla="*/ 47 h 50"/>
                  <a:gd name="T6" fmla="*/ 27 w 55"/>
                  <a:gd name="T7" fmla="*/ 50 h 50"/>
                  <a:gd name="T8" fmla="*/ 48 w 55"/>
                  <a:gd name="T9" fmla="*/ 39 h 50"/>
                  <a:gd name="T10" fmla="*/ 39 w 55"/>
                  <a:gd name="T11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39" y="6"/>
                    </a:move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6" y="47"/>
                    </a:cubicBezTo>
                    <a:cubicBezTo>
                      <a:pt x="19" y="49"/>
                      <a:pt x="23" y="50"/>
                      <a:pt x="27" y="50"/>
                    </a:cubicBezTo>
                    <a:cubicBezTo>
                      <a:pt x="36" y="50"/>
                      <a:pt x="44" y="46"/>
                      <a:pt x="48" y="39"/>
                    </a:cubicBezTo>
                    <a:cubicBezTo>
                      <a:pt x="55" y="27"/>
                      <a:pt x="51" y="13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2" name="Freeform 6005"/>
              <p:cNvSpPr>
                <a:spLocks/>
              </p:cNvSpPr>
              <p:nvPr/>
            </p:nvSpPr>
            <p:spPr bwMode="auto">
              <a:xfrm>
                <a:off x="8034" y="-9645"/>
                <a:ext cx="146" cy="136"/>
              </a:xfrm>
              <a:custGeom>
                <a:avLst/>
                <a:gdLst>
                  <a:gd name="T0" fmla="*/ 39 w 55"/>
                  <a:gd name="T1" fmla="*/ 6 h 51"/>
                  <a:gd name="T2" fmla="*/ 7 w 55"/>
                  <a:gd name="T3" fmla="*/ 16 h 51"/>
                  <a:gd name="T4" fmla="*/ 16 w 55"/>
                  <a:gd name="T5" fmla="*/ 48 h 51"/>
                  <a:gd name="T6" fmla="*/ 28 w 55"/>
                  <a:gd name="T7" fmla="*/ 51 h 51"/>
                  <a:gd name="T8" fmla="*/ 49 w 55"/>
                  <a:gd name="T9" fmla="*/ 39 h 51"/>
                  <a:gd name="T10" fmla="*/ 39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39" y="6"/>
                    </a:moveTo>
                    <a:cubicBezTo>
                      <a:pt x="28" y="0"/>
                      <a:pt x="13" y="5"/>
                      <a:pt x="7" y="16"/>
                    </a:cubicBezTo>
                    <a:cubicBezTo>
                      <a:pt x="0" y="28"/>
                      <a:pt x="5" y="42"/>
                      <a:pt x="16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9" y="39"/>
                    </a:cubicBezTo>
                    <a:cubicBezTo>
                      <a:pt x="55" y="27"/>
                      <a:pt x="50" y="13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3" name="Freeform 6006"/>
              <p:cNvSpPr>
                <a:spLocks/>
              </p:cNvSpPr>
              <p:nvPr/>
            </p:nvSpPr>
            <p:spPr bwMode="auto">
              <a:xfrm>
                <a:off x="8183" y="-9570"/>
                <a:ext cx="144" cy="136"/>
              </a:xfrm>
              <a:custGeom>
                <a:avLst/>
                <a:gdLst>
                  <a:gd name="T0" fmla="*/ 16 w 54"/>
                  <a:gd name="T1" fmla="*/ 49 h 51"/>
                  <a:gd name="T2" fmla="*/ 27 w 54"/>
                  <a:gd name="T3" fmla="*/ 51 h 51"/>
                  <a:gd name="T4" fmla="*/ 48 w 54"/>
                  <a:gd name="T5" fmla="*/ 38 h 51"/>
                  <a:gd name="T6" fmla="*/ 37 w 54"/>
                  <a:gd name="T7" fmla="*/ 6 h 51"/>
                  <a:gd name="T8" fmla="*/ 5 w 54"/>
                  <a:gd name="T9" fmla="*/ 17 h 51"/>
                  <a:gd name="T10" fmla="*/ 16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9"/>
                    </a:moveTo>
                    <a:cubicBezTo>
                      <a:pt x="19" y="51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49" y="12"/>
                      <a:pt x="37" y="6"/>
                    </a:cubicBezTo>
                    <a:cubicBezTo>
                      <a:pt x="26" y="0"/>
                      <a:pt x="11" y="5"/>
                      <a:pt x="5" y="17"/>
                    </a:cubicBezTo>
                    <a:cubicBezTo>
                      <a:pt x="0" y="29"/>
                      <a:pt x="4" y="43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4" name="Freeform 6007"/>
              <p:cNvSpPr>
                <a:spLocks/>
              </p:cNvSpPr>
              <p:nvPr/>
            </p:nvSpPr>
            <p:spPr bwMode="auto">
              <a:xfrm>
                <a:off x="8338" y="-9498"/>
                <a:ext cx="138" cy="136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5 w 52"/>
                  <a:gd name="T7" fmla="*/ 5 h 51"/>
                  <a:gd name="T8" fmla="*/ 3 w 52"/>
                  <a:gd name="T9" fmla="*/ 17 h 51"/>
                  <a:gd name="T10" fmla="*/ 3 w 52"/>
                  <a:gd name="T11" fmla="*/ 35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52" y="25"/>
                      <a:pt x="47" y="11"/>
                      <a:pt x="35" y="5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5" name="Freeform 6008"/>
              <p:cNvSpPr>
                <a:spLocks/>
              </p:cNvSpPr>
              <p:nvPr/>
            </p:nvSpPr>
            <p:spPr bwMode="auto">
              <a:xfrm>
                <a:off x="8484" y="-9431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7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4" y="24"/>
                      <a:pt x="49" y="10"/>
                      <a:pt x="36" y="5"/>
                    </a:cubicBezTo>
                    <a:cubicBezTo>
                      <a:pt x="25" y="0"/>
                      <a:pt x="10" y="6"/>
                      <a:pt x="5" y="17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6" name="Freeform 6009"/>
              <p:cNvSpPr>
                <a:spLocks/>
              </p:cNvSpPr>
              <p:nvPr/>
            </p:nvSpPr>
            <p:spPr bwMode="auto">
              <a:xfrm>
                <a:off x="8647" y="-9370"/>
                <a:ext cx="136" cy="136"/>
              </a:xfrm>
              <a:custGeom>
                <a:avLst/>
                <a:gdLst>
                  <a:gd name="T0" fmla="*/ 16 w 51"/>
                  <a:gd name="T1" fmla="*/ 49 h 51"/>
                  <a:gd name="T2" fmla="*/ 24 w 51"/>
                  <a:gd name="T3" fmla="*/ 51 h 51"/>
                  <a:gd name="T4" fmla="*/ 46 w 51"/>
                  <a:gd name="T5" fmla="*/ 35 h 51"/>
                  <a:gd name="T6" fmla="*/ 33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16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5"/>
                    </a:cubicBezTo>
                    <a:cubicBezTo>
                      <a:pt x="51" y="23"/>
                      <a:pt x="45" y="9"/>
                      <a:pt x="33" y="5"/>
                    </a:cubicBezTo>
                    <a:cubicBezTo>
                      <a:pt x="21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2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7" name="Freeform 6010"/>
              <p:cNvSpPr>
                <a:spLocks/>
              </p:cNvSpPr>
              <p:nvPr/>
            </p:nvSpPr>
            <p:spPr bwMode="auto">
              <a:xfrm>
                <a:off x="8796" y="-9314"/>
                <a:ext cx="139" cy="136"/>
              </a:xfrm>
              <a:custGeom>
                <a:avLst/>
                <a:gdLst>
                  <a:gd name="T0" fmla="*/ 19 w 52"/>
                  <a:gd name="T1" fmla="*/ 50 h 51"/>
                  <a:gd name="T2" fmla="*/ 27 w 52"/>
                  <a:gd name="T3" fmla="*/ 51 h 51"/>
                  <a:gd name="T4" fmla="*/ 50 w 52"/>
                  <a:gd name="T5" fmla="*/ 35 h 51"/>
                  <a:gd name="T6" fmla="*/ 49 w 52"/>
                  <a:gd name="T7" fmla="*/ 17 h 51"/>
                  <a:gd name="T8" fmla="*/ 35 w 52"/>
                  <a:gd name="T9" fmla="*/ 5 h 51"/>
                  <a:gd name="T10" fmla="*/ 5 w 52"/>
                  <a:gd name="T11" fmla="*/ 19 h 51"/>
                  <a:gd name="T12" fmla="*/ 19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50"/>
                    </a:move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5"/>
                    </a:cubicBezTo>
                    <a:cubicBezTo>
                      <a:pt x="52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5" y="5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2"/>
                      <a:pt x="7" y="45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8" name="Freeform 6011"/>
              <p:cNvSpPr>
                <a:spLocks/>
              </p:cNvSpPr>
              <p:nvPr/>
            </p:nvSpPr>
            <p:spPr bwMode="auto">
              <a:xfrm>
                <a:off x="8962" y="-9260"/>
                <a:ext cx="133" cy="136"/>
              </a:xfrm>
              <a:custGeom>
                <a:avLst/>
                <a:gdLst>
                  <a:gd name="T0" fmla="*/ 2 w 50"/>
                  <a:gd name="T1" fmla="*/ 19 h 51"/>
                  <a:gd name="T2" fmla="*/ 4 w 50"/>
                  <a:gd name="T3" fmla="*/ 38 h 51"/>
                  <a:gd name="T4" fmla="*/ 18 w 50"/>
                  <a:gd name="T5" fmla="*/ 49 h 51"/>
                  <a:gd name="T6" fmla="*/ 25 w 50"/>
                  <a:gd name="T7" fmla="*/ 51 h 51"/>
                  <a:gd name="T8" fmla="*/ 48 w 50"/>
                  <a:gd name="T9" fmla="*/ 34 h 51"/>
                  <a:gd name="T10" fmla="*/ 46 w 50"/>
                  <a:gd name="T11" fmla="*/ 16 h 51"/>
                  <a:gd name="T12" fmla="*/ 32 w 50"/>
                  <a:gd name="T13" fmla="*/ 4 h 51"/>
                  <a:gd name="T14" fmla="*/ 2 w 50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19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8"/>
                      <a:pt x="18" y="49"/>
                    </a:cubicBezTo>
                    <a:cubicBezTo>
                      <a:pt x="20" y="50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9" name="Freeform 6012"/>
              <p:cNvSpPr>
                <a:spLocks/>
              </p:cNvSpPr>
              <p:nvPr/>
            </p:nvSpPr>
            <p:spPr bwMode="auto">
              <a:xfrm>
                <a:off x="9119" y="-9212"/>
                <a:ext cx="136" cy="133"/>
              </a:xfrm>
              <a:custGeom>
                <a:avLst/>
                <a:gdLst>
                  <a:gd name="T0" fmla="*/ 4 w 51"/>
                  <a:gd name="T1" fmla="*/ 20 h 50"/>
                  <a:gd name="T2" fmla="*/ 20 w 51"/>
                  <a:gd name="T3" fmla="*/ 49 h 50"/>
                  <a:gd name="T4" fmla="*/ 27 w 51"/>
                  <a:gd name="T5" fmla="*/ 50 h 50"/>
                  <a:gd name="T6" fmla="*/ 50 w 51"/>
                  <a:gd name="T7" fmla="*/ 33 h 50"/>
                  <a:gd name="T8" fmla="*/ 48 w 51"/>
                  <a:gd name="T9" fmla="*/ 15 h 50"/>
                  <a:gd name="T10" fmla="*/ 33 w 51"/>
                  <a:gd name="T11" fmla="*/ 3 h 50"/>
                  <a:gd name="T12" fmla="*/ 4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" y="20"/>
                    </a:move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1" y="27"/>
                      <a:pt x="51" y="20"/>
                      <a:pt x="48" y="15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1" y="0"/>
                      <a:pt x="7" y="8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0" name="Freeform 6013"/>
              <p:cNvSpPr>
                <a:spLocks/>
              </p:cNvSpPr>
              <p:nvPr/>
            </p:nvSpPr>
            <p:spPr bwMode="auto">
              <a:xfrm>
                <a:off x="9284" y="-9170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32 h 50"/>
                  <a:gd name="T4" fmla="*/ 47 w 51"/>
                  <a:gd name="T5" fmla="*/ 14 h 50"/>
                  <a:gd name="T6" fmla="*/ 32 w 51"/>
                  <a:gd name="T7" fmla="*/ 3 h 50"/>
                  <a:gd name="T8" fmla="*/ 3 w 51"/>
                  <a:gd name="T9" fmla="*/ 21 h 50"/>
                  <a:gd name="T10" fmla="*/ 20 w 51"/>
                  <a:gd name="T11" fmla="*/ 49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1" name="Freeform 6014"/>
              <p:cNvSpPr>
                <a:spLocks/>
              </p:cNvSpPr>
              <p:nvPr/>
            </p:nvSpPr>
            <p:spPr bwMode="auto">
              <a:xfrm>
                <a:off x="9450" y="-9132"/>
                <a:ext cx="141" cy="133"/>
              </a:xfrm>
              <a:custGeom>
                <a:avLst/>
                <a:gdLst>
                  <a:gd name="T0" fmla="*/ 22 w 53"/>
                  <a:gd name="T1" fmla="*/ 50 h 50"/>
                  <a:gd name="T2" fmla="*/ 27 w 53"/>
                  <a:gd name="T3" fmla="*/ 50 h 50"/>
                  <a:gd name="T4" fmla="*/ 50 w 53"/>
                  <a:gd name="T5" fmla="*/ 31 h 50"/>
                  <a:gd name="T6" fmla="*/ 32 w 53"/>
                  <a:gd name="T7" fmla="*/ 3 h 50"/>
                  <a:gd name="T8" fmla="*/ 3 w 53"/>
                  <a:gd name="T9" fmla="*/ 21 h 50"/>
                  <a:gd name="T10" fmla="*/ 22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2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8" y="42"/>
                      <a:pt x="50" y="31"/>
                    </a:cubicBezTo>
                    <a:cubicBezTo>
                      <a:pt x="53" y="18"/>
                      <a:pt x="44" y="6"/>
                      <a:pt x="32" y="3"/>
                    </a:cubicBezTo>
                    <a:cubicBezTo>
                      <a:pt x="19" y="0"/>
                      <a:pt x="6" y="9"/>
                      <a:pt x="3" y="21"/>
                    </a:cubicBezTo>
                    <a:cubicBezTo>
                      <a:pt x="0" y="34"/>
                      <a:pt x="9" y="47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2" name="Freeform 6015"/>
              <p:cNvSpPr>
                <a:spLocks/>
              </p:cNvSpPr>
              <p:nvPr/>
            </p:nvSpPr>
            <p:spPr bwMode="auto">
              <a:xfrm>
                <a:off x="9623" y="-9098"/>
                <a:ext cx="133" cy="131"/>
              </a:xfrm>
              <a:custGeom>
                <a:avLst/>
                <a:gdLst>
                  <a:gd name="T0" fmla="*/ 20 w 50"/>
                  <a:gd name="T1" fmla="*/ 49 h 49"/>
                  <a:gd name="T2" fmla="*/ 25 w 50"/>
                  <a:gd name="T3" fmla="*/ 49 h 49"/>
                  <a:gd name="T4" fmla="*/ 48 w 50"/>
                  <a:gd name="T5" fmla="*/ 30 h 49"/>
                  <a:gd name="T6" fmla="*/ 29 w 50"/>
                  <a:gd name="T7" fmla="*/ 2 h 49"/>
                  <a:gd name="T8" fmla="*/ 1 w 50"/>
                  <a:gd name="T9" fmla="*/ 21 h 49"/>
                  <a:gd name="T10" fmla="*/ 5 w 50"/>
                  <a:gd name="T11" fmla="*/ 39 h 49"/>
                  <a:gd name="T12" fmla="*/ 20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0" y="49"/>
                    </a:move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50" y="17"/>
                      <a:pt x="42" y="4"/>
                      <a:pt x="29" y="2"/>
                    </a:cubicBezTo>
                    <a:cubicBezTo>
                      <a:pt x="16" y="0"/>
                      <a:pt x="3" y="8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3" name="Freeform 6016"/>
              <p:cNvSpPr>
                <a:spLocks/>
              </p:cNvSpPr>
              <p:nvPr/>
            </p:nvSpPr>
            <p:spPr bwMode="auto">
              <a:xfrm>
                <a:off x="9791" y="-9071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49 w 51"/>
                  <a:gd name="T3" fmla="*/ 29 h 49"/>
                  <a:gd name="T4" fmla="*/ 29 w 51"/>
                  <a:gd name="T5" fmla="*/ 2 h 49"/>
                  <a:gd name="T6" fmla="*/ 2 w 51"/>
                  <a:gd name="T7" fmla="*/ 22 h 49"/>
                  <a:gd name="T8" fmla="*/ 22 w 51"/>
                  <a:gd name="T9" fmla="*/ 49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4" name="Freeform 6017"/>
              <p:cNvSpPr>
                <a:spLocks/>
              </p:cNvSpPr>
              <p:nvPr/>
            </p:nvSpPr>
            <p:spPr bwMode="auto">
              <a:xfrm>
                <a:off x="9964" y="-9047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8 h 49"/>
                  <a:gd name="T4" fmla="*/ 28 w 50"/>
                  <a:gd name="T5" fmla="*/ 1 h 49"/>
                  <a:gd name="T6" fmla="*/ 1 w 50"/>
                  <a:gd name="T7" fmla="*/ 22 h 49"/>
                  <a:gd name="T8" fmla="*/ 22 w 50"/>
                  <a:gd name="T9" fmla="*/ 49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5" name="Freeform 6018"/>
              <p:cNvSpPr>
                <a:spLocks/>
              </p:cNvSpPr>
              <p:nvPr/>
            </p:nvSpPr>
            <p:spPr bwMode="auto">
              <a:xfrm>
                <a:off x="10140" y="-9031"/>
                <a:ext cx="128" cy="131"/>
              </a:xfrm>
              <a:custGeom>
                <a:avLst/>
                <a:gdLst>
                  <a:gd name="T0" fmla="*/ 24 w 48"/>
                  <a:gd name="T1" fmla="*/ 49 h 49"/>
                  <a:gd name="T2" fmla="*/ 48 w 48"/>
                  <a:gd name="T3" fmla="*/ 27 h 49"/>
                  <a:gd name="T4" fmla="*/ 42 w 48"/>
                  <a:gd name="T5" fmla="*/ 10 h 49"/>
                  <a:gd name="T6" fmla="*/ 26 w 48"/>
                  <a:gd name="T7" fmla="*/ 1 h 49"/>
                  <a:gd name="T8" fmla="*/ 0 w 48"/>
                  <a:gd name="T9" fmla="*/ 23 h 49"/>
                  <a:gd name="T10" fmla="*/ 6 w 48"/>
                  <a:gd name="T11" fmla="*/ 40 h 49"/>
                  <a:gd name="T12" fmla="*/ 22 w 48"/>
                  <a:gd name="T13" fmla="*/ 49 h 49"/>
                  <a:gd name="T14" fmla="*/ 24 w 4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8" y="5"/>
                      <a:pt x="32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6" name="Freeform 6019"/>
              <p:cNvSpPr>
                <a:spLocks/>
              </p:cNvSpPr>
              <p:nvPr/>
            </p:nvSpPr>
            <p:spPr bwMode="auto">
              <a:xfrm>
                <a:off x="10316" y="-901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6 h 48"/>
                  <a:gd name="T4" fmla="*/ 42 w 48"/>
                  <a:gd name="T5" fmla="*/ 8 h 48"/>
                  <a:gd name="T6" fmla="*/ 25 w 48"/>
                  <a:gd name="T7" fmla="*/ 0 h 48"/>
                  <a:gd name="T8" fmla="*/ 24 w 48"/>
                  <a:gd name="T9" fmla="*/ 0 h 48"/>
                  <a:gd name="T10" fmla="*/ 0 w 48"/>
                  <a:gd name="T11" fmla="*/ 23 h 48"/>
                  <a:gd name="T12" fmla="*/ 6 w 48"/>
                  <a:gd name="T13" fmla="*/ 40 h 48"/>
                  <a:gd name="T14" fmla="*/ 22 w 48"/>
                  <a:gd name="T15" fmla="*/ 48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6" y="48"/>
                      <a:pt x="47" y="38"/>
                      <a:pt x="48" y="26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4"/>
                      <a:pt x="31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7" name="Freeform 6020"/>
              <p:cNvSpPr>
                <a:spLocks/>
              </p:cNvSpPr>
              <p:nvPr/>
            </p:nvSpPr>
            <p:spPr bwMode="auto">
              <a:xfrm>
                <a:off x="10492" y="-9010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4 h 47"/>
                  <a:gd name="T4" fmla="*/ 24 w 48"/>
                  <a:gd name="T5" fmla="*/ 0 h 47"/>
                  <a:gd name="T6" fmla="*/ 0 w 48"/>
                  <a:gd name="T7" fmla="*/ 23 h 47"/>
                  <a:gd name="T8" fmla="*/ 24 w 4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8" name="Freeform 6021"/>
              <p:cNvSpPr>
                <a:spLocks/>
              </p:cNvSpPr>
              <p:nvPr/>
            </p:nvSpPr>
            <p:spPr bwMode="auto">
              <a:xfrm>
                <a:off x="10671" y="-9010"/>
                <a:ext cx="128" cy="126"/>
              </a:xfrm>
              <a:custGeom>
                <a:avLst/>
                <a:gdLst>
                  <a:gd name="T0" fmla="*/ 47 w 48"/>
                  <a:gd name="T1" fmla="*/ 23 h 47"/>
                  <a:gd name="T2" fmla="*/ 23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7 w 48"/>
                  <a:gd name="T11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47" y="23"/>
                    </a:move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0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6"/>
                      <a:pt x="4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9" name="Freeform 6022"/>
              <p:cNvSpPr>
                <a:spLocks/>
              </p:cNvSpPr>
              <p:nvPr/>
            </p:nvSpPr>
            <p:spPr bwMode="auto">
              <a:xfrm>
                <a:off x="10844" y="-9018"/>
                <a:ext cx="128" cy="128"/>
              </a:xfrm>
              <a:custGeom>
                <a:avLst/>
                <a:gdLst>
                  <a:gd name="T0" fmla="*/ 48 w 48"/>
                  <a:gd name="T1" fmla="*/ 23 h 48"/>
                  <a:gd name="T2" fmla="*/ 23 w 48"/>
                  <a:gd name="T3" fmla="*/ 0 h 48"/>
                  <a:gd name="T4" fmla="*/ 23 w 48"/>
                  <a:gd name="T5" fmla="*/ 0 h 48"/>
                  <a:gd name="T6" fmla="*/ 7 w 48"/>
                  <a:gd name="T7" fmla="*/ 8 h 48"/>
                  <a:gd name="T8" fmla="*/ 0 w 48"/>
                  <a:gd name="T9" fmla="*/ 25 h 48"/>
                  <a:gd name="T10" fmla="*/ 24 w 48"/>
                  <a:gd name="T11" fmla="*/ 48 h 48"/>
                  <a:gd name="T12" fmla="*/ 25 w 48"/>
                  <a:gd name="T13" fmla="*/ 48 h 48"/>
                  <a:gd name="T14" fmla="*/ 42 w 48"/>
                  <a:gd name="T15" fmla="*/ 41 h 48"/>
                  <a:gd name="T16" fmla="*/ 48 w 48"/>
                  <a:gd name="T17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48" y="23"/>
                    </a:moveTo>
                    <a:cubicBezTo>
                      <a:pt x="48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1"/>
                    </a:cubicBezTo>
                    <a:cubicBezTo>
                      <a:pt x="46" y="36"/>
                      <a:pt x="48" y="30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0" name="Freeform 6023"/>
              <p:cNvSpPr>
                <a:spLocks/>
              </p:cNvSpPr>
              <p:nvPr/>
            </p:nvSpPr>
            <p:spPr bwMode="auto">
              <a:xfrm>
                <a:off x="11017" y="-9031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4 w 49"/>
                  <a:gd name="T5" fmla="*/ 49 h 49"/>
                  <a:gd name="T6" fmla="*/ 26 w 49"/>
                  <a:gd name="T7" fmla="*/ 49 h 49"/>
                  <a:gd name="T8" fmla="*/ 43 w 49"/>
                  <a:gd name="T9" fmla="*/ 41 h 49"/>
                  <a:gd name="T10" fmla="*/ 48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9"/>
                      <a:pt x="38" y="46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1" name="Freeform 6024"/>
              <p:cNvSpPr>
                <a:spLocks/>
              </p:cNvSpPr>
              <p:nvPr/>
            </p:nvSpPr>
            <p:spPr bwMode="auto">
              <a:xfrm>
                <a:off x="14182" y="-10389"/>
                <a:ext cx="128" cy="133"/>
              </a:xfrm>
              <a:custGeom>
                <a:avLst/>
                <a:gdLst>
                  <a:gd name="T0" fmla="*/ 48 w 48"/>
                  <a:gd name="T1" fmla="*/ 28 h 50"/>
                  <a:gd name="T2" fmla="*/ 42 w 48"/>
                  <a:gd name="T3" fmla="*/ 11 h 50"/>
                  <a:gd name="T4" fmla="*/ 8 w 48"/>
                  <a:gd name="T5" fmla="*/ 8 h 50"/>
                  <a:gd name="T6" fmla="*/ 0 w 48"/>
                  <a:gd name="T7" fmla="*/ 25 h 50"/>
                  <a:gd name="T8" fmla="*/ 6 w 48"/>
                  <a:gd name="T9" fmla="*/ 42 h 50"/>
                  <a:gd name="T10" fmla="*/ 24 w 48"/>
                  <a:gd name="T11" fmla="*/ 50 h 50"/>
                  <a:gd name="T12" fmla="*/ 40 w 48"/>
                  <a:gd name="T13" fmla="*/ 44 h 50"/>
                  <a:gd name="T14" fmla="*/ 48 w 48"/>
                  <a:gd name="T1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8" y="28"/>
                    </a:moveTo>
                    <a:cubicBezTo>
                      <a:pt x="48" y="21"/>
                      <a:pt x="46" y="15"/>
                      <a:pt x="42" y="11"/>
                    </a:cubicBezTo>
                    <a:cubicBezTo>
                      <a:pt x="33" y="1"/>
                      <a:pt x="18" y="0"/>
                      <a:pt x="8" y="8"/>
                    </a:cubicBezTo>
                    <a:cubicBezTo>
                      <a:pt x="3" y="13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45" y="40"/>
                      <a:pt x="47" y="34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2" name="Freeform 6025"/>
              <p:cNvSpPr>
                <a:spLocks/>
              </p:cNvSpPr>
              <p:nvPr/>
            </p:nvSpPr>
            <p:spPr bwMode="auto">
              <a:xfrm>
                <a:off x="14302" y="-10498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8 w 48"/>
                  <a:gd name="T5" fmla="*/ 27 h 50"/>
                  <a:gd name="T6" fmla="*/ 41 w 48"/>
                  <a:gd name="T7" fmla="*/ 9 h 50"/>
                  <a:gd name="T8" fmla="*/ 8 w 48"/>
                  <a:gd name="T9" fmla="*/ 8 h 50"/>
                  <a:gd name="T10" fmla="*/ 0 w 48"/>
                  <a:gd name="T11" fmla="*/ 25 h 50"/>
                  <a:gd name="T12" fmla="*/ 7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3" name="Freeform 6026"/>
              <p:cNvSpPr>
                <a:spLocks/>
              </p:cNvSpPr>
              <p:nvPr/>
            </p:nvSpPr>
            <p:spPr bwMode="auto">
              <a:xfrm>
                <a:off x="14419" y="-10613"/>
                <a:ext cx="134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4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4" name="Freeform 6027"/>
              <p:cNvSpPr>
                <a:spLocks/>
              </p:cNvSpPr>
              <p:nvPr/>
            </p:nvSpPr>
            <p:spPr bwMode="auto">
              <a:xfrm>
                <a:off x="14531" y="-10731"/>
                <a:ext cx="136" cy="134"/>
              </a:xfrm>
              <a:custGeom>
                <a:avLst/>
                <a:gdLst>
                  <a:gd name="T0" fmla="*/ 41 w 51"/>
                  <a:gd name="T1" fmla="*/ 8 h 50"/>
                  <a:gd name="T2" fmla="*/ 7 w 51"/>
                  <a:gd name="T3" fmla="*/ 9 h 50"/>
                  <a:gd name="T4" fmla="*/ 1 w 51"/>
                  <a:gd name="T5" fmla="*/ 26 h 50"/>
                  <a:gd name="T6" fmla="*/ 8 w 51"/>
                  <a:gd name="T7" fmla="*/ 43 h 50"/>
                  <a:gd name="T8" fmla="*/ 25 w 51"/>
                  <a:gd name="T9" fmla="*/ 50 h 50"/>
                  <a:gd name="T10" fmla="*/ 42 w 51"/>
                  <a:gd name="T11" fmla="*/ 42 h 50"/>
                  <a:gd name="T12" fmla="*/ 41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8"/>
                    </a:move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1" y="26"/>
                    </a:cubicBezTo>
                    <a:cubicBezTo>
                      <a:pt x="1" y="33"/>
                      <a:pt x="4" y="39"/>
                      <a:pt x="8" y="43"/>
                    </a:cubicBezTo>
                    <a:cubicBezTo>
                      <a:pt x="13" y="47"/>
                      <a:pt x="18" y="50"/>
                      <a:pt x="25" y="50"/>
                    </a:cubicBez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3"/>
                      <a:pt x="51" y="17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5" name="Freeform 6028"/>
              <p:cNvSpPr>
                <a:spLocks/>
              </p:cNvSpPr>
              <p:nvPr/>
            </p:nvSpPr>
            <p:spPr bwMode="auto">
              <a:xfrm>
                <a:off x="14643" y="-10853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0 w 48"/>
                  <a:gd name="T7" fmla="*/ 8 h 50"/>
                  <a:gd name="T8" fmla="*/ 6 w 48"/>
                  <a:gd name="T9" fmla="*/ 10 h 50"/>
                  <a:gd name="T10" fmla="*/ 0 w 48"/>
                  <a:gd name="T11" fmla="*/ 28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7"/>
                      <a:pt x="48" y="31"/>
                      <a:pt x="48" y="25"/>
                    </a:cubicBezTo>
                    <a:cubicBezTo>
                      <a:pt x="47" y="18"/>
                      <a:pt x="44" y="13"/>
                      <a:pt x="40" y="8"/>
                    </a:cubicBezTo>
                    <a:cubicBezTo>
                      <a:pt x="30" y="0"/>
                      <a:pt x="14" y="1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6" name="Freeform 6029"/>
              <p:cNvSpPr>
                <a:spLocks/>
              </p:cNvSpPr>
              <p:nvPr/>
            </p:nvSpPr>
            <p:spPr bwMode="auto">
              <a:xfrm>
                <a:off x="14742" y="-10979"/>
                <a:ext cx="136" cy="134"/>
              </a:xfrm>
              <a:custGeom>
                <a:avLst/>
                <a:gdLst>
                  <a:gd name="T0" fmla="*/ 45 w 51"/>
                  <a:gd name="T1" fmla="*/ 42 h 50"/>
                  <a:gd name="T2" fmla="*/ 50 w 51"/>
                  <a:gd name="T3" fmla="*/ 24 h 50"/>
                  <a:gd name="T4" fmla="*/ 42 w 51"/>
                  <a:gd name="T5" fmla="*/ 8 h 50"/>
                  <a:gd name="T6" fmla="*/ 8 w 51"/>
                  <a:gd name="T7" fmla="*/ 11 h 50"/>
                  <a:gd name="T8" fmla="*/ 11 w 51"/>
                  <a:gd name="T9" fmla="*/ 45 h 50"/>
                  <a:gd name="T10" fmla="*/ 27 w 51"/>
                  <a:gd name="T11" fmla="*/ 50 h 50"/>
                  <a:gd name="T12" fmla="*/ 45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5" y="42"/>
                    </a:moveTo>
                    <a:cubicBezTo>
                      <a:pt x="49" y="37"/>
                      <a:pt x="51" y="31"/>
                      <a:pt x="50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7" name="Freeform 6030"/>
              <p:cNvSpPr>
                <a:spLocks/>
              </p:cNvSpPr>
              <p:nvPr/>
            </p:nvSpPr>
            <p:spPr bwMode="auto">
              <a:xfrm>
                <a:off x="14843" y="-11107"/>
                <a:ext cx="144" cy="134"/>
              </a:xfrm>
              <a:custGeom>
                <a:avLst/>
                <a:gdLst>
                  <a:gd name="T0" fmla="*/ 42 w 54"/>
                  <a:gd name="T1" fmla="*/ 8 h 50"/>
                  <a:gd name="T2" fmla="*/ 8 w 54"/>
                  <a:gd name="T3" fmla="*/ 12 h 50"/>
                  <a:gd name="T4" fmla="*/ 12 w 54"/>
                  <a:gd name="T5" fmla="*/ 45 h 50"/>
                  <a:gd name="T6" fmla="*/ 27 w 54"/>
                  <a:gd name="T7" fmla="*/ 50 h 50"/>
                  <a:gd name="T8" fmla="*/ 46 w 54"/>
                  <a:gd name="T9" fmla="*/ 41 h 50"/>
                  <a:gd name="T10" fmla="*/ 4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8"/>
                    </a:move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8" name="Freeform 6031"/>
              <p:cNvSpPr>
                <a:spLocks/>
              </p:cNvSpPr>
              <p:nvPr/>
            </p:nvSpPr>
            <p:spPr bwMode="auto">
              <a:xfrm>
                <a:off x="14950" y="-11238"/>
                <a:ext cx="136" cy="134"/>
              </a:xfrm>
              <a:custGeom>
                <a:avLst/>
                <a:gdLst>
                  <a:gd name="T0" fmla="*/ 38 w 51"/>
                  <a:gd name="T1" fmla="*/ 7 h 50"/>
                  <a:gd name="T2" fmla="*/ 5 w 51"/>
                  <a:gd name="T3" fmla="*/ 12 h 50"/>
                  <a:gd name="T4" fmla="*/ 1 w 51"/>
                  <a:gd name="T5" fmla="*/ 30 h 50"/>
                  <a:gd name="T6" fmla="*/ 10 w 51"/>
                  <a:gd name="T7" fmla="*/ 46 h 50"/>
                  <a:gd name="T8" fmla="*/ 24 w 51"/>
                  <a:gd name="T9" fmla="*/ 50 h 50"/>
                  <a:gd name="T10" fmla="*/ 43 w 51"/>
                  <a:gd name="T11" fmla="*/ 41 h 50"/>
                  <a:gd name="T12" fmla="*/ 38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8" y="7"/>
                    </a:moveTo>
                    <a:cubicBezTo>
                      <a:pt x="28" y="0"/>
                      <a:pt x="12" y="2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1" y="36"/>
                      <a:pt x="5" y="42"/>
                      <a:pt x="10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51" y="30"/>
                      <a:pt x="49" y="15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9" name="Freeform 6032"/>
              <p:cNvSpPr>
                <a:spLocks/>
              </p:cNvSpPr>
              <p:nvPr/>
            </p:nvSpPr>
            <p:spPr bwMode="auto">
              <a:xfrm>
                <a:off x="15038" y="-11374"/>
                <a:ext cx="144" cy="136"/>
              </a:xfrm>
              <a:custGeom>
                <a:avLst/>
                <a:gdLst>
                  <a:gd name="T0" fmla="*/ 40 w 54"/>
                  <a:gd name="T1" fmla="*/ 8 h 51"/>
                  <a:gd name="T2" fmla="*/ 7 w 54"/>
                  <a:gd name="T3" fmla="*/ 14 h 51"/>
                  <a:gd name="T4" fmla="*/ 13 w 54"/>
                  <a:gd name="T5" fmla="*/ 47 h 51"/>
                  <a:gd name="T6" fmla="*/ 27 w 54"/>
                  <a:gd name="T7" fmla="*/ 51 h 51"/>
                  <a:gd name="T8" fmla="*/ 46 w 54"/>
                  <a:gd name="T9" fmla="*/ 41 h 51"/>
                  <a:gd name="T10" fmla="*/ 40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0" y="8"/>
                    </a:moveTo>
                    <a:cubicBezTo>
                      <a:pt x="30" y="0"/>
                      <a:pt x="14" y="3"/>
                      <a:pt x="7" y="14"/>
                    </a:cubicBezTo>
                    <a:cubicBezTo>
                      <a:pt x="0" y="24"/>
                      <a:pt x="2" y="39"/>
                      <a:pt x="13" y="47"/>
                    </a:cubicBez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0"/>
                      <a:pt x="51" y="15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0" name="Freeform 6033"/>
              <p:cNvSpPr>
                <a:spLocks/>
              </p:cNvSpPr>
              <p:nvPr/>
            </p:nvSpPr>
            <p:spPr bwMode="auto">
              <a:xfrm>
                <a:off x="15129" y="-11510"/>
                <a:ext cx="136" cy="136"/>
              </a:xfrm>
              <a:custGeom>
                <a:avLst/>
                <a:gdLst>
                  <a:gd name="T0" fmla="*/ 40 w 51"/>
                  <a:gd name="T1" fmla="*/ 7 h 51"/>
                  <a:gd name="T2" fmla="*/ 7 w 51"/>
                  <a:gd name="T3" fmla="*/ 14 h 51"/>
                  <a:gd name="T4" fmla="*/ 14 w 51"/>
                  <a:gd name="T5" fmla="*/ 47 h 51"/>
                  <a:gd name="T6" fmla="*/ 27 w 51"/>
                  <a:gd name="T7" fmla="*/ 51 h 51"/>
                  <a:gd name="T8" fmla="*/ 47 w 51"/>
                  <a:gd name="T9" fmla="*/ 40 h 51"/>
                  <a:gd name="T10" fmla="*/ 50 w 51"/>
                  <a:gd name="T11" fmla="*/ 22 h 51"/>
                  <a:gd name="T12" fmla="*/ 40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0" y="7"/>
                    </a:move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ubicBezTo>
                      <a:pt x="50" y="35"/>
                      <a:pt x="51" y="28"/>
                      <a:pt x="50" y="22"/>
                    </a:cubicBezTo>
                    <a:cubicBezTo>
                      <a:pt x="49" y="16"/>
                      <a:pt x="45" y="10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1" name="Freeform 6034"/>
              <p:cNvSpPr>
                <a:spLocks/>
              </p:cNvSpPr>
              <p:nvPr/>
            </p:nvSpPr>
            <p:spPr bwMode="auto">
              <a:xfrm>
                <a:off x="15222" y="-11651"/>
                <a:ext cx="131" cy="136"/>
              </a:xfrm>
              <a:custGeom>
                <a:avLst/>
                <a:gdLst>
                  <a:gd name="T0" fmla="*/ 45 w 49"/>
                  <a:gd name="T1" fmla="*/ 40 h 51"/>
                  <a:gd name="T2" fmla="*/ 47 w 49"/>
                  <a:gd name="T3" fmla="*/ 22 h 51"/>
                  <a:gd name="T4" fmla="*/ 37 w 49"/>
                  <a:gd name="T5" fmla="*/ 7 h 51"/>
                  <a:gd name="T6" fmla="*/ 4 w 49"/>
                  <a:gd name="T7" fmla="*/ 15 h 51"/>
                  <a:gd name="T8" fmla="*/ 1 w 49"/>
                  <a:gd name="T9" fmla="*/ 33 h 51"/>
                  <a:gd name="T10" fmla="*/ 12 w 49"/>
                  <a:gd name="T11" fmla="*/ 48 h 51"/>
                  <a:gd name="T12" fmla="*/ 24 w 49"/>
                  <a:gd name="T13" fmla="*/ 51 h 51"/>
                  <a:gd name="T14" fmla="*/ 45 w 49"/>
                  <a:gd name="T15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40"/>
                    </a:moveTo>
                    <a:cubicBezTo>
                      <a:pt x="48" y="34"/>
                      <a:pt x="49" y="28"/>
                      <a:pt x="47" y="22"/>
                    </a:cubicBezTo>
                    <a:cubicBezTo>
                      <a:pt x="46" y="16"/>
                      <a:pt x="42" y="10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1"/>
                      <a:pt x="0" y="27"/>
                      <a:pt x="1" y="33"/>
                    </a:cubicBezTo>
                    <a:cubicBezTo>
                      <a:pt x="3" y="39"/>
                      <a:pt x="6" y="45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2" name="Freeform 6035"/>
              <p:cNvSpPr>
                <a:spLocks/>
              </p:cNvSpPr>
              <p:nvPr/>
            </p:nvSpPr>
            <p:spPr bwMode="auto">
              <a:xfrm>
                <a:off x="15305" y="-11793"/>
                <a:ext cx="138" cy="137"/>
              </a:xfrm>
              <a:custGeom>
                <a:avLst/>
                <a:gdLst>
                  <a:gd name="T0" fmla="*/ 13 w 52"/>
                  <a:gd name="T1" fmla="*/ 48 h 51"/>
                  <a:gd name="T2" fmla="*/ 24 w 52"/>
                  <a:gd name="T3" fmla="*/ 51 h 51"/>
                  <a:gd name="T4" fmla="*/ 45 w 52"/>
                  <a:gd name="T5" fmla="*/ 39 h 51"/>
                  <a:gd name="T6" fmla="*/ 36 w 52"/>
                  <a:gd name="T7" fmla="*/ 6 h 51"/>
                  <a:gd name="T8" fmla="*/ 4 w 52"/>
                  <a:gd name="T9" fmla="*/ 15 h 51"/>
                  <a:gd name="T10" fmla="*/ 1 w 52"/>
                  <a:gd name="T11" fmla="*/ 33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52" y="27"/>
                      <a:pt x="47" y="13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3" name="Freeform 6036"/>
              <p:cNvSpPr>
                <a:spLocks/>
              </p:cNvSpPr>
              <p:nvPr/>
            </p:nvSpPr>
            <p:spPr bwMode="auto">
              <a:xfrm>
                <a:off x="15374" y="-11939"/>
                <a:ext cx="147" cy="136"/>
              </a:xfrm>
              <a:custGeom>
                <a:avLst/>
                <a:gdLst>
                  <a:gd name="T0" fmla="*/ 49 w 55"/>
                  <a:gd name="T1" fmla="*/ 39 h 51"/>
                  <a:gd name="T2" fmla="*/ 39 w 55"/>
                  <a:gd name="T3" fmla="*/ 6 h 51"/>
                  <a:gd name="T4" fmla="*/ 7 w 55"/>
                  <a:gd name="T5" fmla="*/ 16 h 51"/>
                  <a:gd name="T6" fmla="*/ 17 w 55"/>
                  <a:gd name="T7" fmla="*/ 49 h 51"/>
                  <a:gd name="T8" fmla="*/ 28 w 55"/>
                  <a:gd name="T9" fmla="*/ 51 h 51"/>
                  <a:gd name="T10" fmla="*/ 49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9"/>
                    </a:moveTo>
                    <a:cubicBezTo>
                      <a:pt x="55" y="27"/>
                      <a:pt x="50" y="13"/>
                      <a:pt x="39" y="6"/>
                    </a:cubicBezTo>
                    <a:cubicBezTo>
                      <a:pt x="27" y="0"/>
                      <a:pt x="12" y="5"/>
                      <a:pt x="7" y="16"/>
                    </a:cubicBezTo>
                    <a:cubicBezTo>
                      <a:pt x="0" y="28"/>
                      <a:pt x="5" y="42"/>
                      <a:pt x="17" y="49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4" name="Freeform 6037"/>
              <p:cNvSpPr>
                <a:spLocks/>
              </p:cNvSpPr>
              <p:nvPr/>
            </p:nvSpPr>
            <p:spPr bwMode="auto">
              <a:xfrm>
                <a:off x="15449" y="-12086"/>
                <a:ext cx="146" cy="136"/>
              </a:xfrm>
              <a:custGeom>
                <a:avLst/>
                <a:gdLst>
                  <a:gd name="T0" fmla="*/ 49 w 55"/>
                  <a:gd name="T1" fmla="*/ 37 h 51"/>
                  <a:gd name="T2" fmla="*/ 38 w 55"/>
                  <a:gd name="T3" fmla="*/ 6 h 51"/>
                  <a:gd name="T4" fmla="*/ 6 w 55"/>
                  <a:gd name="T5" fmla="*/ 17 h 51"/>
                  <a:gd name="T6" fmla="*/ 17 w 55"/>
                  <a:gd name="T7" fmla="*/ 48 h 51"/>
                  <a:gd name="T8" fmla="*/ 27 w 55"/>
                  <a:gd name="T9" fmla="*/ 51 h 51"/>
                  <a:gd name="T10" fmla="*/ 49 w 55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7"/>
                    </a:moveTo>
                    <a:cubicBezTo>
                      <a:pt x="55" y="26"/>
                      <a:pt x="50" y="11"/>
                      <a:pt x="38" y="6"/>
                    </a:cubicBezTo>
                    <a:cubicBezTo>
                      <a:pt x="26" y="0"/>
                      <a:pt x="12" y="5"/>
                      <a:pt x="6" y="17"/>
                    </a:cubicBez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5" name="Freeform 6038"/>
              <p:cNvSpPr>
                <a:spLocks/>
              </p:cNvSpPr>
              <p:nvPr/>
            </p:nvSpPr>
            <p:spPr bwMode="auto">
              <a:xfrm>
                <a:off x="15518" y="-12235"/>
                <a:ext cx="139" cy="133"/>
              </a:xfrm>
              <a:custGeom>
                <a:avLst/>
                <a:gdLst>
                  <a:gd name="T0" fmla="*/ 18 w 52"/>
                  <a:gd name="T1" fmla="*/ 48 h 50"/>
                  <a:gd name="T2" fmla="*/ 28 w 52"/>
                  <a:gd name="T3" fmla="*/ 50 h 50"/>
                  <a:gd name="T4" fmla="*/ 49 w 52"/>
                  <a:gd name="T5" fmla="*/ 36 h 50"/>
                  <a:gd name="T6" fmla="*/ 50 w 52"/>
                  <a:gd name="T7" fmla="*/ 18 h 50"/>
                  <a:gd name="T8" fmla="*/ 37 w 52"/>
                  <a:gd name="T9" fmla="*/ 5 h 50"/>
                  <a:gd name="T10" fmla="*/ 6 w 52"/>
                  <a:gd name="T11" fmla="*/ 17 h 50"/>
                  <a:gd name="T12" fmla="*/ 18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8" y="48"/>
                    </a:moveTo>
                    <a:cubicBezTo>
                      <a:pt x="21" y="50"/>
                      <a:pt x="24" y="50"/>
                      <a:pt x="28" y="50"/>
                    </a:cubicBezTo>
                    <a:cubicBezTo>
                      <a:pt x="37" y="50"/>
                      <a:pt x="45" y="45"/>
                      <a:pt x="49" y="36"/>
                    </a:cubicBezTo>
                    <a:cubicBezTo>
                      <a:pt x="52" y="31"/>
                      <a:pt x="52" y="24"/>
                      <a:pt x="50" y="18"/>
                    </a:cubicBezTo>
                    <a:cubicBezTo>
                      <a:pt x="48" y="12"/>
                      <a:pt x="43" y="7"/>
                      <a:pt x="37" y="5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6" y="43"/>
                      <a:pt x="1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6" name="Freeform 6039"/>
              <p:cNvSpPr>
                <a:spLocks/>
              </p:cNvSpPr>
              <p:nvPr/>
            </p:nvSpPr>
            <p:spPr bwMode="auto">
              <a:xfrm>
                <a:off x="15590" y="-12390"/>
                <a:ext cx="139" cy="136"/>
              </a:xfrm>
              <a:custGeom>
                <a:avLst/>
                <a:gdLst>
                  <a:gd name="T0" fmla="*/ 16 w 52"/>
                  <a:gd name="T1" fmla="*/ 49 h 51"/>
                  <a:gd name="T2" fmla="*/ 25 w 52"/>
                  <a:gd name="T3" fmla="*/ 51 h 51"/>
                  <a:gd name="T4" fmla="*/ 47 w 52"/>
                  <a:gd name="T5" fmla="*/ 36 h 51"/>
                  <a:gd name="T6" fmla="*/ 34 w 52"/>
                  <a:gd name="T7" fmla="*/ 5 h 51"/>
                  <a:gd name="T8" fmla="*/ 3 w 52"/>
                  <a:gd name="T9" fmla="*/ 18 h 51"/>
                  <a:gd name="T10" fmla="*/ 3 w 52"/>
                  <a:gd name="T11" fmla="*/ 36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6"/>
                    </a:cubicBezTo>
                    <a:cubicBezTo>
                      <a:pt x="52" y="24"/>
                      <a:pt x="46" y="10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7" name="Freeform 6040"/>
              <p:cNvSpPr>
                <a:spLocks/>
              </p:cNvSpPr>
              <p:nvPr/>
            </p:nvSpPr>
            <p:spPr bwMode="auto">
              <a:xfrm>
                <a:off x="15646" y="-12545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5 h 51"/>
                  <a:gd name="T6" fmla="*/ 35 w 54"/>
                  <a:gd name="T7" fmla="*/ 5 h 51"/>
                  <a:gd name="T8" fmla="*/ 4 w 54"/>
                  <a:gd name="T9" fmla="*/ 19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5"/>
                    </a:cubicBezTo>
                    <a:cubicBezTo>
                      <a:pt x="54" y="23"/>
                      <a:pt x="47" y="9"/>
                      <a:pt x="35" y="5"/>
                    </a:cubicBez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8" name="Freeform 6041"/>
              <p:cNvSpPr>
                <a:spLocks/>
              </p:cNvSpPr>
              <p:nvPr/>
            </p:nvSpPr>
            <p:spPr bwMode="auto">
              <a:xfrm>
                <a:off x="15702" y="-12702"/>
                <a:ext cx="141" cy="136"/>
              </a:xfrm>
              <a:custGeom>
                <a:avLst/>
                <a:gdLst>
                  <a:gd name="T0" fmla="*/ 19 w 53"/>
                  <a:gd name="T1" fmla="*/ 49 h 51"/>
                  <a:gd name="T2" fmla="*/ 27 w 53"/>
                  <a:gd name="T3" fmla="*/ 51 h 51"/>
                  <a:gd name="T4" fmla="*/ 49 w 53"/>
                  <a:gd name="T5" fmla="*/ 35 h 51"/>
                  <a:gd name="T6" fmla="*/ 34 w 53"/>
                  <a:gd name="T7" fmla="*/ 4 h 51"/>
                  <a:gd name="T8" fmla="*/ 4 w 53"/>
                  <a:gd name="T9" fmla="*/ 19 h 51"/>
                  <a:gd name="T10" fmla="*/ 19 w 53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9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3" y="22"/>
                      <a:pt x="47" y="9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6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9" name="Freeform 6042"/>
              <p:cNvSpPr>
                <a:spLocks/>
              </p:cNvSpPr>
              <p:nvPr/>
            </p:nvSpPr>
            <p:spPr bwMode="auto">
              <a:xfrm>
                <a:off x="15758" y="-12863"/>
                <a:ext cx="136" cy="137"/>
              </a:xfrm>
              <a:custGeom>
                <a:avLst/>
                <a:gdLst>
                  <a:gd name="T0" fmla="*/ 48 w 51"/>
                  <a:gd name="T1" fmla="*/ 34 h 51"/>
                  <a:gd name="T2" fmla="*/ 32 w 51"/>
                  <a:gd name="T3" fmla="*/ 4 h 51"/>
                  <a:gd name="T4" fmla="*/ 2 w 51"/>
                  <a:gd name="T5" fmla="*/ 20 h 51"/>
                  <a:gd name="T6" fmla="*/ 4 w 51"/>
                  <a:gd name="T7" fmla="*/ 38 h 51"/>
                  <a:gd name="T8" fmla="*/ 18 w 51"/>
                  <a:gd name="T9" fmla="*/ 50 h 51"/>
                  <a:gd name="T10" fmla="*/ 25 w 51"/>
                  <a:gd name="T11" fmla="*/ 51 h 51"/>
                  <a:gd name="T12" fmla="*/ 48 w 51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8" y="34"/>
                    </a:moveTo>
                    <a:cubicBezTo>
                      <a:pt x="51" y="21"/>
                      <a:pt x="44" y="8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0" name="Freeform 6043"/>
              <p:cNvSpPr>
                <a:spLocks/>
              </p:cNvSpPr>
              <p:nvPr/>
            </p:nvSpPr>
            <p:spPr bwMode="auto">
              <a:xfrm>
                <a:off x="15801" y="-13023"/>
                <a:ext cx="141" cy="134"/>
              </a:xfrm>
              <a:custGeom>
                <a:avLst/>
                <a:gdLst>
                  <a:gd name="T0" fmla="*/ 3 w 53"/>
                  <a:gd name="T1" fmla="*/ 20 h 50"/>
                  <a:gd name="T2" fmla="*/ 20 w 53"/>
                  <a:gd name="T3" fmla="*/ 49 h 50"/>
                  <a:gd name="T4" fmla="*/ 26 w 53"/>
                  <a:gd name="T5" fmla="*/ 50 h 50"/>
                  <a:gd name="T6" fmla="*/ 49 w 53"/>
                  <a:gd name="T7" fmla="*/ 33 h 50"/>
                  <a:gd name="T8" fmla="*/ 32 w 53"/>
                  <a:gd name="T9" fmla="*/ 3 h 50"/>
                  <a:gd name="T10" fmla="*/ 3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20"/>
                    </a:moveTo>
                    <a:cubicBezTo>
                      <a:pt x="0" y="33"/>
                      <a:pt x="7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3" y="20"/>
                      <a:pt x="45" y="7"/>
                      <a:pt x="32" y="3"/>
                    </a:cubicBezTo>
                    <a:cubicBezTo>
                      <a:pt x="20" y="0"/>
                      <a:pt x="6" y="7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1" name="Freeform 6044"/>
              <p:cNvSpPr>
                <a:spLocks/>
              </p:cNvSpPr>
              <p:nvPr/>
            </p:nvSpPr>
            <p:spPr bwMode="auto">
              <a:xfrm>
                <a:off x="15846" y="-13188"/>
                <a:ext cx="131" cy="136"/>
              </a:xfrm>
              <a:custGeom>
                <a:avLst/>
                <a:gdLst>
                  <a:gd name="T0" fmla="*/ 1 w 49"/>
                  <a:gd name="T1" fmla="*/ 21 h 51"/>
                  <a:gd name="T2" fmla="*/ 4 w 49"/>
                  <a:gd name="T3" fmla="*/ 39 h 51"/>
                  <a:gd name="T4" fmla="*/ 19 w 49"/>
                  <a:gd name="T5" fmla="*/ 50 h 51"/>
                  <a:gd name="T6" fmla="*/ 25 w 49"/>
                  <a:gd name="T7" fmla="*/ 51 h 51"/>
                  <a:gd name="T8" fmla="*/ 48 w 49"/>
                  <a:gd name="T9" fmla="*/ 32 h 51"/>
                  <a:gd name="T10" fmla="*/ 45 w 49"/>
                  <a:gd name="T11" fmla="*/ 14 h 51"/>
                  <a:gd name="T12" fmla="*/ 30 w 49"/>
                  <a:gd name="T13" fmla="*/ 3 h 51"/>
                  <a:gd name="T14" fmla="*/ 1 w 49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7" y="45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42" y="9"/>
                      <a:pt x="36" y="5"/>
                      <a:pt x="30" y="3"/>
                    </a:cubicBezTo>
                    <a:cubicBezTo>
                      <a:pt x="17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2" name="Freeform 6045"/>
              <p:cNvSpPr>
                <a:spLocks/>
              </p:cNvSpPr>
              <p:nvPr/>
            </p:nvSpPr>
            <p:spPr bwMode="auto">
              <a:xfrm>
                <a:off x="15878" y="-13353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2 h 50"/>
                  <a:gd name="T4" fmla="*/ 21 w 51"/>
                  <a:gd name="T5" fmla="*/ 50 h 50"/>
                  <a:gd name="T6" fmla="*/ 26 w 51"/>
                  <a:gd name="T7" fmla="*/ 50 h 50"/>
                  <a:gd name="T8" fmla="*/ 49 w 51"/>
                  <a:gd name="T9" fmla="*/ 31 h 50"/>
                  <a:gd name="T10" fmla="*/ 46 w 51"/>
                  <a:gd name="T11" fmla="*/ 13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8" y="0"/>
                      <a:pt x="5" y="9"/>
                      <a:pt x="3" y="22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25"/>
                      <a:pt x="50" y="19"/>
                      <a:pt x="46" y="13"/>
                    </a:cubicBezTo>
                    <a:cubicBezTo>
                      <a:pt x="43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3" name="Freeform 6046"/>
              <p:cNvSpPr>
                <a:spLocks/>
              </p:cNvSpPr>
              <p:nvPr/>
            </p:nvSpPr>
            <p:spPr bwMode="auto">
              <a:xfrm>
                <a:off x="15913" y="-13519"/>
                <a:ext cx="130" cy="131"/>
              </a:xfrm>
              <a:custGeom>
                <a:avLst/>
                <a:gdLst>
                  <a:gd name="T0" fmla="*/ 1 w 49"/>
                  <a:gd name="T1" fmla="*/ 21 h 49"/>
                  <a:gd name="T2" fmla="*/ 5 w 49"/>
                  <a:gd name="T3" fmla="*/ 39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30 h 49"/>
                  <a:gd name="T10" fmla="*/ 44 w 49"/>
                  <a:gd name="T11" fmla="*/ 12 h 49"/>
                  <a:gd name="T12" fmla="*/ 29 w 49"/>
                  <a:gd name="T13" fmla="*/ 2 h 49"/>
                  <a:gd name="T14" fmla="*/ 1 w 49"/>
                  <a:gd name="T15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1"/>
                    </a:moveTo>
                    <a:cubicBezTo>
                      <a:pt x="0" y="28"/>
                      <a:pt x="2" y="34"/>
                      <a:pt x="5" y="39"/>
                    </a:cubicBezTo>
                    <a:cubicBezTo>
                      <a:pt x="9" y="44"/>
                      <a:pt x="14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4" name="Freeform 6047"/>
              <p:cNvSpPr>
                <a:spLocks/>
              </p:cNvSpPr>
              <p:nvPr/>
            </p:nvSpPr>
            <p:spPr bwMode="auto">
              <a:xfrm>
                <a:off x="15937" y="-13690"/>
                <a:ext cx="133" cy="134"/>
              </a:xfrm>
              <a:custGeom>
                <a:avLst/>
                <a:gdLst>
                  <a:gd name="T0" fmla="*/ 22 w 50"/>
                  <a:gd name="T1" fmla="*/ 50 h 50"/>
                  <a:gd name="T2" fmla="*/ 26 w 50"/>
                  <a:gd name="T3" fmla="*/ 50 h 50"/>
                  <a:gd name="T4" fmla="*/ 49 w 50"/>
                  <a:gd name="T5" fmla="*/ 29 h 50"/>
                  <a:gd name="T6" fmla="*/ 45 w 50"/>
                  <a:gd name="T7" fmla="*/ 12 h 50"/>
                  <a:gd name="T8" fmla="*/ 29 w 50"/>
                  <a:gd name="T9" fmla="*/ 2 h 50"/>
                  <a:gd name="T10" fmla="*/ 2 w 50"/>
                  <a:gd name="T11" fmla="*/ 23 h 50"/>
                  <a:gd name="T12" fmla="*/ 22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50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8" y="41"/>
                      <a:pt x="49" y="29"/>
                    </a:cubicBezTo>
                    <a:cubicBezTo>
                      <a:pt x="50" y="23"/>
                      <a:pt x="48" y="17"/>
                      <a:pt x="45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10"/>
                      <a:pt x="2" y="23"/>
                    </a:cubicBezTo>
                    <a:cubicBezTo>
                      <a:pt x="0" y="36"/>
                      <a:pt x="9" y="48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5" name="Freeform 6048"/>
              <p:cNvSpPr>
                <a:spLocks/>
              </p:cNvSpPr>
              <p:nvPr/>
            </p:nvSpPr>
            <p:spPr bwMode="auto">
              <a:xfrm>
                <a:off x="15958" y="-13860"/>
                <a:ext cx="133" cy="133"/>
              </a:xfrm>
              <a:custGeom>
                <a:avLst/>
                <a:gdLst>
                  <a:gd name="T0" fmla="*/ 2 w 50"/>
                  <a:gd name="T1" fmla="*/ 23 h 50"/>
                  <a:gd name="T2" fmla="*/ 23 w 50"/>
                  <a:gd name="T3" fmla="*/ 49 h 50"/>
                  <a:gd name="T4" fmla="*/ 25 w 50"/>
                  <a:gd name="T5" fmla="*/ 50 h 50"/>
                  <a:gd name="T6" fmla="*/ 49 w 50"/>
                  <a:gd name="T7" fmla="*/ 28 h 50"/>
                  <a:gd name="T8" fmla="*/ 28 w 50"/>
                  <a:gd name="T9" fmla="*/ 2 h 50"/>
                  <a:gd name="T10" fmla="*/ 2 w 50"/>
                  <a:gd name="T11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2" y="23"/>
                    </a:moveTo>
                    <a:cubicBezTo>
                      <a:pt x="0" y="36"/>
                      <a:pt x="10" y="48"/>
                      <a:pt x="23" y="49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38" y="50"/>
                      <a:pt x="48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6" name="Freeform 6049"/>
              <p:cNvSpPr>
                <a:spLocks/>
              </p:cNvSpPr>
              <p:nvPr/>
            </p:nvSpPr>
            <p:spPr bwMode="auto">
              <a:xfrm>
                <a:off x="15974" y="-14031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7" name="Freeform 6050"/>
              <p:cNvSpPr>
                <a:spLocks/>
              </p:cNvSpPr>
              <p:nvPr/>
            </p:nvSpPr>
            <p:spPr bwMode="auto">
              <a:xfrm>
                <a:off x="15987" y="-14202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5 h 47"/>
                  <a:gd name="T6" fmla="*/ 41 w 48"/>
                  <a:gd name="T7" fmla="*/ 7 h 47"/>
                  <a:gd name="T8" fmla="*/ 25 w 48"/>
                  <a:gd name="T9" fmla="*/ 0 h 47"/>
                  <a:gd name="T10" fmla="*/ 24 w 48"/>
                  <a:gd name="T11" fmla="*/ 0 h 47"/>
                  <a:gd name="T12" fmla="*/ 0 w 48"/>
                  <a:gd name="T13" fmla="*/ 22 h 47"/>
                  <a:gd name="T14" fmla="*/ 6 w 48"/>
                  <a:gd name="T15" fmla="*/ 40 h 47"/>
                  <a:gd name="T16" fmla="*/ 23 w 48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4"/>
                      <a:pt x="16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8" name="Freeform 6051"/>
              <p:cNvSpPr>
                <a:spLocks/>
              </p:cNvSpPr>
              <p:nvPr/>
            </p:nvSpPr>
            <p:spPr bwMode="auto">
              <a:xfrm>
                <a:off x="15990" y="-14378"/>
                <a:ext cx="130" cy="125"/>
              </a:xfrm>
              <a:custGeom>
                <a:avLst/>
                <a:gdLst>
                  <a:gd name="T0" fmla="*/ 24 w 49"/>
                  <a:gd name="T1" fmla="*/ 0 h 47"/>
                  <a:gd name="T2" fmla="*/ 1 w 49"/>
                  <a:gd name="T3" fmla="*/ 23 h 47"/>
                  <a:gd name="T4" fmla="*/ 24 w 49"/>
                  <a:gd name="T5" fmla="*/ 47 h 47"/>
                  <a:gd name="T6" fmla="*/ 24 w 49"/>
                  <a:gd name="T7" fmla="*/ 47 h 47"/>
                  <a:gd name="T8" fmla="*/ 48 w 49"/>
                  <a:gd name="T9" fmla="*/ 24 h 47"/>
                  <a:gd name="T10" fmla="*/ 24 w 4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9" name="Freeform 6052"/>
              <p:cNvSpPr>
                <a:spLocks/>
              </p:cNvSpPr>
              <p:nvPr/>
            </p:nvSpPr>
            <p:spPr bwMode="auto">
              <a:xfrm>
                <a:off x="15990" y="-14554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24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1 w 48"/>
                  <a:gd name="T11" fmla="*/ 40 h 47"/>
                  <a:gd name="T12" fmla="*/ 48 w 48"/>
                  <a:gd name="T13" fmla="*/ 23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0" name="Freeform 6053"/>
              <p:cNvSpPr>
                <a:spLocks/>
              </p:cNvSpPr>
              <p:nvPr/>
            </p:nvSpPr>
            <p:spPr bwMode="auto">
              <a:xfrm>
                <a:off x="15982" y="-14730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6 w 49"/>
                  <a:gd name="T11" fmla="*/ 48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1" name="Freeform 6054"/>
              <p:cNvSpPr>
                <a:spLocks/>
              </p:cNvSpPr>
              <p:nvPr/>
            </p:nvSpPr>
            <p:spPr bwMode="auto">
              <a:xfrm>
                <a:off x="15969" y="-14906"/>
                <a:ext cx="133" cy="130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2" name="Freeform 6055"/>
              <p:cNvSpPr>
                <a:spLocks/>
              </p:cNvSpPr>
              <p:nvPr/>
            </p:nvSpPr>
            <p:spPr bwMode="auto">
              <a:xfrm>
                <a:off x="15950" y="-15080"/>
                <a:ext cx="133" cy="131"/>
              </a:xfrm>
              <a:custGeom>
                <a:avLst/>
                <a:gdLst>
                  <a:gd name="T0" fmla="*/ 23 w 50"/>
                  <a:gd name="T1" fmla="*/ 2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3 h 49"/>
                  <a:gd name="T10" fmla="*/ 23 w 50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3" name="Freeform 6056"/>
              <p:cNvSpPr>
                <a:spLocks/>
              </p:cNvSpPr>
              <p:nvPr/>
            </p:nvSpPr>
            <p:spPr bwMode="auto">
              <a:xfrm>
                <a:off x="15929" y="-15251"/>
                <a:ext cx="130" cy="134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6"/>
                      <a:pt x="5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6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4" name="Freeform 6057"/>
              <p:cNvSpPr>
                <a:spLocks/>
              </p:cNvSpPr>
              <p:nvPr/>
            </p:nvSpPr>
            <p:spPr bwMode="auto">
              <a:xfrm>
                <a:off x="15897" y="-15419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30 h 49"/>
                  <a:gd name="T4" fmla="*/ 26 w 51"/>
                  <a:gd name="T5" fmla="*/ 49 h 49"/>
                  <a:gd name="T6" fmla="*/ 30 w 51"/>
                  <a:gd name="T7" fmla="*/ 49 h 49"/>
                  <a:gd name="T8" fmla="*/ 46 w 51"/>
                  <a:gd name="T9" fmla="*/ 39 h 49"/>
                  <a:gd name="T10" fmla="*/ 50 w 51"/>
                  <a:gd name="T11" fmla="*/ 21 h 49"/>
                  <a:gd name="T12" fmla="*/ 22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7"/>
                      <a:pt x="2" y="30"/>
                    </a:cubicBezTo>
                    <a:cubicBezTo>
                      <a:pt x="5" y="41"/>
                      <a:pt x="14" y="49"/>
                      <a:pt x="26" y="49"/>
                    </a:cubicBezTo>
                    <a:cubicBezTo>
                      <a:pt x="27" y="49"/>
                      <a:pt x="29" y="49"/>
                      <a:pt x="30" y="49"/>
                    </a:cubicBezTo>
                    <a:cubicBezTo>
                      <a:pt x="36" y="48"/>
                      <a:pt x="42" y="44"/>
                      <a:pt x="46" y="39"/>
                    </a:cubicBezTo>
                    <a:cubicBezTo>
                      <a:pt x="49" y="34"/>
                      <a:pt x="51" y="28"/>
                      <a:pt x="50" y="21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5" name="Freeform 6058"/>
              <p:cNvSpPr>
                <a:spLocks/>
              </p:cNvSpPr>
              <p:nvPr/>
            </p:nvSpPr>
            <p:spPr bwMode="auto">
              <a:xfrm>
                <a:off x="15867" y="-15587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4 w 51"/>
                  <a:gd name="T3" fmla="*/ 13 h 50"/>
                  <a:gd name="T4" fmla="*/ 1 w 51"/>
                  <a:gd name="T5" fmla="*/ 31 h 50"/>
                  <a:gd name="T6" fmla="*/ 24 w 51"/>
                  <a:gd name="T7" fmla="*/ 50 h 50"/>
                  <a:gd name="T8" fmla="*/ 29 w 51"/>
                  <a:gd name="T9" fmla="*/ 49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3" y="4"/>
                      <a:pt x="8" y="8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42" y="47"/>
                      <a:pt x="51" y="34"/>
                      <a:pt x="48" y="21"/>
                    </a:cubicBezTo>
                    <a:cubicBezTo>
                      <a:pt x="45" y="9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6" name="Freeform 6059"/>
              <p:cNvSpPr>
                <a:spLocks/>
              </p:cNvSpPr>
              <p:nvPr/>
            </p:nvSpPr>
            <p:spPr bwMode="auto">
              <a:xfrm>
                <a:off x="15825" y="-15752"/>
                <a:ext cx="138" cy="133"/>
              </a:xfrm>
              <a:custGeom>
                <a:avLst/>
                <a:gdLst>
                  <a:gd name="T0" fmla="*/ 20 w 52"/>
                  <a:gd name="T1" fmla="*/ 3 h 50"/>
                  <a:gd name="T2" fmla="*/ 3 w 52"/>
                  <a:gd name="T3" fmla="*/ 32 h 50"/>
                  <a:gd name="T4" fmla="*/ 26 w 52"/>
                  <a:gd name="T5" fmla="*/ 50 h 50"/>
                  <a:gd name="T6" fmla="*/ 32 w 52"/>
                  <a:gd name="T7" fmla="*/ 50 h 50"/>
                  <a:gd name="T8" fmla="*/ 49 w 52"/>
                  <a:gd name="T9" fmla="*/ 21 h 50"/>
                  <a:gd name="T10" fmla="*/ 20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4" y="46"/>
                      <a:pt x="52" y="33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7" name="Freeform 6060"/>
              <p:cNvSpPr>
                <a:spLocks/>
              </p:cNvSpPr>
              <p:nvPr/>
            </p:nvSpPr>
            <p:spPr bwMode="auto">
              <a:xfrm>
                <a:off x="15785" y="-15915"/>
                <a:ext cx="130" cy="133"/>
              </a:xfrm>
              <a:custGeom>
                <a:avLst/>
                <a:gdLst>
                  <a:gd name="T0" fmla="*/ 18 w 49"/>
                  <a:gd name="T1" fmla="*/ 3 h 50"/>
                  <a:gd name="T2" fmla="*/ 4 w 49"/>
                  <a:gd name="T3" fmla="*/ 15 h 50"/>
                  <a:gd name="T4" fmla="*/ 2 w 49"/>
                  <a:gd name="T5" fmla="*/ 33 h 50"/>
                  <a:gd name="T6" fmla="*/ 25 w 49"/>
                  <a:gd name="T7" fmla="*/ 50 h 50"/>
                  <a:gd name="T8" fmla="*/ 31 w 49"/>
                  <a:gd name="T9" fmla="*/ 49 h 50"/>
                  <a:gd name="T10" fmla="*/ 45 w 49"/>
                  <a:gd name="T11" fmla="*/ 38 h 50"/>
                  <a:gd name="T12" fmla="*/ 48 w 49"/>
                  <a:gd name="T13" fmla="*/ 20 h 50"/>
                  <a:gd name="T14" fmla="*/ 18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3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8"/>
                      <a:pt x="42" y="44"/>
                      <a:pt x="45" y="38"/>
                    </a:cubicBezTo>
                    <a:cubicBezTo>
                      <a:pt x="49" y="32"/>
                      <a:pt x="49" y="26"/>
                      <a:pt x="48" y="20"/>
                    </a:cubicBezTo>
                    <a:cubicBezTo>
                      <a:pt x="44" y="7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8" name="Freeform 6061"/>
              <p:cNvSpPr>
                <a:spLocks/>
              </p:cNvSpPr>
              <p:nvPr/>
            </p:nvSpPr>
            <p:spPr bwMode="auto">
              <a:xfrm>
                <a:off x="15731" y="-16078"/>
                <a:ext cx="142" cy="136"/>
              </a:xfrm>
              <a:custGeom>
                <a:avLst/>
                <a:gdLst>
                  <a:gd name="T0" fmla="*/ 19 w 53"/>
                  <a:gd name="T1" fmla="*/ 4 h 51"/>
                  <a:gd name="T2" fmla="*/ 4 w 53"/>
                  <a:gd name="T3" fmla="*/ 34 h 51"/>
                  <a:gd name="T4" fmla="*/ 27 w 53"/>
                  <a:gd name="T5" fmla="*/ 51 h 51"/>
                  <a:gd name="T6" fmla="*/ 34 w 53"/>
                  <a:gd name="T7" fmla="*/ 50 h 51"/>
                  <a:gd name="T8" fmla="*/ 49 w 53"/>
                  <a:gd name="T9" fmla="*/ 20 h 51"/>
                  <a:gd name="T10" fmla="*/ 19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1" y="50"/>
                      <a:pt x="34" y="50"/>
                    </a:cubicBezTo>
                    <a:cubicBezTo>
                      <a:pt x="46" y="46"/>
                      <a:pt x="53" y="32"/>
                      <a:pt x="49" y="20"/>
                    </a:cubicBezTo>
                    <a:cubicBezTo>
                      <a:pt x="46" y="8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9" name="Freeform 6062"/>
              <p:cNvSpPr>
                <a:spLocks/>
              </p:cNvSpPr>
              <p:nvPr/>
            </p:nvSpPr>
            <p:spPr bwMode="auto">
              <a:xfrm>
                <a:off x="15678" y="-16235"/>
                <a:ext cx="141" cy="133"/>
              </a:xfrm>
              <a:custGeom>
                <a:avLst/>
                <a:gdLst>
                  <a:gd name="T0" fmla="*/ 19 w 53"/>
                  <a:gd name="T1" fmla="*/ 4 h 50"/>
                  <a:gd name="T2" fmla="*/ 4 w 53"/>
                  <a:gd name="T3" fmla="*/ 34 h 50"/>
                  <a:gd name="T4" fmla="*/ 27 w 53"/>
                  <a:gd name="T5" fmla="*/ 50 h 50"/>
                  <a:gd name="T6" fmla="*/ 34 w 53"/>
                  <a:gd name="T7" fmla="*/ 49 h 50"/>
                  <a:gd name="T8" fmla="*/ 49 w 53"/>
                  <a:gd name="T9" fmla="*/ 19 h 50"/>
                  <a:gd name="T10" fmla="*/ 19 w 53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9" y="4"/>
                    </a:moveTo>
                    <a:cubicBezTo>
                      <a:pt x="6" y="8"/>
                      <a:pt x="0" y="22"/>
                      <a:pt x="4" y="34"/>
                    </a:cubicBezTo>
                    <a:cubicBezTo>
                      <a:pt x="7" y="44"/>
                      <a:pt x="16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7" y="45"/>
                      <a:pt x="53" y="31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0" name="Freeform 6063"/>
              <p:cNvSpPr>
                <a:spLocks/>
              </p:cNvSpPr>
              <p:nvPr/>
            </p:nvSpPr>
            <p:spPr bwMode="auto">
              <a:xfrm>
                <a:off x="15619" y="-16393"/>
                <a:ext cx="144" cy="137"/>
              </a:xfrm>
              <a:custGeom>
                <a:avLst/>
                <a:gdLst>
                  <a:gd name="T0" fmla="*/ 5 w 54"/>
                  <a:gd name="T1" fmla="*/ 35 h 51"/>
                  <a:gd name="T2" fmla="*/ 27 w 54"/>
                  <a:gd name="T3" fmla="*/ 51 h 51"/>
                  <a:gd name="T4" fmla="*/ 35 w 54"/>
                  <a:gd name="T5" fmla="*/ 49 h 51"/>
                  <a:gd name="T6" fmla="*/ 49 w 54"/>
                  <a:gd name="T7" fmla="*/ 18 h 51"/>
                  <a:gd name="T8" fmla="*/ 18 w 54"/>
                  <a:gd name="T9" fmla="*/ 4 h 51"/>
                  <a:gd name="T10" fmla="*/ 5 w 54"/>
                  <a:gd name="T1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35"/>
                    </a:move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ubicBezTo>
                      <a:pt x="48" y="44"/>
                      <a:pt x="54" y="31"/>
                      <a:pt x="49" y="18"/>
                    </a:cubicBezTo>
                    <a:cubicBezTo>
                      <a:pt x="45" y="6"/>
                      <a:pt x="30" y="0"/>
                      <a:pt x="18" y="4"/>
                    </a:cubicBezTo>
                    <a:cubicBezTo>
                      <a:pt x="6" y="9"/>
                      <a:pt x="0" y="23"/>
                      <a:pt x="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1" name="Freeform 6064"/>
              <p:cNvSpPr>
                <a:spLocks/>
              </p:cNvSpPr>
              <p:nvPr/>
            </p:nvSpPr>
            <p:spPr bwMode="auto">
              <a:xfrm>
                <a:off x="15555" y="-16547"/>
                <a:ext cx="147" cy="136"/>
              </a:xfrm>
              <a:custGeom>
                <a:avLst/>
                <a:gdLst>
                  <a:gd name="T0" fmla="*/ 27 w 55"/>
                  <a:gd name="T1" fmla="*/ 51 h 51"/>
                  <a:gd name="T2" fmla="*/ 37 w 55"/>
                  <a:gd name="T3" fmla="*/ 49 h 51"/>
                  <a:gd name="T4" fmla="*/ 49 w 55"/>
                  <a:gd name="T5" fmla="*/ 18 h 51"/>
                  <a:gd name="T6" fmla="*/ 18 w 55"/>
                  <a:gd name="T7" fmla="*/ 5 h 51"/>
                  <a:gd name="T8" fmla="*/ 5 w 55"/>
                  <a:gd name="T9" fmla="*/ 36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4"/>
                      <a:pt x="55" y="30"/>
                      <a:pt x="49" y="18"/>
                    </a:cubicBezTo>
                    <a:cubicBezTo>
                      <a:pt x="45" y="6"/>
                      <a:pt x="30" y="0"/>
                      <a:pt x="18" y="5"/>
                    </a:cubicBez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2" name="Freeform 6065"/>
              <p:cNvSpPr>
                <a:spLocks/>
              </p:cNvSpPr>
              <p:nvPr/>
            </p:nvSpPr>
            <p:spPr bwMode="auto">
              <a:xfrm>
                <a:off x="30585" y="-17257"/>
                <a:ext cx="144" cy="136"/>
              </a:xfrm>
              <a:custGeom>
                <a:avLst/>
                <a:gdLst>
                  <a:gd name="T0" fmla="*/ 15 w 54"/>
                  <a:gd name="T1" fmla="*/ 48 h 51"/>
                  <a:gd name="T2" fmla="*/ 27 w 54"/>
                  <a:gd name="T3" fmla="*/ 51 h 51"/>
                  <a:gd name="T4" fmla="*/ 47 w 54"/>
                  <a:gd name="T5" fmla="*/ 39 h 51"/>
                  <a:gd name="T6" fmla="*/ 39 w 54"/>
                  <a:gd name="T7" fmla="*/ 7 h 51"/>
                  <a:gd name="T8" fmla="*/ 6 w 54"/>
                  <a:gd name="T9" fmla="*/ 15 h 51"/>
                  <a:gd name="T10" fmla="*/ 15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8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39"/>
                    </a:cubicBezTo>
                    <a:cubicBezTo>
                      <a:pt x="54" y="28"/>
                      <a:pt x="50" y="13"/>
                      <a:pt x="39" y="7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3" name="Freeform 6066"/>
              <p:cNvSpPr>
                <a:spLocks/>
              </p:cNvSpPr>
              <p:nvPr/>
            </p:nvSpPr>
            <p:spPr bwMode="auto">
              <a:xfrm>
                <a:off x="30510" y="-17113"/>
                <a:ext cx="131" cy="136"/>
              </a:xfrm>
              <a:custGeom>
                <a:avLst/>
                <a:gdLst>
                  <a:gd name="T0" fmla="*/ 13 w 49"/>
                  <a:gd name="T1" fmla="*/ 48 h 51"/>
                  <a:gd name="T2" fmla="*/ 24 w 49"/>
                  <a:gd name="T3" fmla="*/ 51 h 51"/>
                  <a:gd name="T4" fmla="*/ 45 w 49"/>
                  <a:gd name="T5" fmla="*/ 39 h 51"/>
                  <a:gd name="T6" fmla="*/ 47 w 49"/>
                  <a:gd name="T7" fmla="*/ 20 h 51"/>
                  <a:gd name="T8" fmla="*/ 36 w 49"/>
                  <a:gd name="T9" fmla="*/ 6 h 51"/>
                  <a:gd name="T10" fmla="*/ 4 w 49"/>
                  <a:gd name="T11" fmla="*/ 15 h 51"/>
                  <a:gd name="T12" fmla="*/ 2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7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0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4" name="Freeform 6067"/>
              <p:cNvSpPr>
                <a:spLocks/>
              </p:cNvSpPr>
              <p:nvPr/>
            </p:nvSpPr>
            <p:spPr bwMode="auto">
              <a:xfrm>
                <a:off x="30425" y="-16966"/>
                <a:ext cx="139" cy="136"/>
              </a:xfrm>
              <a:custGeom>
                <a:avLst/>
                <a:gdLst>
                  <a:gd name="T0" fmla="*/ 6 w 52"/>
                  <a:gd name="T1" fmla="*/ 16 h 51"/>
                  <a:gd name="T2" fmla="*/ 17 w 52"/>
                  <a:gd name="T3" fmla="*/ 48 h 51"/>
                  <a:gd name="T4" fmla="*/ 28 w 52"/>
                  <a:gd name="T5" fmla="*/ 51 h 51"/>
                  <a:gd name="T6" fmla="*/ 49 w 52"/>
                  <a:gd name="T7" fmla="*/ 38 h 51"/>
                  <a:gd name="T8" fmla="*/ 50 w 52"/>
                  <a:gd name="T9" fmla="*/ 20 h 51"/>
                  <a:gd name="T10" fmla="*/ 39 w 52"/>
                  <a:gd name="T11" fmla="*/ 6 h 51"/>
                  <a:gd name="T12" fmla="*/ 6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6"/>
                    </a:moveTo>
                    <a:cubicBezTo>
                      <a:pt x="0" y="28"/>
                      <a:pt x="5" y="42"/>
                      <a:pt x="17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2" y="32"/>
                      <a:pt x="52" y="26"/>
                      <a:pt x="50" y="20"/>
                    </a:cubicBezTo>
                    <a:cubicBezTo>
                      <a:pt x="48" y="13"/>
                      <a:pt x="44" y="9"/>
                      <a:pt x="39" y="6"/>
                    </a:cubicBezTo>
                    <a:cubicBezTo>
                      <a:pt x="27" y="0"/>
                      <a:pt x="12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5" name="Freeform 6068"/>
              <p:cNvSpPr>
                <a:spLocks/>
              </p:cNvSpPr>
              <p:nvPr/>
            </p:nvSpPr>
            <p:spPr bwMode="auto">
              <a:xfrm>
                <a:off x="30361" y="-16817"/>
                <a:ext cx="139" cy="134"/>
              </a:xfrm>
              <a:custGeom>
                <a:avLst/>
                <a:gdLst>
                  <a:gd name="T0" fmla="*/ 14 w 52"/>
                  <a:gd name="T1" fmla="*/ 48 h 50"/>
                  <a:gd name="T2" fmla="*/ 24 w 52"/>
                  <a:gd name="T3" fmla="*/ 50 h 50"/>
                  <a:gd name="T4" fmla="*/ 46 w 52"/>
                  <a:gd name="T5" fmla="*/ 37 h 50"/>
                  <a:gd name="T6" fmla="*/ 35 w 52"/>
                  <a:gd name="T7" fmla="*/ 5 h 50"/>
                  <a:gd name="T8" fmla="*/ 3 w 52"/>
                  <a:gd name="T9" fmla="*/ 16 h 50"/>
                  <a:gd name="T10" fmla="*/ 2 w 52"/>
                  <a:gd name="T11" fmla="*/ 35 h 50"/>
                  <a:gd name="T12" fmla="*/ 14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4" y="48"/>
                    </a:moveTo>
                    <a:cubicBezTo>
                      <a:pt x="17" y="50"/>
                      <a:pt x="21" y="50"/>
                      <a:pt x="24" y="50"/>
                    </a:cubicBezTo>
                    <a:cubicBezTo>
                      <a:pt x="33" y="50"/>
                      <a:pt x="42" y="45"/>
                      <a:pt x="46" y="37"/>
                    </a:cubicBezTo>
                    <a:cubicBezTo>
                      <a:pt x="52" y="25"/>
                      <a:pt x="47" y="11"/>
                      <a:pt x="35" y="5"/>
                    </a:cubicBezTo>
                    <a:cubicBezTo>
                      <a:pt x="23" y="0"/>
                      <a:pt x="8" y="5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6" name="Freeform 6069"/>
              <p:cNvSpPr>
                <a:spLocks/>
              </p:cNvSpPr>
              <p:nvPr/>
            </p:nvSpPr>
            <p:spPr bwMode="auto">
              <a:xfrm>
                <a:off x="30286" y="-16667"/>
                <a:ext cx="144" cy="136"/>
              </a:xfrm>
              <a:custGeom>
                <a:avLst/>
                <a:gdLst>
                  <a:gd name="T0" fmla="*/ 49 w 54"/>
                  <a:gd name="T1" fmla="*/ 37 h 51"/>
                  <a:gd name="T2" fmla="*/ 36 w 54"/>
                  <a:gd name="T3" fmla="*/ 5 h 51"/>
                  <a:gd name="T4" fmla="*/ 5 w 54"/>
                  <a:gd name="T5" fmla="*/ 18 h 51"/>
                  <a:gd name="T6" fmla="*/ 17 w 54"/>
                  <a:gd name="T7" fmla="*/ 49 h 51"/>
                  <a:gd name="T8" fmla="*/ 27 w 54"/>
                  <a:gd name="T9" fmla="*/ 51 h 51"/>
                  <a:gd name="T10" fmla="*/ 49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7"/>
                    </a:moveTo>
                    <a:cubicBezTo>
                      <a:pt x="54" y="25"/>
                      <a:pt x="48" y="11"/>
                      <a:pt x="36" y="5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7" name="Freeform 6070"/>
              <p:cNvSpPr>
                <a:spLocks/>
              </p:cNvSpPr>
              <p:nvPr/>
            </p:nvSpPr>
            <p:spPr bwMode="auto">
              <a:xfrm>
                <a:off x="30222" y="-16513"/>
                <a:ext cx="144" cy="136"/>
              </a:xfrm>
              <a:custGeom>
                <a:avLst/>
                <a:gdLst>
                  <a:gd name="T0" fmla="*/ 49 w 54"/>
                  <a:gd name="T1" fmla="*/ 36 h 51"/>
                  <a:gd name="T2" fmla="*/ 36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6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8" name="Freeform 6071"/>
              <p:cNvSpPr>
                <a:spLocks/>
              </p:cNvSpPr>
              <p:nvPr/>
            </p:nvSpPr>
            <p:spPr bwMode="auto">
              <a:xfrm>
                <a:off x="30169" y="-16358"/>
                <a:ext cx="131" cy="136"/>
              </a:xfrm>
              <a:custGeom>
                <a:avLst/>
                <a:gdLst>
                  <a:gd name="T0" fmla="*/ 16 w 49"/>
                  <a:gd name="T1" fmla="*/ 50 h 51"/>
                  <a:gd name="T2" fmla="*/ 24 w 49"/>
                  <a:gd name="T3" fmla="*/ 51 h 51"/>
                  <a:gd name="T4" fmla="*/ 47 w 49"/>
                  <a:gd name="T5" fmla="*/ 36 h 51"/>
                  <a:gd name="T6" fmla="*/ 46 w 49"/>
                  <a:gd name="T7" fmla="*/ 17 h 51"/>
                  <a:gd name="T8" fmla="*/ 33 w 49"/>
                  <a:gd name="T9" fmla="*/ 5 h 51"/>
                  <a:gd name="T10" fmla="*/ 2 w 49"/>
                  <a:gd name="T11" fmla="*/ 19 h 51"/>
                  <a:gd name="T12" fmla="*/ 3 w 49"/>
                  <a:gd name="T13" fmla="*/ 37 h 51"/>
                  <a:gd name="T14" fmla="*/ 16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0"/>
                    </a:moveTo>
                    <a:cubicBezTo>
                      <a:pt x="19" y="51"/>
                      <a:pt x="22" y="51"/>
                      <a:pt x="24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49" y="30"/>
                      <a:pt x="49" y="23"/>
                      <a:pt x="46" y="17"/>
                    </a:cubicBezTo>
                    <a:cubicBezTo>
                      <a:pt x="43" y="11"/>
                      <a:pt x="39" y="7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9" name="Freeform 6072"/>
              <p:cNvSpPr>
                <a:spLocks/>
              </p:cNvSpPr>
              <p:nvPr/>
            </p:nvSpPr>
            <p:spPr bwMode="auto">
              <a:xfrm>
                <a:off x="30108" y="-16198"/>
                <a:ext cx="136" cy="134"/>
              </a:xfrm>
              <a:custGeom>
                <a:avLst/>
                <a:gdLst>
                  <a:gd name="T0" fmla="*/ 34 w 51"/>
                  <a:gd name="T1" fmla="*/ 4 h 50"/>
                  <a:gd name="T2" fmla="*/ 4 w 51"/>
                  <a:gd name="T3" fmla="*/ 19 h 50"/>
                  <a:gd name="T4" fmla="*/ 19 w 51"/>
                  <a:gd name="T5" fmla="*/ 49 h 50"/>
                  <a:gd name="T6" fmla="*/ 27 w 51"/>
                  <a:gd name="T7" fmla="*/ 50 h 50"/>
                  <a:gd name="T8" fmla="*/ 49 w 51"/>
                  <a:gd name="T9" fmla="*/ 34 h 50"/>
                  <a:gd name="T10" fmla="*/ 48 w 51"/>
                  <a:gd name="T11" fmla="*/ 16 h 50"/>
                  <a:gd name="T12" fmla="*/ 34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4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0" name="Freeform 6073"/>
              <p:cNvSpPr>
                <a:spLocks/>
              </p:cNvSpPr>
              <p:nvPr/>
            </p:nvSpPr>
            <p:spPr bwMode="auto">
              <a:xfrm>
                <a:off x="30057" y="-16038"/>
                <a:ext cx="139" cy="134"/>
              </a:xfrm>
              <a:custGeom>
                <a:avLst/>
                <a:gdLst>
                  <a:gd name="T0" fmla="*/ 34 w 52"/>
                  <a:gd name="T1" fmla="*/ 4 h 50"/>
                  <a:gd name="T2" fmla="*/ 4 w 52"/>
                  <a:gd name="T3" fmla="*/ 19 h 50"/>
                  <a:gd name="T4" fmla="*/ 20 w 52"/>
                  <a:gd name="T5" fmla="*/ 49 h 50"/>
                  <a:gd name="T6" fmla="*/ 27 w 52"/>
                  <a:gd name="T7" fmla="*/ 50 h 50"/>
                  <a:gd name="T8" fmla="*/ 50 w 52"/>
                  <a:gd name="T9" fmla="*/ 33 h 50"/>
                  <a:gd name="T10" fmla="*/ 48 w 52"/>
                  <a:gd name="T11" fmla="*/ 15 h 50"/>
                  <a:gd name="T12" fmla="*/ 34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4"/>
                    </a:moveTo>
                    <a:cubicBezTo>
                      <a:pt x="21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10"/>
                      <a:pt x="40" y="5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1" name="Freeform 6074"/>
              <p:cNvSpPr>
                <a:spLocks/>
              </p:cNvSpPr>
              <p:nvPr/>
            </p:nvSpPr>
            <p:spPr bwMode="auto">
              <a:xfrm>
                <a:off x="5826" y="-11462"/>
                <a:ext cx="144" cy="134"/>
              </a:xfrm>
              <a:custGeom>
                <a:avLst/>
                <a:gdLst>
                  <a:gd name="T0" fmla="*/ 27 w 54"/>
                  <a:gd name="T1" fmla="*/ 50 h 50"/>
                  <a:gd name="T2" fmla="*/ 39 w 54"/>
                  <a:gd name="T3" fmla="*/ 47 h 50"/>
                  <a:gd name="T4" fmla="*/ 47 w 54"/>
                  <a:gd name="T5" fmla="*/ 14 h 50"/>
                  <a:gd name="T6" fmla="*/ 14 w 54"/>
                  <a:gd name="T7" fmla="*/ 6 h 50"/>
                  <a:gd name="T8" fmla="*/ 7 w 54"/>
                  <a:gd name="T9" fmla="*/ 39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1" y="50"/>
                      <a:pt x="36" y="49"/>
                      <a:pt x="39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1" y="3"/>
                      <a:pt x="25" y="0"/>
                      <a:pt x="14" y="6"/>
                    </a:cubicBezTo>
                    <a:cubicBezTo>
                      <a:pt x="3" y="13"/>
                      <a:pt x="0" y="28"/>
                      <a:pt x="7" y="39"/>
                    </a:cubicBezTo>
                    <a:cubicBezTo>
                      <a:pt x="11" y="46"/>
                      <a:pt x="19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2" name="Freeform 6075"/>
              <p:cNvSpPr>
                <a:spLocks/>
              </p:cNvSpPr>
              <p:nvPr/>
            </p:nvSpPr>
            <p:spPr bwMode="auto">
              <a:xfrm>
                <a:off x="5914" y="-11326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0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2" y="26"/>
                      <a:pt x="51" y="20"/>
                      <a:pt x="47" y="14"/>
                    </a:cubicBezTo>
                    <a:cubicBezTo>
                      <a:pt x="40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3" name="Freeform 6076"/>
              <p:cNvSpPr>
                <a:spLocks/>
              </p:cNvSpPr>
              <p:nvPr/>
            </p:nvSpPr>
            <p:spPr bwMode="auto">
              <a:xfrm>
                <a:off x="6013" y="-11190"/>
                <a:ext cx="138" cy="137"/>
              </a:xfrm>
              <a:custGeom>
                <a:avLst/>
                <a:gdLst>
                  <a:gd name="T0" fmla="*/ 11 w 52"/>
                  <a:gd name="T1" fmla="*/ 7 h 51"/>
                  <a:gd name="T2" fmla="*/ 1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8 w 52"/>
                  <a:gd name="T9" fmla="*/ 47 h 51"/>
                  <a:gd name="T10" fmla="*/ 44 w 52"/>
                  <a:gd name="T11" fmla="*/ 13 h 51"/>
                  <a:gd name="T12" fmla="*/ 1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7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9" y="39"/>
                      <a:pt x="52" y="24"/>
                      <a:pt x="44" y="13"/>
                    </a:cubicBezTo>
                    <a:cubicBezTo>
                      <a:pt x="37" y="3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4" name="Freeform 6077"/>
              <p:cNvSpPr>
                <a:spLocks/>
              </p:cNvSpPr>
              <p:nvPr/>
            </p:nvSpPr>
            <p:spPr bwMode="auto">
              <a:xfrm>
                <a:off x="6103" y="-11056"/>
                <a:ext cx="136" cy="133"/>
              </a:xfrm>
              <a:custGeom>
                <a:avLst/>
                <a:gdLst>
                  <a:gd name="T0" fmla="*/ 50 w 51"/>
                  <a:gd name="T1" fmla="*/ 30 h 50"/>
                  <a:gd name="T2" fmla="*/ 46 w 51"/>
                  <a:gd name="T3" fmla="*/ 12 h 50"/>
                  <a:gd name="T4" fmla="*/ 13 w 51"/>
                  <a:gd name="T5" fmla="*/ 7 h 50"/>
                  <a:gd name="T6" fmla="*/ 8 w 51"/>
                  <a:gd name="T7" fmla="*/ 41 h 50"/>
                  <a:gd name="T8" fmla="*/ 27 w 51"/>
                  <a:gd name="T9" fmla="*/ 50 h 50"/>
                  <a:gd name="T10" fmla="*/ 41 w 51"/>
                  <a:gd name="T11" fmla="*/ 46 h 50"/>
                  <a:gd name="T12" fmla="*/ 50 w 51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30"/>
                    </a:moveTo>
                    <a:cubicBezTo>
                      <a:pt x="51" y="24"/>
                      <a:pt x="50" y="18"/>
                      <a:pt x="46" y="12"/>
                    </a:cubicBezTo>
                    <a:cubicBezTo>
                      <a:pt x="38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2"/>
                      <a:pt x="49" y="36"/>
                      <a:pt x="5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5" name="Freeform 6078"/>
              <p:cNvSpPr>
                <a:spLocks/>
              </p:cNvSpPr>
              <p:nvPr/>
            </p:nvSpPr>
            <p:spPr bwMode="auto">
              <a:xfrm>
                <a:off x="6202" y="-10928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42 w 54"/>
                  <a:gd name="T3" fmla="*/ 46 h 51"/>
                  <a:gd name="T4" fmla="*/ 46 w 54"/>
                  <a:gd name="T5" fmla="*/ 12 h 51"/>
                  <a:gd name="T6" fmla="*/ 12 w 54"/>
                  <a:gd name="T7" fmla="*/ 8 h 51"/>
                  <a:gd name="T8" fmla="*/ 8 w 54"/>
                  <a:gd name="T9" fmla="*/ 42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3" y="51"/>
                      <a:pt x="38" y="49"/>
                      <a:pt x="42" y="46"/>
                    </a:cubicBezTo>
                    <a:cubicBezTo>
                      <a:pt x="52" y="38"/>
                      <a:pt x="54" y="23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2"/>
                      <a:pt x="8" y="42"/>
                    </a:cubicBezTo>
                    <a:cubicBezTo>
                      <a:pt x="13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6" name="Freeform 6079"/>
              <p:cNvSpPr>
                <a:spLocks/>
              </p:cNvSpPr>
              <p:nvPr/>
            </p:nvSpPr>
            <p:spPr bwMode="auto">
              <a:xfrm>
                <a:off x="6306" y="-10800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2 w 54"/>
                  <a:gd name="T3" fmla="*/ 45 h 50"/>
                  <a:gd name="T4" fmla="*/ 45 w 54"/>
                  <a:gd name="T5" fmla="*/ 11 h 50"/>
                  <a:gd name="T6" fmla="*/ 12 w 54"/>
                  <a:gd name="T7" fmla="*/ 8 h 50"/>
                  <a:gd name="T8" fmla="*/ 9 w 54"/>
                  <a:gd name="T9" fmla="*/ 42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3" y="50"/>
                      <a:pt x="38" y="48"/>
                      <a:pt x="42" y="45"/>
                    </a:cubicBezTo>
                    <a:cubicBezTo>
                      <a:pt x="52" y="36"/>
                      <a:pt x="54" y="21"/>
                      <a:pt x="45" y="11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7" name="Freeform 6080"/>
              <p:cNvSpPr>
                <a:spLocks/>
              </p:cNvSpPr>
              <p:nvPr/>
            </p:nvSpPr>
            <p:spPr bwMode="auto">
              <a:xfrm>
                <a:off x="6415" y="-10677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2 w 50"/>
                  <a:gd name="T3" fmla="*/ 44 h 50"/>
                  <a:gd name="T4" fmla="*/ 50 w 50"/>
                  <a:gd name="T5" fmla="*/ 28 h 50"/>
                  <a:gd name="T6" fmla="*/ 44 w 50"/>
                  <a:gd name="T7" fmla="*/ 11 h 50"/>
                  <a:gd name="T8" fmla="*/ 10 w 50"/>
                  <a:gd name="T9" fmla="*/ 9 h 50"/>
                  <a:gd name="T10" fmla="*/ 8 w 50"/>
                  <a:gd name="T11" fmla="*/ 42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0" y="22"/>
                      <a:pt x="48" y="15"/>
                      <a:pt x="44" y="11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7"/>
                      <a:pt x="0" y="33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8" name="Freeform 6081"/>
              <p:cNvSpPr>
                <a:spLocks/>
              </p:cNvSpPr>
              <p:nvPr/>
            </p:nvSpPr>
            <p:spPr bwMode="auto">
              <a:xfrm>
                <a:off x="6533" y="-10557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7 h 50"/>
                  <a:gd name="T6" fmla="*/ 41 w 48"/>
                  <a:gd name="T7" fmla="*/ 10 h 50"/>
                  <a:gd name="T8" fmla="*/ 7 w 48"/>
                  <a:gd name="T9" fmla="*/ 9 h 50"/>
                  <a:gd name="T10" fmla="*/ 0 w 48"/>
                  <a:gd name="T11" fmla="*/ 26 h 50"/>
                  <a:gd name="T12" fmla="*/ 6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39"/>
                      <a:pt x="47" y="34"/>
                      <a:pt x="48" y="27"/>
                    </a:cubicBezTo>
                    <a:cubicBezTo>
                      <a:pt x="48" y="21"/>
                      <a:pt x="45" y="15"/>
                      <a:pt x="41" y="10"/>
                    </a:cubicBezTo>
                    <a:cubicBezTo>
                      <a:pt x="32" y="1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9" name="Freeform 6082"/>
              <p:cNvSpPr>
                <a:spLocks/>
              </p:cNvSpPr>
              <p:nvPr/>
            </p:nvSpPr>
            <p:spPr bwMode="auto">
              <a:xfrm>
                <a:off x="6639" y="-10440"/>
                <a:ext cx="134" cy="134"/>
              </a:xfrm>
              <a:custGeom>
                <a:avLst/>
                <a:gdLst>
                  <a:gd name="T0" fmla="*/ 43 w 50"/>
                  <a:gd name="T1" fmla="*/ 43 h 50"/>
                  <a:gd name="T2" fmla="*/ 50 w 50"/>
                  <a:gd name="T3" fmla="*/ 26 h 50"/>
                  <a:gd name="T4" fmla="*/ 43 w 50"/>
                  <a:gd name="T5" fmla="*/ 9 h 50"/>
                  <a:gd name="T6" fmla="*/ 10 w 50"/>
                  <a:gd name="T7" fmla="*/ 9 h 50"/>
                  <a:gd name="T8" fmla="*/ 10 w 50"/>
                  <a:gd name="T9" fmla="*/ 43 h 50"/>
                  <a:gd name="T10" fmla="*/ 27 w 50"/>
                  <a:gd name="T11" fmla="*/ 50 h 50"/>
                  <a:gd name="T12" fmla="*/ 43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3" y="43"/>
                    </a:moveTo>
                    <a:cubicBezTo>
                      <a:pt x="48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0" name="Freeform 6083"/>
              <p:cNvSpPr>
                <a:spLocks/>
              </p:cNvSpPr>
              <p:nvPr/>
            </p:nvSpPr>
            <p:spPr bwMode="auto">
              <a:xfrm>
                <a:off x="6765" y="-10328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0 w 50"/>
                  <a:gd name="T5" fmla="*/ 9 h 50"/>
                  <a:gd name="T6" fmla="*/ 6 w 50"/>
                  <a:gd name="T7" fmla="*/ 10 h 50"/>
                  <a:gd name="T8" fmla="*/ 0 w 50"/>
                  <a:gd name="T9" fmla="*/ 27 h 50"/>
                  <a:gd name="T10" fmla="*/ 7 w 50"/>
                  <a:gd name="T11" fmla="*/ 44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39"/>
                      <a:pt x="7" y="44"/>
                    </a:cubicBezTo>
                    <a:cubicBezTo>
                      <a:pt x="12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1" name="Freeform 6084"/>
              <p:cNvSpPr>
                <a:spLocks/>
              </p:cNvSpPr>
              <p:nvPr/>
            </p:nvSpPr>
            <p:spPr bwMode="auto">
              <a:xfrm>
                <a:off x="6885" y="-10218"/>
                <a:ext cx="128" cy="136"/>
              </a:xfrm>
              <a:custGeom>
                <a:avLst/>
                <a:gdLst>
                  <a:gd name="T0" fmla="*/ 42 w 48"/>
                  <a:gd name="T1" fmla="*/ 43 h 51"/>
                  <a:gd name="T2" fmla="*/ 48 w 48"/>
                  <a:gd name="T3" fmla="*/ 25 h 51"/>
                  <a:gd name="T4" fmla="*/ 40 w 48"/>
                  <a:gd name="T5" fmla="*/ 9 h 51"/>
                  <a:gd name="T6" fmla="*/ 6 w 48"/>
                  <a:gd name="T7" fmla="*/ 11 h 51"/>
                  <a:gd name="T8" fmla="*/ 0 w 48"/>
                  <a:gd name="T9" fmla="*/ 28 h 51"/>
                  <a:gd name="T10" fmla="*/ 8 w 48"/>
                  <a:gd name="T11" fmla="*/ 44 h 51"/>
                  <a:gd name="T12" fmla="*/ 24 w 48"/>
                  <a:gd name="T13" fmla="*/ 51 h 51"/>
                  <a:gd name="T14" fmla="*/ 42 w 48"/>
                  <a:gd name="T1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2" y="43"/>
                    </a:moveTo>
                    <a:cubicBezTo>
                      <a:pt x="46" y="38"/>
                      <a:pt x="48" y="32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1"/>
                      <a:pt x="24" y="51"/>
                    </a:cubicBezTo>
                    <a:cubicBezTo>
                      <a:pt x="31" y="51"/>
                      <a:pt x="37" y="48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2" name="Freeform 6085"/>
              <p:cNvSpPr>
                <a:spLocks/>
              </p:cNvSpPr>
              <p:nvPr/>
            </p:nvSpPr>
            <p:spPr bwMode="auto">
              <a:xfrm>
                <a:off x="7002" y="-10112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45 w 53"/>
                  <a:gd name="T3" fmla="*/ 42 h 50"/>
                  <a:gd name="T4" fmla="*/ 42 w 53"/>
                  <a:gd name="T5" fmla="*/ 8 h 50"/>
                  <a:gd name="T6" fmla="*/ 8 w 53"/>
                  <a:gd name="T7" fmla="*/ 11 h 50"/>
                  <a:gd name="T8" fmla="*/ 11 w 53"/>
                  <a:gd name="T9" fmla="*/ 45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3" name="Freeform 6086"/>
              <p:cNvSpPr>
                <a:spLocks/>
              </p:cNvSpPr>
              <p:nvPr/>
            </p:nvSpPr>
            <p:spPr bwMode="auto">
              <a:xfrm>
                <a:off x="7127" y="-10010"/>
                <a:ext cx="144" cy="136"/>
              </a:xfrm>
              <a:custGeom>
                <a:avLst/>
                <a:gdLst>
                  <a:gd name="T0" fmla="*/ 12 w 54"/>
                  <a:gd name="T1" fmla="*/ 46 h 51"/>
                  <a:gd name="T2" fmla="*/ 27 w 54"/>
                  <a:gd name="T3" fmla="*/ 51 h 51"/>
                  <a:gd name="T4" fmla="*/ 46 w 54"/>
                  <a:gd name="T5" fmla="*/ 42 h 51"/>
                  <a:gd name="T6" fmla="*/ 42 w 54"/>
                  <a:gd name="T7" fmla="*/ 8 h 51"/>
                  <a:gd name="T8" fmla="*/ 8 w 54"/>
                  <a:gd name="T9" fmla="*/ 12 h 51"/>
                  <a:gd name="T10" fmla="*/ 12 w 54"/>
                  <a:gd name="T1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2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4" name="Freeform 6087"/>
              <p:cNvSpPr>
                <a:spLocks/>
              </p:cNvSpPr>
              <p:nvPr/>
            </p:nvSpPr>
            <p:spPr bwMode="auto">
              <a:xfrm>
                <a:off x="7258" y="-9911"/>
                <a:ext cx="144" cy="136"/>
              </a:xfrm>
              <a:custGeom>
                <a:avLst/>
                <a:gdLst>
                  <a:gd name="T0" fmla="*/ 41 w 54"/>
                  <a:gd name="T1" fmla="*/ 8 h 51"/>
                  <a:gd name="T2" fmla="*/ 8 w 54"/>
                  <a:gd name="T3" fmla="*/ 13 h 51"/>
                  <a:gd name="T4" fmla="*/ 13 w 54"/>
                  <a:gd name="T5" fmla="*/ 46 h 51"/>
                  <a:gd name="T6" fmla="*/ 27 w 54"/>
                  <a:gd name="T7" fmla="*/ 51 h 51"/>
                  <a:gd name="T8" fmla="*/ 46 w 54"/>
                  <a:gd name="T9" fmla="*/ 41 h 51"/>
                  <a:gd name="T10" fmla="*/ 41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1" y="8"/>
                    </a:moveTo>
                    <a:cubicBezTo>
                      <a:pt x="31" y="0"/>
                      <a:pt x="15" y="2"/>
                      <a:pt x="8" y="13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4" y="51"/>
                      <a:pt x="42" y="47"/>
                      <a:pt x="46" y="41"/>
                    </a:cubicBezTo>
                    <a:cubicBezTo>
                      <a:pt x="54" y="31"/>
                      <a:pt x="5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5" name="Freeform 6088"/>
              <p:cNvSpPr>
                <a:spLocks/>
              </p:cNvSpPr>
              <p:nvPr/>
            </p:nvSpPr>
            <p:spPr bwMode="auto">
              <a:xfrm>
                <a:off x="7397" y="-9815"/>
                <a:ext cx="133" cy="133"/>
              </a:xfrm>
              <a:custGeom>
                <a:avLst/>
                <a:gdLst>
                  <a:gd name="T0" fmla="*/ 39 w 50"/>
                  <a:gd name="T1" fmla="*/ 7 h 50"/>
                  <a:gd name="T2" fmla="*/ 5 w 50"/>
                  <a:gd name="T3" fmla="*/ 13 h 50"/>
                  <a:gd name="T4" fmla="*/ 1 w 50"/>
                  <a:gd name="T5" fmla="*/ 31 h 50"/>
                  <a:gd name="T6" fmla="*/ 11 w 50"/>
                  <a:gd name="T7" fmla="*/ 46 h 50"/>
                  <a:gd name="T8" fmla="*/ 25 w 50"/>
                  <a:gd name="T9" fmla="*/ 50 h 50"/>
                  <a:gd name="T10" fmla="*/ 45 w 50"/>
                  <a:gd name="T11" fmla="*/ 40 h 50"/>
                  <a:gd name="T12" fmla="*/ 48 w 50"/>
                  <a:gd name="T13" fmla="*/ 22 h 50"/>
                  <a:gd name="T14" fmla="*/ 39 w 50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9" y="7"/>
                    </a:moveTo>
                    <a:cubicBezTo>
                      <a:pt x="28" y="0"/>
                      <a:pt x="13" y="2"/>
                      <a:pt x="5" y="13"/>
                    </a:cubicBezTo>
                    <a:cubicBezTo>
                      <a:pt x="2" y="18"/>
                      <a:pt x="0" y="24"/>
                      <a:pt x="1" y="31"/>
                    </a:cubicBezTo>
                    <a:cubicBezTo>
                      <a:pt x="3" y="37"/>
                      <a:pt x="6" y="42"/>
                      <a:pt x="11" y="46"/>
                    </a:cubicBezTo>
                    <a:cubicBezTo>
                      <a:pt x="15" y="49"/>
                      <a:pt x="20" y="50"/>
                      <a:pt x="25" y="50"/>
                    </a:cubicBezTo>
                    <a:cubicBezTo>
                      <a:pt x="33" y="50"/>
                      <a:pt x="40" y="47"/>
                      <a:pt x="45" y="40"/>
                    </a:cubicBezTo>
                    <a:cubicBezTo>
                      <a:pt x="48" y="35"/>
                      <a:pt x="50" y="29"/>
                      <a:pt x="48" y="22"/>
                    </a:cubicBezTo>
                    <a:cubicBezTo>
                      <a:pt x="47" y="16"/>
                      <a:pt x="44" y="11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6" name="Freeform 6089"/>
              <p:cNvSpPr>
                <a:spLocks/>
              </p:cNvSpPr>
              <p:nvPr/>
            </p:nvSpPr>
            <p:spPr bwMode="auto">
              <a:xfrm>
                <a:off x="8250" y="-9330"/>
                <a:ext cx="144" cy="136"/>
              </a:xfrm>
              <a:custGeom>
                <a:avLst/>
                <a:gdLst>
                  <a:gd name="T0" fmla="*/ 17 w 54"/>
                  <a:gd name="T1" fmla="*/ 48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5 h 51"/>
                  <a:gd name="T8" fmla="*/ 5 w 54"/>
                  <a:gd name="T9" fmla="*/ 17 h 51"/>
                  <a:gd name="T10" fmla="*/ 17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8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5" y="0"/>
                      <a:pt x="11" y="5"/>
                      <a:pt x="5" y="17"/>
                    </a:cubicBezTo>
                    <a:cubicBezTo>
                      <a:pt x="0" y="29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7" name="Freeform 6090"/>
              <p:cNvSpPr>
                <a:spLocks/>
              </p:cNvSpPr>
              <p:nvPr/>
            </p:nvSpPr>
            <p:spPr bwMode="auto">
              <a:xfrm>
                <a:off x="8410" y="-9263"/>
                <a:ext cx="130" cy="136"/>
              </a:xfrm>
              <a:custGeom>
                <a:avLst/>
                <a:gdLst>
                  <a:gd name="T0" fmla="*/ 15 w 49"/>
                  <a:gd name="T1" fmla="*/ 49 h 51"/>
                  <a:gd name="T2" fmla="*/ 24 w 49"/>
                  <a:gd name="T3" fmla="*/ 51 h 51"/>
                  <a:gd name="T4" fmla="*/ 46 w 49"/>
                  <a:gd name="T5" fmla="*/ 36 h 51"/>
                  <a:gd name="T6" fmla="*/ 46 w 49"/>
                  <a:gd name="T7" fmla="*/ 18 h 51"/>
                  <a:gd name="T8" fmla="*/ 33 w 49"/>
                  <a:gd name="T9" fmla="*/ 5 h 51"/>
                  <a:gd name="T10" fmla="*/ 2 w 49"/>
                  <a:gd name="T11" fmla="*/ 17 h 51"/>
                  <a:gd name="T12" fmla="*/ 2 w 49"/>
                  <a:gd name="T13" fmla="*/ 36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2" y="0"/>
                      <a:pt x="7" y="6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8" name="Freeform 6091"/>
              <p:cNvSpPr>
                <a:spLocks/>
              </p:cNvSpPr>
              <p:nvPr/>
            </p:nvSpPr>
            <p:spPr bwMode="auto">
              <a:xfrm>
                <a:off x="8564" y="-9202"/>
                <a:ext cx="136" cy="136"/>
              </a:xfrm>
              <a:custGeom>
                <a:avLst/>
                <a:gdLst>
                  <a:gd name="T0" fmla="*/ 15 w 51"/>
                  <a:gd name="T1" fmla="*/ 49 h 51"/>
                  <a:gd name="T2" fmla="*/ 24 w 51"/>
                  <a:gd name="T3" fmla="*/ 51 h 51"/>
                  <a:gd name="T4" fmla="*/ 46 w 51"/>
                  <a:gd name="T5" fmla="*/ 36 h 51"/>
                  <a:gd name="T6" fmla="*/ 33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15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51" y="23"/>
                      <a:pt x="45" y="9"/>
                      <a:pt x="33" y="5"/>
                    </a:cubicBezTo>
                    <a:cubicBezTo>
                      <a:pt x="21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9" name="Freeform 6092"/>
              <p:cNvSpPr>
                <a:spLocks/>
              </p:cNvSpPr>
              <p:nvPr/>
            </p:nvSpPr>
            <p:spPr bwMode="auto">
              <a:xfrm>
                <a:off x="8719" y="-9143"/>
                <a:ext cx="139" cy="133"/>
              </a:xfrm>
              <a:custGeom>
                <a:avLst/>
                <a:gdLst>
                  <a:gd name="T0" fmla="*/ 17 w 52"/>
                  <a:gd name="T1" fmla="*/ 49 h 50"/>
                  <a:gd name="T2" fmla="*/ 25 w 52"/>
                  <a:gd name="T3" fmla="*/ 50 h 50"/>
                  <a:gd name="T4" fmla="*/ 47 w 52"/>
                  <a:gd name="T5" fmla="*/ 34 h 50"/>
                  <a:gd name="T6" fmla="*/ 33 w 52"/>
                  <a:gd name="T7" fmla="*/ 4 h 50"/>
                  <a:gd name="T8" fmla="*/ 2 w 52"/>
                  <a:gd name="T9" fmla="*/ 18 h 50"/>
                  <a:gd name="T10" fmla="*/ 3 w 52"/>
                  <a:gd name="T11" fmla="*/ 37 h 50"/>
                  <a:gd name="T12" fmla="*/ 17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7" y="49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52" y="22"/>
                      <a:pt x="45" y="8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1" y="31"/>
                      <a:pt x="3" y="37"/>
                    </a:cubicBezTo>
                    <a:cubicBezTo>
                      <a:pt x="6" y="42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0" name="Freeform 6093"/>
              <p:cNvSpPr>
                <a:spLocks/>
              </p:cNvSpPr>
              <p:nvPr/>
            </p:nvSpPr>
            <p:spPr bwMode="auto">
              <a:xfrm>
                <a:off x="8874" y="-9090"/>
                <a:ext cx="141" cy="134"/>
              </a:xfrm>
              <a:custGeom>
                <a:avLst/>
                <a:gdLst>
                  <a:gd name="T0" fmla="*/ 4 w 53"/>
                  <a:gd name="T1" fmla="*/ 19 h 50"/>
                  <a:gd name="T2" fmla="*/ 19 w 53"/>
                  <a:gd name="T3" fmla="*/ 49 h 50"/>
                  <a:gd name="T4" fmla="*/ 27 w 53"/>
                  <a:gd name="T5" fmla="*/ 50 h 50"/>
                  <a:gd name="T6" fmla="*/ 49 w 53"/>
                  <a:gd name="T7" fmla="*/ 34 h 50"/>
                  <a:gd name="T8" fmla="*/ 34 w 53"/>
                  <a:gd name="T9" fmla="*/ 3 h 50"/>
                  <a:gd name="T10" fmla="*/ 4 w 53"/>
                  <a:gd name="T1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19"/>
                    </a:move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3"/>
                      <a:pt x="49" y="34"/>
                    </a:cubicBezTo>
                    <a:cubicBezTo>
                      <a:pt x="53" y="21"/>
                      <a:pt x="47" y="8"/>
                      <a:pt x="34" y="3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1" name="Freeform 6094"/>
              <p:cNvSpPr>
                <a:spLocks/>
              </p:cNvSpPr>
              <p:nvPr/>
            </p:nvSpPr>
            <p:spPr bwMode="auto">
              <a:xfrm>
                <a:off x="9042" y="-9042"/>
                <a:ext cx="130" cy="134"/>
              </a:xfrm>
              <a:custGeom>
                <a:avLst/>
                <a:gdLst>
                  <a:gd name="T0" fmla="*/ 1 w 49"/>
                  <a:gd name="T1" fmla="*/ 20 h 50"/>
                  <a:gd name="T2" fmla="*/ 3 w 49"/>
                  <a:gd name="T3" fmla="*/ 38 h 50"/>
                  <a:gd name="T4" fmla="*/ 18 w 49"/>
                  <a:gd name="T5" fmla="*/ 49 h 50"/>
                  <a:gd name="T6" fmla="*/ 24 w 49"/>
                  <a:gd name="T7" fmla="*/ 50 h 50"/>
                  <a:gd name="T8" fmla="*/ 47 w 49"/>
                  <a:gd name="T9" fmla="*/ 33 h 50"/>
                  <a:gd name="T10" fmla="*/ 45 w 49"/>
                  <a:gd name="T11" fmla="*/ 15 h 50"/>
                  <a:gd name="T12" fmla="*/ 31 w 49"/>
                  <a:gd name="T13" fmla="*/ 3 h 50"/>
                  <a:gd name="T14" fmla="*/ 1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0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8" y="0"/>
                      <a:pt x="5" y="7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2" name="Freeform 6095"/>
              <p:cNvSpPr>
                <a:spLocks/>
              </p:cNvSpPr>
              <p:nvPr/>
            </p:nvSpPr>
            <p:spPr bwMode="auto">
              <a:xfrm>
                <a:off x="9204" y="-8999"/>
                <a:ext cx="136" cy="133"/>
              </a:xfrm>
              <a:custGeom>
                <a:avLst/>
                <a:gdLst>
                  <a:gd name="T0" fmla="*/ 19 w 51"/>
                  <a:gd name="T1" fmla="*/ 50 h 50"/>
                  <a:gd name="T2" fmla="*/ 25 w 51"/>
                  <a:gd name="T3" fmla="*/ 50 h 50"/>
                  <a:gd name="T4" fmla="*/ 48 w 51"/>
                  <a:gd name="T5" fmla="*/ 33 h 50"/>
                  <a:gd name="T6" fmla="*/ 30 w 51"/>
                  <a:gd name="T7" fmla="*/ 3 h 50"/>
                  <a:gd name="T8" fmla="*/ 1 w 51"/>
                  <a:gd name="T9" fmla="*/ 21 h 50"/>
                  <a:gd name="T10" fmla="*/ 4 w 51"/>
                  <a:gd name="T11" fmla="*/ 39 h 50"/>
                  <a:gd name="T12" fmla="*/ 1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1" y="20"/>
                      <a:pt x="43" y="7"/>
                      <a:pt x="30" y="3"/>
                    </a:cubicBezTo>
                    <a:cubicBezTo>
                      <a:pt x="18" y="0"/>
                      <a:pt x="5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3" name="Freeform 6096"/>
              <p:cNvSpPr>
                <a:spLocks/>
              </p:cNvSpPr>
              <p:nvPr/>
            </p:nvSpPr>
            <p:spPr bwMode="auto">
              <a:xfrm>
                <a:off x="9367" y="-8959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1 h 50"/>
                  <a:gd name="T4" fmla="*/ 31 w 52"/>
                  <a:gd name="T5" fmla="*/ 3 h 50"/>
                  <a:gd name="T6" fmla="*/ 2 w 52"/>
                  <a:gd name="T7" fmla="*/ 21 h 50"/>
                  <a:gd name="T8" fmla="*/ 20 w 52"/>
                  <a:gd name="T9" fmla="*/ 49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6"/>
                      <a:pt x="31" y="3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34"/>
                      <a:pt x="8" y="47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4" name="Freeform 6097"/>
              <p:cNvSpPr>
                <a:spLocks/>
              </p:cNvSpPr>
              <p:nvPr/>
            </p:nvSpPr>
            <p:spPr bwMode="auto">
              <a:xfrm>
                <a:off x="9535" y="-8924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30 h 50"/>
                  <a:gd name="T4" fmla="*/ 30 w 51"/>
                  <a:gd name="T5" fmla="*/ 2 h 50"/>
                  <a:gd name="T6" fmla="*/ 2 w 51"/>
                  <a:gd name="T7" fmla="*/ 21 h 50"/>
                  <a:gd name="T8" fmla="*/ 21 w 51"/>
                  <a:gd name="T9" fmla="*/ 49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3" y="5"/>
                      <a:pt x="30" y="2"/>
                    </a:cubicBezTo>
                    <a:cubicBezTo>
                      <a:pt x="17" y="0"/>
                      <a:pt x="4" y="9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49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5" name="Freeform 6098"/>
              <p:cNvSpPr>
                <a:spLocks/>
              </p:cNvSpPr>
              <p:nvPr/>
            </p:nvSpPr>
            <p:spPr bwMode="auto">
              <a:xfrm>
                <a:off x="9703" y="-8895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50 w 51"/>
                  <a:gd name="T3" fmla="*/ 29 h 49"/>
                  <a:gd name="T4" fmla="*/ 45 w 51"/>
                  <a:gd name="T5" fmla="*/ 12 h 49"/>
                  <a:gd name="T6" fmla="*/ 30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  <a:gd name="T12" fmla="*/ 26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38" y="49"/>
                      <a:pt x="48" y="41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42" y="6"/>
                      <a:pt x="36" y="3"/>
                      <a:pt x="30" y="2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4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6" name="Freeform 6099"/>
              <p:cNvSpPr>
                <a:spLocks/>
              </p:cNvSpPr>
              <p:nvPr/>
            </p:nvSpPr>
            <p:spPr bwMode="auto">
              <a:xfrm>
                <a:off x="9879" y="-8871"/>
                <a:ext cx="130" cy="131"/>
              </a:xfrm>
              <a:custGeom>
                <a:avLst/>
                <a:gdLst>
                  <a:gd name="T0" fmla="*/ 21 w 49"/>
                  <a:gd name="T1" fmla="*/ 49 h 49"/>
                  <a:gd name="T2" fmla="*/ 24 w 49"/>
                  <a:gd name="T3" fmla="*/ 49 h 49"/>
                  <a:gd name="T4" fmla="*/ 48 w 49"/>
                  <a:gd name="T5" fmla="*/ 29 h 49"/>
                  <a:gd name="T6" fmla="*/ 43 w 49"/>
                  <a:gd name="T7" fmla="*/ 11 h 49"/>
                  <a:gd name="T8" fmla="*/ 27 w 49"/>
                  <a:gd name="T9" fmla="*/ 2 h 49"/>
                  <a:gd name="T10" fmla="*/ 1 w 49"/>
                  <a:gd name="T11" fmla="*/ 22 h 49"/>
                  <a:gd name="T12" fmla="*/ 5 w 49"/>
                  <a:gd name="T13" fmla="*/ 40 h 49"/>
                  <a:gd name="T14" fmla="*/ 21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10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7" name="Freeform 6100"/>
              <p:cNvSpPr>
                <a:spLocks/>
              </p:cNvSpPr>
              <p:nvPr/>
            </p:nvSpPr>
            <p:spPr bwMode="auto">
              <a:xfrm>
                <a:off x="10052" y="-8852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27 w 49"/>
                  <a:gd name="T5" fmla="*/ 2 h 49"/>
                  <a:gd name="T6" fmla="*/ 0 w 49"/>
                  <a:gd name="T7" fmla="*/ 23 h 49"/>
                  <a:gd name="T8" fmla="*/ 6 w 49"/>
                  <a:gd name="T9" fmla="*/ 41 h 49"/>
                  <a:gd name="T10" fmla="*/ 22 w 49"/>
                  <a:gd name="T11" fmla="*/ 49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15"/>
                      <a:pt x="40" y="3"/>
                      <a:pt x="27" y="2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8" name="Freeform 6101"/>
              <p:cNvSpPr>
                <a:spLocks/>
              </p:cNvSpPr>
              <p:nvPr/>
            </p:nvSpPr>
            <p:spPr bwMode="auto">
              <a:xfrm>
                <a:off x="10225" y="-8836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9 w 49"/>
                  <a:gd name="T3" fmla="*/ 26 h 48"/>
                  <a:gd name="T4" fmla="*/ 43 w 49"/>
                  <a:gd name="T5" fmla="*/ 9 h 48"/>
                  <a:gd name="T6" fmla="*/ 26 w 49"/>
                  <a:gd name="T7" fmla="*/ 1 h 48"/>
                  <a:gd name="T8" fmla="*/ 1 w 49"/>
                  <a:gd name="T9" fmla="*/ 23 h 48"/>
                  <a:gd name="T10" fmla="*/ 7 w 49"/>
                  <a:gd name="T11" fmla="*/ 40 h 48"/>
                  <a:gd name="T12" fmla="*/ 23 w 49"/>
                  <a:gd name="T13" fmla="*/ 48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3" y="35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9" name="Freeform 6102"/>
              <p:cNvSpPr>
                <a:spLocks/>
              </p:cNvSpPr>
              <p:nvPr/>
            </p:nvSpPr>
            <p:spPr bwMode="auto">
              <a:xfrm>
                <a:off x="10401" y="-8826"/>
                <a:ext cx="131" cy="126"/>
              </a:xfrm>
              <a:custGeom>
                <a:avLst/>
                <a:gdLst>
                  <a:gd name="T0" fmla="*/ 25 w 49"/>
                  <a:gd name="T1" fmla="*/ 47 h 47"/>
                  <a:gd name="T2" fmla="*/ 49 w 49"/>
                  <a:gd name="T3" fmla="*/ 24 h 47"/>
                  <a:gd name="T4" fmla="*/ 25 w 49"/>
                  <a:gd name="T5" fmla="*/ 0 h 47"/>
                  <a:gd name="T6" fmla="*/ 1 w 49"/>
                  <a:gd name="T7" fmla="*/ 23 h 47"/>
                  <a:gd name="T8" fmla="*/ 24 w 49"/>
                  <a:gd name="T9" fmla="*/ 47 h 47"/>
                  <a:gd name="T10" fmla="*/ 25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38" y="47"/>
                      <a:pt x="48" y="37"/>
                      <a:pt x="49" y="24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0" name="Freeform 6103"/>
              <p:cNvSpPr>
                <a:spLocks/>
              </p:cNvSpPr>
              <p:nvPr/>
            </p:nvSpPr>
            <p:spPr bwMode="auto">
              <a:xfrm>
                <a:off x="10583" y="-8823"/>
                <a:ext cx="125" cy="126"/>
              </a:xfrm>
              <a:custGeom>
                <a:avLst/>
                <a:gdLst>
                  <a:gd name="T0" fmla="*/ 23 w 47"/>
                  <a:gd name="T1" fmla="*/ 47 h 47"/>
                  <a:gd name="T2" fmla="*/ 47 w 47"/>
                  <a:gd name="T3" fmla="*/ 24 h 47"/>
                  <a:gd name="T4" fmla="*/ 23 w 47"/>
                  <a:gd name="T5" fmla="*/ 0 h 47"/>
                  <a:gd name="T6" fmla="*/ 0 w 47"/>
                  <a:gd name="T7" fmla="*/ 23 h 47"/>
                  <a:gd name="T8" fmla="*/ 23 w 47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7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1" name="Freeform 6104"/>
              <p:cNvSpPr>
                <a:spLocks/>
              </p:cNvSpPr>
              <p:nvPr/>
            </p:nvSpPr>
            <p:spPr bwMode="auto">
              <a:xfrm>
                <a:off x="10756" y="-8826"/>
                <a:ext cx="131" cy="126"/>
              </a:xfrm>
              <a:custGeom>
                <a:avLst/>
                <a:gdLst>
                  <a:gd name="T0" fmla="*/ 48 w 49"/>
                  <a:gd name="T1" fmla="*/ 23 h 47"/>
                  <a:gd name="T2" fmla="*/ 24 w 49"/>
                  <a:gd name="T3" fmla="*/ 0 h 47"/>
                  <a:gd name="T4" fmla="*/ 24 w 49"/>
                  <a:gd name="T5" fmla="*/ 0 h 47"/>
                  <a:gd name="T6" fmla="*/ 1 w 49"/>
                  <a:gd name="T7" fmla="*/ 24 h 47"/>
                  <a:gd name="T8" fmla="*/ 24 w 49"/>
                  <a:gd name="T9" fmla="*/ 47 h 47"/>
                  <a:gd name="T10" fmla="*/ 25 w 49"/>
                  <a:gd name="T11" fmla="*/ 47 h 47"/>
                  <a:gd name="T12" fmla="*/ 48 w 49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48" y="23"/>
                    </a:move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2" name="Freeform 6105"/>
              <p:cNvSpPr>
                <a:spLocks/>
              </p:cNvSpPr>
              <p:nvPr/>
            </p:nvSpPr>
            <p:spPr bwMode="auto">
              <a:xfrm>
                <a:off x="10932" y="-8834"/>
                <a:ext cx="128" cy="129"/>
              </a:xfrm>
              <a:custGeom>
                <a:avLst/>
                <a:gdLst>
                  <a:gd name="T0" fmla="*/ 24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7 h 48"/>
                  <a:gd name="T12" fmla="*/ 48 w 48"/>
                  <a:gd name="T13" fmla="*/ 22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2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5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3" name="Freeform 6106"/>
              <p:cNvSpPr>
                <a:spLocks/>
              </p:cNvSpPr>
              <p:nvPr/>
            </p:nvSpPr>
            <p:spPr bwMode="auto">
              <a:xfrm>
                <a:off x="14262" y="-10216"/>
                <a:ext cx="141" cy="134"/>
              </a:xfrm>
              <a:custGeom>
                <a:avLst/>
                <a:gdLst>
                  <a:gd name="T0" fmla="*/ 44 w 53"/>
                  <a:gd name="T1" fmla="*/ 11 h 50"/>
                  <a:gd name="T2" fmla="*/ 11 w 53"/>
                  <a:gd name="T3" fmla="*/ 8 h 50"/>
                  <a:gd name="T4" fmla="*/ 8 w 53"/>
                  <a:gd name="T5" fmla="*/ 42 h 50"/>
                  <a:gd name="T6" fmla="*/ 26 w 53"/>
                  <a:gd name="T7" fmla="*/ 50 h 50"/>
                  <a:gd name="T8" fmla="*/ 42 w 53"/>
                  <a:gd name="T9" fmla="*/ 44 h 50"/>
                  <a:gd name="T10" fmla="*/ 44 w 53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1"/>
                    </a:move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7" y="48"/>
                      <a:pt x="42" y="44"/>
                    </a:cubicBezTo>
                    <a:cubicBezTo>
                      <a:pt x="52" y="36"/>
                      <a:pt x="53" y="20"/>
                      <a:pt x="4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4" name="Freeform 6107"/>
              <p:cNvSpPr>
                <a:spLocks/>
              </p:cNvSpPr>
              <p:nvPr/>
            </p:nvSpPr>
            <p:spPr bwMode="auto">
              <a:xfrm>
                <a:off x="14382" y="-10325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4 h 50"/>
                  <a:gd name="T4" fmla="*/ 44 w 53"/>
                  <a:gd name="T5" fmla="*/ 10 h 50"/>
                  <a:gd name="T6" fmla="*/ 11 w 53"/>
                  <a:gd name="T7" fmla="*/ 8 h 50"/>
                  <a:gd name="T8" fmla="*/ 9 w 53"/>
                  <a:gd name="T9" fmla="*/ 42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8" y="48"/>
                      <a:pt x="43" y="44"/>
                    </a:cubicBezTo>
                    <a:cubicBezTo>
                      <a:pt x="53" y="35"/>
                      <a:pt x="53" y="20"/>
                      <a:pt x="44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5" name="Freeform 6108"/>
              <p:cNvSpPr>
                <a:spLocks/>
              </p:cNvSpPr>
              <p:nvPr/>
            </p:nvSpPr>
            <p:spPr bwMode="auto">
              <a:xfrm>
                <a:off x="14507" y="-10437"/>
                <a:ext cx="134" cy="131"/>
              </a:xfrm>
              <a:custGeom>
                <a:avLst/>
                <a:gdLst>
                  <a:gd name="T0" fmla="*/ 24 w 50"/>
                  <a:gd name="T1" fmla="*/ 49 h 49"/>
                  <a:gd name="T2" fmla="*/ 41 w 50"/>
                  <a:gd name="T3" fmla="*/ 43 h 49"/>
                  <a:gd name="T4" fmla="*/ 41 w 50"/>
                  <a:gd name="T5" fmla="*/ 9 h 49"/>
                  <a:gd name="T6" fmla="*/ 7 w 50"/>
                  <a:gd name="T7" fmla="*/ 9 h 49"/>
                  <a:gd name="T8" fmla="*/ 0 w 50"/>
                  <a:gd name="T9" fmla="*/ 25 h 49"/>
                  <a:gd name="T10" fmla="*/ 7 w 50"/>
                  <a:gd name="T11" fmla="*/ 42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30" y="49"/>
                      <a:pt x="36" y="47"/>
                      <a:pt x="41" y="43"/>
                    </a:cubicBezTo>
                    <a:cubicBezTo>
                      <a:pt x="50" y="34"/>
                      <a:pt x="50" y="18"/>
                      <a:pt x="41" y="9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1" y="47"/>
                      <a:pt x="18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6" name="Freeform 6109"/>
              <p:cNvSpPr>
                <a:spLocks/>
              </p:cNvSpPr>
              <p:nvPr/>
            </p:nvSpPr>
            <p:spPr bwMode="auto">
              <a:xfrm>
                <a:off x="15318" y="-11462"/>
                <a:ext cx="139" cy="136"/>
              </a:xfrm>
              <a:custGeom>
                <a:avLst/>
                <a:gdLst>
                  <a:gd name="T0" fmla="*/ 40 w 52"/>
                  <a:gd name="T1" fmla="*/ 7 h 51"/>
                  <a:gd name="T2" fmla="*/ 7 w 52"/>
                  <a:gd name="T3" fmla="*/ 14 h 51"/>
                  <a:gd name="T4" fmla="*/ 14 w 52"/>
                  <a:gd name="T5" fmla="*/ 47 h 51"/>
                  <a:gd name="T6" fmla="*/ 27 w 52"/>
                  <a:gd name="T7" fmla="*/ 51 h 51"/>
                  <a:gd name="T8" fmla="*/ 47 w 52"/>
                  <a:gd name="T9" fmla="*/ 40 h 51"/>
                  <a:gd name="T10" fmla="*/ 50 w 52"/>
                  <a:gd name="T11" fmla="*/ 22 h 51"/>
                  <a:gd name="T12" fmla="*/ 40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0" y="7"/>
                    </a:move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1" y="34"/>
                      <a:pt x="52" y="28"/>
                      <a:pt x="50" y="22"/>
                    </a:cubicBezTo>
                    <a:cubicBezTo>
                      <a:pt x="49" y="15"/>
                      <a:pt x="45" y="10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7" name="Freeform 6110"/>
              <p:cNvSpPr>
                <a:spLocks/>
              </p:cNvSpPr>
              <p:nvPr/>
            </p:nvSpPr>
            <p:spPr bwMode="auto">
              <a:xfrm>
                <a:off x="15409" y="-11603"/>
                <a:ext cx="133" cy="136"/>
              </a:xfrm>
              <a:custGeom>
                <a:avLst/>
                <a:gdLst>
                  <a:gd name="T0" fmla="*/ 37 w 50"/>
                  <a:gd name="T1" fmla="*/ 7 h 51"/>
                  <a:gd name="T2" fmla="*/ 5 w 50"/>
                  <a:gd name="T3" fmla="*/ 15 h 51"/>
                  <a:gd name="T4" fmla="*/ 2 w 50"/>
                  <a:gd name="T5" fmla="*/ 33 h 51"/>
                  <a:gd name="T6" fmla="*/ 13 w 50"/>
                  <a:gd name="T7" fmla="*/ 48 h 51"/>
                  <a:gd name="T8" fmla="*/ 25 w 50"/>
                  <a:gd name="T9" fmla="*/ 51 h 51"/>
                  <a:gd name="T10" fmla="*/ 46 w 50"/>
                  <a:gd name="T11" fmla="*/ 39 h 51"/>
                  <a:gd name="T12" fmla="*/ 48 w 50"/>
                  <a:gd name="T13" fmla="*/ 21 h 51"/>
                  <a:gd name="T14" fmla="*/ 37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7" y="7"/>
                    </a:move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7" y="44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1" y="46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8" name="Freeform 6111"/>
              <p:cNvSpPr>
                <a:spLocks/>
              </p:cNvSpPr>
              <p:nvPr/>
            </p:nvSpPr>
            <p:spPr bwMode="auto">
              <a:xfrm>
                <a:off x="15491" y="-11747"/>
                <a:ext cx="131" cy="136"/>
              </a:xfrm>
              <a:custGeom>
                <a:avLst/>
                <a:gdLst>
                  <a:gd name="T0" fmla="*/ 45 w 49"/>
                  <a:gd name="T1" fmla="*/ 39 h 51"/>
                  <a:gd name="T2" fmla="*/ 48 w 49"/>
                  <a:gd name="T3" fmla="*/ 21 h 51"/>
                  <a:gd name="T4" fmla="*/ 36 w 49"/>
                  <a:gd name="T5" fmla="*/ 6 h 51"/>
                  <a:gd name="T6" fmla="*/ 4 w 49"/>
                  <a:gd name="T7" fmla="*/ 16 h 51"/>
                  <a:gd name="T8" fmla="*/ 2 w 49"/>
                  <a:gd name="T9" fmla="*/ 34 h 51"/>
                  <a:gd name="T10" fmla="*/ 13 w 49"/>
                  <a:gd name="T11" fmla="*/ 48 h 51"/>
                  <a:gd name="T12" fmla="*/ 25 w 49"/>
                  <a:gd name="T13" fmla="*/ 51 h 51"/>
                  <a:gd name="T14" fmla="*/ 45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9"/>
                    </a:moveTo>
                    <a:cubicBezTo>
                      <a:pt x="49" y="33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9" name="Freeform 6112"/>
              <p:cNvSpPr>
                <a:spLocks/>
              </p:cNvSpPr>
              <p:nvPr/>
            </p:nvSpPr>
            <p:spPr bwMode="auto">
              <a:xfrm>
                <a:off x="15569" y="-11894"/>
                <a:ext cx="138" cy="136"/>
              </a:xfrm>
              <a:custGeom>
                <a:avLst/>
                <a:gdLst>
                  <a:gd name="T0" fmla="*/ 14 w 52"/>
                  <a:gd name="T1" fmla="*/ 49 h 51"/>
                  <a:gd name="T2" fmla="*/ 25 w 52"/>
                  <a:gd name="T3" fmla="*/ 51 h 51"/>
                  <a:gd name="T4" fmla="*/ 46 w 52"/>
                  <a:gd name="T5" fmla="*/ 38 h 51"/>
                  <a:gd name="T6" fmla="*/ 36 w 52"/>
                  <a:gd name="T7" fmla="*/ 6 h 51"/>
                  <a:gd name="T8" fmla="*/ 3 w 52"/>
                  <a:gd name="T9" fmla="*/ 17 h 51"/>
                  <a:gd name="T10" fmla="*/ 2 w 52"/>
                  <a:gd name="T11" fmla="*/ 35 h 51"/>
                  <a:gd name="T12" fmla="*/ 14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9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52" y="27"/>
                      <a:pt x="47" y="12"/>
                      <a:pt x="36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0" name="Freeform 6113"/>
              <p:cNvSpPr>
                <a:spLocks/>
              </p:cNvSpPr>
              <p:nvPr/>
            </p:nvSpPr>
            <p:spPr bwMode="auto">
              <a:xfrm>
                <a:off x="15635" y="-12041"/>
                <a:ext cx="144" cy="136"/>
              </a:xfrm>
              <a:custGeom>
                <a:avLst/>
                <a:gdLst>
                  <a:gd name="T0" fmla="*/ 17 w 54"/>
                  <a:gd name="T1" fmla="*/ 48 h 51"/>
                  <a:gd name="T2" fmla="*/ 27 w 54"/>
                  <a:gd name="T3" fmla="*/ 51 h 51"/>
                  <a:gd name="T4" fmla="*/ 48 w 54"/>
                  <a:gd name="T5" fmla="*/ 37 h 51"/>
                  <a:gd name="T6" fmla="*/ 37 w 54"/>
                  <a:gd name="T7" fmla="*/ 5 h 51"/>
                  <a:gd name="T8" fmla="*/ 5 w 54"/>
                  <a:gd name="T9" fmla="*/ 16 h 51"/>
                  <a:gd name="T10" fmla="*/ 17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8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5"/>
                      <a:pt x="48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6" y="0"/>
                      <a:pt x="11" y="5"/>
                      <a:pt x="5" y="16"/>
                    </a:cubicBezTo>
                    <a:cubicBezTo>
                      <a:pt x="0" y="28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6315"/>
            <p:cNvGrpSpPr>
              <a:grpSpLocks/>
            </p:cNvGrpSpPr>
            <p:nvPr/>
          </p:nvGrpSpPr>
          <p:grpSpPr bwMode="auto">
            <a:xfrm>
              <a:off x="5714" y="-17230"/>
              <a:ext cx="24786" cy="9088"/>
              <a:chOff x="5714" y="-17230"/>
              <a:chExt cx="24786" cy="9088"/>
            </a:xfrm>
            <a:grpFill/>
          </p:grpSpPr>
          <p:sp>
            <p:nvSpPr>
              <p:cNvPr id="2301" name="Freeform 6115"/>
              <p:cNvSpPr>
                <a:spLocks/>
              </p:cNvSpPr>
              <p:nvPr/>
            </p:nvSpPr>
            <p:spPr bwMode="auto">
              <a:xfrm>
                <a:off x="15702" y="-12193"/>
                <a:ext cx="147" cy="136"/>
              </a:xfrm>
              <a:custGeom>
                <a:avLst/>
                <a:gdLst>
                  <a:gd name="T0" fmla="*/ 18 w 55"/>
                  <a:gd name="T1" fmla="*/ 49 h 51"/>
                  <a:gd name="T2" fmla="*/ 28 w 55"/>
                  <a:gd name="T3" fmla="*/ 51 h 51"/>
                  <a:gd name="T4" fmla="*/ 49 w 55"/>
                  <a:gd name="T5" fmla="*/ 37 h 51"/>
                  <a:gd name="T6" fmla="*/ 37 w 55"/>
                  <a:gd name="T7" fmla="*/ 5 h 51"/>
                  <a:gd name="T8" fmla="*/ 6 w 55"/>
                  <a:gd name="T9" fmla="*/ 17 h 51"/>
                  <a:gd name="T10" fmla="*/ 18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49"/>
                    </a:move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6" y="45"/>
                      <a:pt x="49" y="37"/>
                    </a:cubicBezTo>
                    <a:cubicBezTo>
                      <a:pt x="55" y="25"/>
                      <a:pt x="49" y="11"/>
                      <a:pt x="37" y="5"/>
                    </a:cubicBezTo>
                    <a:cubicBezTo>
                      <a:pt x="26" y="0"/>
                      <a:pt x="11" y="6"/>
                      <a:pt x="6" y="17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2" name="Freeform 6116"/>
              <p:cNvSpPr>
                <a:spLocks/>
              </p:cNvSpPr>
              <p:nvPr/>
            </p:nvSpPr>
            <p:spPr bwMode="auto">
              <a:xfrm>
                <a:off x="15769" y="-12345"/>
                <a:ext cx="136" cy="134"/>
              </a:xfrm>
              <a:custGeom>
                <a:avLst/>
                <a:gdLst>
                  <a:gd name="T0" fmla="*/ 18 w 51"/>
                  <a:gd name="T1" fmla="*/ 49 h 50"/>
                  <a:gd name="T2" fmla="*/ 27 w 51"/>
                  <a:gd name="T3" fmla="*/ 50 h 50"/>
                  <a:gd name="T4" fmla="*/ 49 w 51"/>
                  <a:gd name="T5" fmla="*/ 36 h 50"/>
                  <a:gd name="T6" fmla="*/ 49 w 51"/>
                  <a:gd name="T7" fmla="*/ 17 h 50"/>
                  <a:gd name="T8" fmla="*/ 36 w 51"/>
                  <a:gd name="T9" fmla="*/ 5 h 50"/>
                  <a:gd name="T10" fmla="*/ 5 w 51"/>
                  <a:gd name="T11" fmla="*/ 18 h 50"/>
                  <a:gd name="T12" fmla="*/ 18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9"/>
                    </a:moveTo>
                    <a:cubicBezTo>
                      <a:pt x="21" y="50"/>
                      <a:pt x="24" y="50"/>
                      <a:pt x="27" y="50"/>
                    </a:cubicBezTo>
                    <a:cubicBezTo>
                      <a:pt x="36" y="50"/>
                      <a:pt x="45" y="45"/>
                      <a:pt x="49" y="36"/>
                    </a:cubicBezTo>
                    <a:cubicBezTo>
                      <a:pt x="51" y="30"/>
                      <a:pt x="51" y="23"/>
                      <a:pt x="49" y="17"/>
                    </a:cubicBezTo>
                    <a:cubicBezTo>
                      <a:pt x="46" y="11"/>
                      <a:pt x="42" y="7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3" name="Freeform 6117"/>
              <p:cNvSpPr>
                <a:spLocks/>
              </p:cNvSpPr>
              <p:nvPr/>
            </p:nvSpPr>
            <p:spPr bwMode="auto">
              <a:xfrm>
                <a:off x="15827" y="-12502"/>
                <a:ext cx="139" cy="136"/>
              </a:xfrm>
              <a:custGeom>
                <a:avLst/>
                <a:gdLst>
                  <a:gd name="T0" fmla="*/ 49 w 52"/>
                  <a:gd name="T1" fmla="*/ 36 h 51"/>
                  <a:gd name="T2" fmla="*/ 49 w 52"/>
                  <a:gd name="T3" fmla="*/ 17 h 51"/>
                  <a:gd name="T4" fmla="*/ 35 w 52"/>
                  <a:gd name="T5" fmla="*/ 5 h 51"/>
                  <a:gd name="T6" fmla="*/ 5 w 52"/>
                  <a:gd name="T7" fmla="*/ 19 h 51"/>
                  <a:gd name="T8" fmla="*/ 19 w 52"/>
                  <a:gd name="T9" fmla="*/ 50 h 51"/>
                  <a:gd name="T10" fmla="*/ 27 w 52"/>
                  <a:gd name="T11" fmla="*/ 51 h 51"/>
                  <a:gd name="T12" fmla="*/ 49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6"/>
                    </a:moveTo>
                    <a:cubicBezTo>
                      <a:pt x="52" y="30"/>
                      <a:pt x="52" y="23"/>
                      <a:pt x="49" y="17"/>
                    </a:cubicBezTo>
                    <a:cubicBezTo>
                      <a:pt x="46" y="12"/>
                      <a:pt x="41" y="7"/>
                      <a:pt x="35" y="5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9" y="50"/>
                    </a:cubicBez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4" name="Freeform 6118"/>
              <p:cNvSpPr>
                <a:spLocks/>
              </p:cNvSpPr>
              <p:nvPr/>
            </p:nvSpPr>
            <p:spPr bwMode="auto">
              <a:xfrm>
                <a:off x="15883" y="-12660"/>
                <a:ext cx="144" cy="136"/>
              </a:xfrm>
              <a:custGeom>
                <a:avLst/>
                <a:gdLst>
                  <a:gd name="T0" fmla="*/ 35 w 54"/>
                  <a:gd name="T1" fmla="*/ 4 h 51"/>
                  <a:gd name="T2" fmla="*/ 4 w 54"/>
                  <a:gd name="T3" fmla="*/ 19 h 51"/>
                  <a:gd name="T4" fmla="*/ 19 w 54"/>
                  <a:gd name="T5" fmla="*/ 50 h 51"/>
                  <a:gd name="T6" fmla="*/ 27 w 54"/>
                  <a:gd name="T7" fmla="*/ 51 h 51"/>
                  <a:gd name="T8" fmla="*/ 49 w 54"/>
                  <a:gd name="T9" fmla="*/ 35 h 51"/>
                  <a:gd name="T10" fmla="*/ 35 w 54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19" y="50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4" y="22"/>
                      <a:pt x="47" y="9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5" name="Freeform 6119"/>
              <p:cNvSpPr>
                <a:spLocks/>
              </p:cNvSpPr>
              <p:nvPr/>
            </p:nvSpPr>
            <p:spPr bwMode="auto">
              <a:xfrm>
                <a:off x="15939" y="-12820"/>
                <a:ext cx="134" cy="136"/>
              </a:xfrm>
              <a:custGeom>
                <a:avLst/>
                <a:gdLst>
                  <a:gd name="T0" fmla="*/ 48 w 50"/>
                  <a:gd name="T1" fmla="*/ 34 h 51"/>
                  <a:gd name="T2" fmla="*/ 46 w 50"/>
                  <a:gd name="T3" fmla="*/ 16 h 51"/>
                  <a:gd name="T4" fmla="*/ 32 w 50"/>
                  <a:gd name="T5" fmla="*/ 4 h 51"/>
                  <a:gd name="T6" fmla="*/ 2 w 50"/>
                  <a:gd name="T7" fmla="*/ 20 h 51"/>
                  <a:gd name="T8" fmla="*/ 4 w 50"/>
                  <a:gd name="T9" fmla="*/ 38 h 51"/>
                  <a:gd name="T10" fmla="*/ 18 w 50"/>
                  <a:gd name="T11" fmla="*/ 50 h 51"/>
                  <a:gd name="T12" fmla="*/ 25 w 50"/>
                  <a:gd name="T13" fmla="*/ 51 h 51"/>
                  <a:gd name="T14" fmla="*/ 48 w 50"/>
                  <a:gd name="T1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4"/>
                    </a:move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1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6" name="Freeform 6120"/>
              <p:cNvSpPr>
                <a:spLocks/>
              </p:cNvSpPr>
              <p:nvPr/>
            </p:nvSpPr>
            <p:spPr bwMode="auto">
              <a:xfrm>
                <a:off x="15985" y="-12980"/>
                <a:ext cx="133" cy="134"/>
              </a:xfrm>
              <a:custGeom>
                <a:avLst/>
                <a:gdLst>
                  <a:gd name="T0" fmla="*/ 2 w 50"/>
                  <a:gd name="T1" fmla="*/ 20 h 50"/>
                  <a:gd name="T2" fmla="*/ 4 w 50"/>
                  <a:gd name="T3" fmla="*/ 38 h 50"/>
                  <a:gd name="T4" fmla="*/ 19 w 50"/>
                  <a:gd name="T5" fmla="*/ 49 h 50"/>
                  <a:gd name="T6" fmla="*/ 25 w 50"/>
                  <a:gd name="T7" fmla="*/ 50 h 50"/>
                  <a:gd name="T8" fmla="*/ 48 w 50"/>
                  <a:gd name="T9" fmla="*/ 33 h 50"/>
                  <a:gd name="T10" fmla="*/ 46 w 50"/>
                  <a:gd name="T11" fmla="*/ 14 h 50"/>
                  <a:gd name="T12" fmla="*/ 31 w 50"/>
                  <a:gd name="T13" fmla="*/ 3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0" y="26"/>
                      <a:pt x="49" y="20"/>
                      <a:pt x="46" y="14"/>
                    </a:cubicBezTo>
                    <a:cubicBezTo>
                      <a:pt x="43" y="9"/>
                      <a:pt x="38" y="5"/>
                      <a:pt x="31" y="3"/>
                    </a:cubicBezTo>
                    <a:cubicBezTo>
                      <a:pt x="19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7" name="Freeform 6121"/>
              <p:cNvSpPr>
                <a:spLocks/>
              </p:cNvSpPr>
              <p:nvPr/>
            </p:nvSpPr>
            <p:spPr bwMode="auto">
              <a:xfrm>
                <a:off x="16027" y="-13145"/>
                <a:ext cx="131" cy="136"/>
              </a:xfrm>
              <a:custGeom>
                <a:avLst/>
                <a:gdLst>
                  <a:gd name="T0" fmla="*/ 1 w 49"/>
                  <a:gd name="T1" fmla="*/ 21 h 51"/>
                  <a:gd name="T2" fmla="*/ 4 w 49"/>
                  <a:gd name="T3" fmla="*/ 39 h 51"/>
                  <a:gd name="T4" fmla="*/ 19 w 49"/>
                  <a:gd name="T5" fmla="*/ 50 h 51"/>
                  <a:gd name="T6" fmla="*/ 25 w 49"/>
                  <a:gd name="T7" fmla="*/ 51 h 51"/>
                  <a:gd name="T8" fmla="*/ 48 w 49"/>
                  <a:gd name="T9" fmla="*/ 32 h 51"/>
                  <a:gd name="T10" fmla="*/ 45 w 49"/>
                  <a:gd name="T11" fmla="*/ 14 h 51"/>
                  <a:gd name="T12" fmla="*/ 30 w 49"/>
                  <a:gd name="T13" fmla="*/ 4 h 51"/>
                  <a:gd name="T14" fmla="*/ 1 w 49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42" y="9"/>
                      <a:pt x="36" y="5"/>
                      <a:pt x="30" y="4"/>
                    </a:cubicBezTo>
                    <a:cubicBezTo>
                      <a:pt x="18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8" name="Freeform 6122"/>
              <p:cNvSpPr>
                <a:spLocks/>
              </p:cNvSpPr>
              <p:nvPr/>
            </p:nvSpPr>
            <p:spPr bwMode="auto">
              <a:xfrm>
                <a:off x="16065" y="-13308"/>
                <a:ext cx="130" cy="131"/>
              </a:xfrm>
              <a:custGeom>
                <a:avLst/>
                <a:gdLst>
                  <a:gd name="T0" fmla="*/ 4 w 49"/>
                  <a:gd name="T1" fmla="*/ 39 h 49"/>
                  <a:gd name="T2" fmla="*/ 19 w 49"/>
                  <a:gd name="T3" fmla="*/ 49 h 49"/>
                  <a:gd name="T4" fmla="*/ 24 w 49"/>
                  <a:gd name="T5" fmla="*/ 49 h 49"/>
                  <a:gd name="T6" fmla="*/ 48 w 49"/>
                  <a:gd name="T7" fmla="*/ 30 h 49"/>
                  <a:gd name="T8" fmla="*/ 44 w 49"/>
                  <a:gd name="T9" fmla="*/ 12 h 49"/>
                  <a:gd name="T10" fmla="*/ 29 w 49"/>
                  <a:gd name="T11" fmla="*/ 2 h 49"/>
                  <a:gd name="T12" fmla="*/ 1 w 49"/>
                  <a:gd name="T13" fmla="*/ 21 h 49"/>
                  <a:gd name="T14" fmla="*/ 4 w 49"/>
                  <a:gd name="T15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" y="39"/>
                    </a:move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49"/>
                      <a:pt x="24" y="49"/>
                    </a:cubicBezTo>
                    <a:cubicBezTo>
                      <a:pt x="35" y="49"/>
                      <a:pt x="45" y="41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3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9" name="Freeform 6123"/>
              <p:cNvSpPr>
                <a:spLocks/>
              </p:cNvSpPr>
              <p:nvPr/>
            </p:nvSpPr>
            <p:spPr bwMode="auto">
              <a:xfrm>
                <a:off x="16091" y="-13476"/>
                <a:ext cx="139" cy="133"/>
              </a:xfrm>
              <a:custGeom>
                <a:avLst/>
                <a:gdLst>
                  <a:gd name="T0" fmla="*/ 2 w 52"/>
                  <a:gd name="T1" fmla="*/ 21 h 50"/>
                  <a:gd name="T2" fmla="*/ 22 w 52"/>
                  <a:gd name="T3" fmla="*/ 49 h 50"/>
                  <a:gd name="T4" fmla="*/ 26 w 52"/>
                  <a:gd name="T5" fmla="*/ 50 h 50"/>
                  <a:gd name="T6" fmla="*/ 49 w 52"/>
                  <a:gd name="T7" fmla="*/ 30 h 50"/>
                  <a:gd name="T8" fmla="*/ 30 w 52"/>
                  <a:gd name="T9" fmla="*/ 2 h 50"/>
                  <a:gd name="T10" fmla="*/ 2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7" y="41"/>
                      <a:pt x="49" y="30"/>
                    </a:cubicBezTo>
                    <a:cubicBezTo>
                      <a:pt x="52" y="17"/>
                      <a:pt x="43" y="4"/>
                      <a:pt x="30" y="2"/>
                    </a:cubicBezTo>
                    <a:cubicBezTo>
                      <a:pt x="17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0" name="Freeform 6124"/>
              <p:cNvSpPr>
                <a:spLocks/>
              </p:cNvSpPr>
              <p:nvPr/>
            </p:nvSpPr>
            <p:spPr bwMode="auto">
              <a:xfrm>
                <a:off x="16118" y="-13644"/>
                <a:ext cx="133" cy="130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6 w 50"/>
                  <a:gd name="T5" fmla="*/ 49 h 49"/>
                  <a:gd name="T6" fmla="*/ 50 w 50"/>
                  <a:gd name="T7" fmla="*/ 29 h 49"/>
                  <a:gd name="T8" fmla="*/ 45 w 50"/>
                  <a:gd name="T9" fmla="*/ 11 h 49"/>
                  <a:gd name="T10" fmla="*/ 29 w 50"/>
                  <a:gd name="T11" fmla="*/ 1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50" y="29"/>
                    </a:cubicBezTo>
                    <a:cubicBezTo>
                      <a:pt x="50" y="22"/>
                      <a:pt x="49" y="16"/>
                      <a:pt x="45" y="11"/>
                    </a:cubicBezTo>
                    <a:cubicBezTo>
                      <a:pt x="41" y="6"/>
                      <a:pt x="36" y="2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1" name="Freeform 6125"/>
              <p:cNvSpPr>
                <a:spLocks/>
              </p:cNvSpPr>
              <p:nvPr/>
            </p:nvSpPr>
            <p:spPr bwMode="auto">
              <a:xfrm>
                <a:off x="16142" y="-13815"/>
                <a:ext cx="133" cy="131"/>
              </a:xfrm>
              <a:custGeom>
                <a:avLst/>
                <a:gdLst>
                  <a:gd name="T0" fmla="*/ 6 w 50"/>
                  <a:gd name="T1" fmla="*/ 40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28 w 50"/>
                  <a:gd name="T9" fmla="*/ 1 h 49"/>
                  <a:gd name="T10" fmla="*/ 1 w 50"/>
                  <a:gd name="T11" fmla="*/ 22 h 49"/>
                  <a:gd name="T12" fmla="*/ 6 w 50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2" name="Freeform 6126"/>
              <p:cNvSpPr>
                <a:spLocks/>
              </p:cNvSpPr>
              <p:nvPr/>
            </p:nvSpPr>
            <p:spPr bwMode="auto">
              <a:xfrm>
                <a:off x="16160" y="-13988"/>
                <a:ext cx="131" cy="130"/>
              </a:xfrm>
              <a:custGeom>
                <a:avLst/>
                <a:gdLst>
                  <a:gd name="T0" fmla="*/ 6 w 49"/>
                  <a:gd name="T1" fmla="*/ 41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26 w 49"/>
                  <a:gd name="T9" fmla="*/ 1 h 49"/>
                  <a:gd name="T10" fmla="*/ 0 w 49"/>
                  <a:gd name="T11" fmla="*/ 23 h 49"/>
                  <a:gd name="T12" fmla="*/ 6 w 49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9" y="14"/>
                      <a:pt x="39" y="3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3" name="Freeform 6127"/>
              <p:cNvSpPr>
                <a:spLocks/>
              </p:cNvSpPr>
              <p:nvPr/>
            </p:nvSpPr>
            <p:spPr bwMode="auto">
              <a:xfrm>
                <a:off x="16171" y="-14159"/>
                <a:ext cx="128" cy="128"/>
              </a:xfrm>
              <a:custGeom>
                <a:avLst/>
                <a:gdLst>
                  <a:gd name="T0" fmla="*/ 25 w 48"/>
                  <a:gd name="T1" fmla="*/ 0 h 48"/>
                  <a:gd name="T2" fmla="*/ 24 w 48"/>
                  <a:gd name="T3" fmla="*/ 0 h 48"/>
                  <a:gd name="T4" fmla="*/ 0 w 48"/>
                  <a:gd name="T5" fmla="*/ 23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42 w 48"/>
                  <a:gd name="T13" fmla="*/ 8 h 48"/>
                  <a:gd name="T14" fmla="*/ 25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4" name="Freeform 6128"/>
              <p:cNvSpPr>
                <a:spLocks/>
              </p:cNvSpPr>
              <p:nvPr/>
            </p:nvSpPr>
            <p:spPr bwMode="auto">
              <a:xfrm>
                <a:off x="16176" y="-14335"/>
                <a:ext cx="128" cy="128"/>
              </a:xfrm>
              <a:custGeom>
                <a:avLst/>
                <a:gdLst>
                  <a:gd name="T0" fmla="*/ 41 w 48"/>
                  <a:gd name="T1" fmla="*/ 8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41 w 48"/>
                  <a:gd name="T13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1" y="8"/>
                    </a:move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5" name="Freeform 6129"/>
              <p:cNvSpPr>
                <a:spLocks/>
              </p:cNvSpPr>
              <p:nvPr/>
            </p:nvSpPr>
            <p:spPr bwMode="auto">
              <a:xfrm>
                <a:off x="16176" y="-1451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6" name="Freeform 6130"/>
              <p:cNvSpPr>
                <a:spLocks/>
              </p:cNvSpPr>
              <p:nvPr/>
            </p:nvSpPr>
            <p:spPr bwMode="auto">
              <a:xfrm>
                <a:off x="16171" y="-14688"/>
                <a:ext cx="131" cy="129"/>
              </a:xfrm>
              <a:custGeom>
                <a:avLst/>
                <a:gdLst>
                  <a:gd name="T0" fmla="*/ 23 w 49"/>
                  <a:gd name="T1" fmla="*/ 0 h 48"/>
                  <a:gd name="T2" fmla="*/ 23 w 49"/>
                  <a:gd name="T3" fmla="*/ 0 h 48"/>
                  <a:gd name="T4" fmla="*/ 0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3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7" name="Freeform 6131"/>
              <p:cNvSpPr>
                <a:spLocks/>
              </p:cNvSpPr>
              <p:nvPr/>
            </p:nvSpPr>
            <p:spPr bwMode="auto">
              <a:xfrm>
                <a:off x="16160" y="-14864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2 w 49"/>
                  <a:gd name="T11" fmla="*/ 41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2"/>
                      <a:pt x="11" y="5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2" y="48"/>
                      <a:pt x="38" y="46"/>
                      <a:pt x="42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8" name="Freeform 6132"/>
              <p:cNvSpPr>
                <a:spLocks/>
              </p:cNvSpPr>
              <p:nvPr/>
            </p:nvSpPr>
            <p:spPr bwMode="auto">
              <a:xfrm>
                <a:off x="16144" y="-15037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0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2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9" name="Freeform 6133"/>
              <p:cNvSpPr>
                <a:spLocks/>
              </p:cNvSpPr>
              <p:nvPr/>
            </p:nvSpPr>
            <p:spPr bwMode="auto">
              <a:xfrm>
                <a:off x="16120" y="-15208"/>
                <a:ext cx="134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29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8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0" name="Freeform 6134"/>
              <p:cNvSpPr>
                <a:spLocks/>
              </p:cNvSpPr>
              <p:nvPr/>
            </p:nvSpPr>
            <p:spPr bwMode="auto">
              <a:xfrm>
                <a:off x="16094" y="-15379"/>
                <a:ext cx="136" cy="134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30 h 50"/>
                  <a:gd name="T4" fmla="*/ 26 w 51"/>
                  <a:gd name="T5" fmla="*/ 50 h 50"/>
                  <a:gd name="T6" fmla="*/ 30 w 51"/>
                  <a:gd name="T7" fmla="*/ 50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30" y="50"/>
                    </a:cubicBez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1" name="Freeform 6135"/>
              <p:cNvSpPr>
                <a:spLocks/>
              </p:cNvSpPr>
              <p:nvPr/>
            </p:nvSpPr>
            <p:spPr bwMode="auto">
              <a:xfrm>
                <a:off x="16062" y="-15547"/>
                <a:ext cx="136" cy="134"/>
              </a:xfrm>
              <a:custGeom>
                <a:avLst/>
                <a:gdLst>
                  <a:gd name="T0" fmla="*/ 22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50 h 50"/>
                  <a:gd name="T8" fmla="*/ 46 w 51"/>
                  <a:gd name="T9" fmla="*/ 40 h 50"/>
                  <a:gd name="T10" fmla="*/ 50 w 51"/>
                  <a:gd name="T11" fmla="*/ 22 h 50"/>
                  <a:gd name="T12" fmla="*/ 2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2" y="3"/>
                    </a:moveTo>
                    <a:cubicBezTo>
                      <a:pt x="9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37" y="48"/>
                      <a:pt x="42" y="45"/>
                      <a:pt x="46" y="40"/>
                    </a:cubicBezTo>
                    <a:cubicBezTo>
                      <a:pt x="49" y="34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2" name="Freeform 6136"/>
              <p:cNvSpPr>
                <a:spLocks/>
              </p:cNvSpPr>
              <p:nvPr/>
            </p:nvSpPr>
            <p:spPr bwMode="auto">
              <a:xfrm>
                <a:off x="16025" y="-15712"/>
                <a:ext cx="135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7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1"/>
                    </a:cubicBezTo>
                    <a:cubicBezTo>
                      <a:pt x="6" y="42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3" name="Freeform 6137"/>
              <p:cNvSpPr>
                <a:spLocks/>
              </p:cNvSpPr>
              <p:nvPr/>
            </p:nvSpPr>
            <p:spPr bwMode="auto">
              <a:xfrm>
                <a:off x="15990" y="-15878"/>
                <a:ext cx="130" cy="137"/>
              </a:xfrm>
              <a:custGeom>
                <a:avLst/>
                <a:gdLst>
                  <a:gd name="T0" fmla="*/ 18 w 49"/>
                  <a:gd name="T1" fmla="*/ 4 h 51"/>
                  <a:gd name="T2" fmla="*/ 4 w 49"/>
                  <a:gd name="T3" fmla="*/ 15 h 51"/>
                  <a:gd name="T4" fmla="*/ 1 w 49"/>
                  <a:gd name="T5" fmla="*/ 33 h 51"/>
                  <a:gd name="T6" fmla="*/ 24 w 49"/>
                  <a:gd name="T7" fmla="*/ 51 h 51"/>
                  <a:gd name="T8" fmla="*/ 30 w 49"/>
                  <a:gd name="T9" fmla="*/ 50 h 51"/>
                  <a:gd name="T10" fmla="*/ 45 w 49"/>
                  <a:gd name="T11" fmla="*/ 39 h 51"/>
                  <a:gd name="T12" fmla="*/ 47 w 49"/>
                  <a:gd name="T13" fmla="*/ 21 h 51"/>
                  <a:gd name="T14" fmla="*/ 18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4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0" y="20"/>
                      <a:pt x="0" y="26"/>
                      <a:pt x="1" y="33"/>
                    </a:cubicBezTo>
                    <a:cubicBezTo>
                      <a:pt x="4" y="43"/>
                      <a:pt x="13" y="51"/>
                      <a:pt x="24" y="51"/>
                    </a:cubicBezTo>
                    <a:cubicBezTo>
                      <a:pt x="26" y="51"/>
                      <a:pt x="28" y="50"/>
                      <a:pt x="30" y="50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7" y="21"/>
                    </a:cubicBezTo>
                    <a:cubicBezTo>
                      <a:pt x="44" y="8"/>
                      <a:pt x="31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4" name="Freeform 6138"/>
              <p:cNvSpPr>
                <a:spLocks/>
              </p:cNvSpPr>
              <p:nvPr/>
            </p:nvSpPr>
            <p:spPr bwMode="auto">
              <a:xfrm>
                <a:off x="15942" y="-16040"/>
                <a:ext cx="139" cy="136"/>
              </a:xfrm>
              <a:custGeom>
                <a:avLst/>
                <a:gdLst>
                  <a:gd name="T0" fmla="*/ 18 w 52"/>
                  <a:gd name="T1" fmla="*/ 4 h 51"/>
                  <a:gd name="T2" fmla="*/ 4 w 52"/>
                  <a:gd name="T3" fmla="*/ 15 h 51"/>
                  <a:gd name="T4" fmla="*/ 2 w 52"/>
                  <a:gd name="T5" fmla="*/ 34 h 51"/>
                  <a:gd name="T6" fmla="*/ 25 w 52"/>
                  <a:gd name="T7" fmla="*/ 51 h 51"/>
                  <a:gd name="T8" fmla="*/ 32 w 52"/>
                  <a:gd name="T9" fmla="*/ 50 h 51"/>
                  <a:gd name="T10" fmla="*/ 48 w 52"/>
                  <a:gd name="T11" fmla="*/ 20 h 51"/>
                  <a:gd name="T12" fmla="*/ 18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44" y="46"/>
                      <a:pt x="52" y="33"/>
                      <a:pt x="48" y="20"/>
                    </a:cubicBezTo>
                    <a:cubicBezTo>
                      <a:pt x="44" y="8"/>
                      <a:pt x="31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5" name="Freeform 6139"/>
              <p:cNvSpPr>
                <a:spLocks/>
              </p:cNvSpPr>
              <p:nvPr/>
            </p:nvSpPr>
            <p:spPr bwMode="auto">
              <a:xfrm>
                <a:off x="15886" y="-16200"/>
                <a:ext cx="139" cy="136"/>
              </a:xfrm>
              <a:custGeom>
                <a:avLst/>
                <a:gdLst>
                  <a:gd name="T0" fmla="*/ 20 w 52"/>
                  <a:gd name="T1" fmla="*/ 4 h 51"/>
                  <a:gd name="T2" fmla="*/ 4 w 52"/>
                  <a:gd name="T3" fmla="*/ 34 h 51"/>
                  <a:gd name="T4" fmla="*/ 27 w 52"/>
                  <a:gd name="T5" fmla="*/ 51 h 51"/>
                  <a:gd name="T6" fmla="*/ 35 w 52"/>
                  <a:gd name="T7" fmla="*/ 50 h 51"/>
                  <a:gd name="T8" fmla="*/ 48 w 52"/>
                  <a:gd name="T9" fmla="*/ 38 h 51"/>
                  <a:gd name="T10" fmla="*/ 50 w 52"/>
                  <a:gd name="T11" fmla="*/ 20 h 51"/>
                  <a:gd name="T12" fmla="*/ 20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0" y="4"/>
                    </a:moveTo>
                    <a:cubicBezTo>
                      <a:pt x="7" y="8"/>
                      <a:pt x="0" y="22"/>
                      <a:pt x="4" y="34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2" y="50"/>
                      <a:pt x="35" y="50"/>
                    </a:cubicBezTo>
                    <a:cubicBezTo>
                      <a:pt x="41" y="48"/>
                      <a:pt x="46" y="43"/>
                      <a:pt x="48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6" y="7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6" name="Freeform 6140"/>
              <p:cNvSpPr>
                <a:spLocks/>
              </p:cNvSpPr>
              <p:nvPr/>
            </p:nvSpPr>
            <p:spPr bwMode="auto">
              <a:xfrm>
                <a:off x="15833" y="-16358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4 w 51"/>
                  <a:gd name="T3" fmla="*/ 35 h 51"/>
                  <a:gd name="T4" fmla="*/ 27 w 51"/>
                  <a:gd name="T5" fmla="*/ 51 h 51"/>
                  <a:gd name="T6" fmla="*/ 35 w 51"/>
                  <a:gd name="T7" fmla="*/ 49 h 51"/>
                  <a:gd name="T8" fmla="*/ 48 w 51"/>
                  <a:gd name="T9" fmla="*/ 37 h 51"/>
                  <a:gd name="T10" fmla="*/ 49 w 51"/>
                  <a:gd name="T11" fmla="*/ 19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1" y="47"/>
                      <a:pt x="45" y="43"/>
                      <a:pt x="48" y="37"/>
                    </a:cubicBezTo>
                    <a:cubicBezTo>
                      <a:pt x="51" y="31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7" name="Freeform 6141"/>
              <p:cNvSpPr>
                <a:spLocks/>
              </p:cNvSpPr>
              <p:nvPr/>
            </p:nvSpPr>
            <p:spPr bwMode="auto">
              <a:xfrm>
                <a:off x="15779" y="-16515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3 w 51"/>
                  <a:gd name="T3" fmla="*/ 50 h 51"/>
                  <a:gd name="T4" fmla="*/ 46 w 51"/>
                  <a:gd name="T5" fmla="*/ 19 h 51"/>
                  <a:gd name="T6" fmla="*/ 15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7" y="51"/>
                      <a:pt x="30" y="51"/>
                      <a:pt x="33" y="50"/>
                    </a:cubicBezTo>
                    <a:cubicBezTo>
                      <a:pt x="45" y="45"/>
                      <a:pt x="51" y="31"/>
                      <a:pt x="46" y="19"/>
                    </a:cubicBezTo>
                    <a:cubicBezTo>
                      <a:pt x="42" y="7"/>
                      <a:pt x="27" y="0"/>
                      <a:pt x="15" y="5"/>
                    </a:cubicBezTo>
                    <a:cubicBezTo>
                      <a:pt x="10" y="8"/>
                      <a:pt x="5" y="12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6" y="45"/>
                      <a:pt x="14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8" name="Freeform 6142"/>
              <p:cNvSpPr>
                <a:spLocks/>
              </p:cNvSpPr>
              <p:nvPr/>
            </p:nvSpPr>
            <p:spPr bwMode="auto">
              <a:xfrm>
                <a:off x="30356" y="-17230"/>
                <a:ext cx="144" cy="136"/>
              </a:xfrm>
              <a:custGeom>
                <a:avLst/>
                <a:gdLst>
                  <a:gd name="T0" fmla="*/ 15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9 w 54"/>
                  <a:gd name="T7" fmla="*/ 6 h 51"/>
                  <a:gd name="T8" fmla="*/ 6 w 54"/>
                  <a:gd name="T9" fmla="*/ 15 h 51"/>
                  <a:gd name="T10" fmla="*/ 15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8"/>
                    </a:moveTo>
                    <a:cubicBezTo>
                      <a:pt x="19" y="49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7"/>
                      <a:pt x="50" y="12"/>
                      <a:pt x="39" y="6"/>
                    </a:cubicBezTo>
                    <a:cubicBezTo>
                      <a:pt x="27" y="0"/>
                      <a:pt x="12" y="4"/>
                      <a:pt x="6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9" name="Freeform 6143"/>
              <p:cNvSpPr>
                <a:spLocks/>
              </p:cNvSpPr>
              <p:nvPr/>
            </p:nvSpPr>
            <p:spPr bwMode="auto">
              <a:xfrm>
                <a:off x="30284" y="-17086"/>
                <a:ext cx="138" cy="136"/>
              </a:xfrm>
              <a:custGeom>
                <a:avLst/>
                <a:gdLst>
                  <a:gd name="T0" fmla="*/ 14 w 52"/>
                  <a:gd name="T1" fmla="*/ 48 h 51"/>
                  <a:gd name="T2" fmla="*/ 25 w 52"/>
                  <a:gd name="T3" fmla="*/ 51 h 51"/>
                  <a:gd name="T4" fmla="*/ 46 w 52"/>
                  <a:gd name="T5" fmla="*/ 38 h 51"/>
                  <a:gd name="T6" fmla="*/ 36 w 52"/>
                  <a:gd name="T7" fmla="*/ 6 h 51"/>
                  <a:gd name="T8" fmla="*/ 4 w 52"/>
                  <a:gd name="T9" fmla="*/ 16 h 51"/>
                  <a:gd name="T10" fmla="*/ 2 w 52"/>
                  <a:gd name="T11" fmla="*/ 34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7"/>
                      <a:pt x="48" y="12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1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0" name="Freeform 6144"/>
              <p:cNvSpPr>
                <a:spLocks/>
              </p:cNvSpPr>
              <p:nvPr/>
            </p:nvSpPr>
            <p:spPr bwMode="auto">
              <a:xfrm>
                <a:off x="30204" y="-16937"/>
                <a:ext cx="144" cy="136"/>
              </a:xfrm>
              <a:custGeom>
                <a:avLst/>
                <a:gdLst>
                  <a:gd name="T0" fmla="*/ 6 w 54"/>
                  <a:gd name="T1" fmla="*/ 16 h 51"/>
                  <a:gd name="T2" fmla="*/ 17 w 54"/>
                  <a:gd name="T3" fmla="*/ 48 h 51"/>
                  <a:gd name="T4" fmla="*/ 27 w 54"/>
                  <a:gd name="T5" fmla="*/ 51 h 51"/>
                  <a:gd name="T6" fmla="*/ 49 w 54"/>
                  <a:gd name="T7" fmla="*/ 37 h 51"/>
                  <a:gd name="T8" fmla="*/ 38 w 54"/>
                  <a:gd name="T9" fmla="*/ 5 h 51"/>
                  <a:gd name="T10" fmla="*/ 6 w 54"/>
                  <a:gd name="T1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6"/>
                    </a:moveTo>
                    <a:cubicBezTo>
                      <a:pt x="0" y="28"/>
                      <a:pt x="5" y="43"/>
                      <a:pt x="17" y="48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1"/>
                      <a:pt x="38" y="5"/>
                    </a:cubicBezTo>
                    <a:cubicBezTo>
                      <a:pt x="26" y="0"/>
                      <a:pt x="11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1" name="Freeform 6145"/>
              <p:cNvSpPr>
                <a:spLocks/>
              </p:cNvSpPr>
              <p:nvPr/>
            </p:nvSpPr>
            <p:spPr bwMode="auto">
              <a:xfrm>
                <a:off x="30134" y="-16787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49 w 52"/>
                  <a:gd name="T3" fmla="*/ 37 h 51"/>
                  <a:gd name="T4" fmla="*/ 49 w 52"/>
                  <a:gd name="T5" fmla="*/ 19 h 51"/>
                  <a:gd name="T6" fmla="*/ 37 w 52"/>
                  <a:gd name="T7" fmla="*/ 5 h 51"/>
                  <a:gd name="T8" fmla="*/ 5 w 52"/>
                  <a:gd name="T9" fmla="*/ 17 h 51"/>
                  <a:gd name="T10" fmla="*/ 17 w 52"/>
                  <a:gd name="T11" fmla="*/ 49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6" y="51"/>
                      <a:pt x="45" y="46"/>
                      <a:pt x="49" y="37"/>
                    </a:cubicBezTo>
                    <a:cubicBezTo>
                      <a:pt x="51" y="31"/>
                      <a:pt x="52" y="25"/>
                      <a:pt x="49" y="19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5" y="0"/>
                      <a:pt x="11" y="6"/>
                      <a:pt x="5" y="17"/>
                    </a:cubicBezTo>
                    <a:cubicBezTo>
                      <a:pt x="0" y="29"/>
                      <a:pt x="5" y="44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2" name="Freeform 6146"/>
              <p:cNvSpPr>
                <a:spLocks/>
              </p:cNvSpPr>
              <p:nvPr/>
            </p:nvSpPr>
            <p:spPr bwMode="auto">
              <a:xfrm>
                <a:off x="30076" y="-16633"/>
                <a:ext cx="138" cy="134"/>
              </a:xfrm>
              <a:custGeom>
                <a:avLst/>
                <a:gdLst>
                  <a:gd name="T0" fmla="*/ 47 w 52"/>
                  <a:gd name="T1" fmla="*/ 36 h 50"/>
                  <a:gd name="T2" fmla="*/ 34 w 52"/>
                  <a:gd name="T3" fmla="*/ 4 h 50"/>
                  <a:gd name="T4" fmla="*/ 3 w 52"/>
                  <a:gd name="T5" fmla="*/ 17 h 50"/>
                  <a:gd name="T6" fmla="*/ 2 w 52"/>
                  <a:gd name="T7" fmla="*/ 36 h 50"/>
                  <a:gd name="T8" fmla="*/ 15 w 52"/>
                  <a:gd name="T9" fmla="*/ 49 h 50"/>
                  <a:gd name="T10" fmla="*/ 25 w 52"/>
                  <a:gd name="T11" fmla="*/ 50 h 50"/>
                  <a:gd name="T12" fmla="*/ 47 w 52"/>
                  <a:gd name="T13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7" y="36"/>
                    </a:moveTo>
                    <a:cubicBezTo>
                      <a:pt x="52" y="24"/>
                      <a:pt x="46" y="10"/>
                      <a:pt x="34" y="4"/>
                    </a:cubicBezTo>
                    <a:cubicBezTo>
                      <a:pt x="22" y="0"/>
                      <a:pt x="7" y="5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1" y="50"/>
                      <a:pt x="25" y="50"/>
                    </a:cubicBezTo>
                    <a:cubicBezTo>
                      <a:pt x="34" y="50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3" name="Freeform 6147"/>
              <p:cNvSpPr>
                <a:spLocks/>
              </p:cNvSpPr>
              <p:nvPr/>
            </p:nvSpPr>
            <p:spPr bwMode="auto">
              <a:xfrm>
                <a:off x="30014" y="-16478"/>
                <a:ext cx="139" cy="136"/>
              </a:xfrm>
              <a:custGeom>
                <a:avLst/>
                <a:gdLst>
                  <a:gd name="T0" fmla="*/ 47 w 52"/>
                  <a:gd name="T1" fmla="*/ 35 h 51"/>
                  <a:gd name="T2" fmla="*/ 33 w 52"/>
                  <a:gd name="T3" fmla="*/ 4 h 51"/>
                  <a:gd name="T4" fmla="*/ 2 w 52"/>
                  <a:gd name="T5" fmla="*/ 18 h 51"/>
                  <a:gd name="T6" fmla="*/ 3 w 52"/>
                  <a:gd name="T7" fmla="*/ 36 h 51"/>
                  <a:gd name="T8" fmla="*/ 16 w 52"/>
                  <a:gd name="T9" fmla="*/ 49 h 51"/>
                  <a:gd name="T10" fmla="*/ 25 w 52"/>
                  <a:gd name="T11" fmla="*/ 51 h 51"/>
                  <a:gd name="T12" fmla="*/ 47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5"/>
                    </a:moveTo>
                    <a:cubicBezTo>
                      <a:pt x="52" y="23"/>
                      <a:pt x="46" y="9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4" y="51"/>
                      <a:pt x="43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4" name="Freeform 6148"/>
              <p:cNvSpPr>
                <a:spLocks/>
              </p:cNvSpPr>
              <p:nvPr/>
            </p:nvSpPr>
            <p:spPr bwMode="auto">
              <a:xfrm>
                <a:off x="29958" y="-16320"/>
                <a:ext cx="131" cy="133"/>
              </a:xfrm>
              <a:custGeom>
                <a:avLst/>
                <a:gdLst>
                  <a:gd name="T0" fmla="*/ 17 w 49"/>
                  <a:gd name="T1" fmla="*/ 49 h 50"/>
                  <a:gd name="T2" fmla="*/ 24 w 49"/>
                  <a:gd name="T3" fmla="*/ 50 h 50"/>
                  <a:gd name="T4" fmla="*/ 47 w 49"/>
                  <a:gd name="T5" fmla="*/ 34 h 50"/>
                  <a:gd name="T6" fmla="*/ 46 w 49"/>
                  <a:gd name="T7" fmla="*/ 16 h 50"/>
                  <a:gd name="T8" fmla="*/ 32 w 49"/>
                  <a:gd name="T9" fmla="*/ 4 h 50"/>
                  <a:gd name="T10" fmla="*/ 2 w 49"/>
                  <a:gd name="T11" fmla="*/ 19 h 50"/>
                  <a:gd name="T12" fmla="*/ 3 w 49"/>
                  <a:gd name="T13" fmla="*/ 37 h 50"/>
                  <a:gd name="T14" fmla="*/ 17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9"/>
                    </a:move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5" name="Freeform 6149"/>
              <p:cNvSpPr>
                <a:spLocks/>
              </p:cNvSpPr>
              <p:nvPr/>
            </p:nvSpPr>
            <p:spPr bwMode="auto">
              <a:xfrm>
                <a:off x="29905" y="-16160"/>
                <a:ext cx="139" cy="133"/>
              </a:xfrm>
              <a:custGeom>
                <a:avLst/>
                <a:gdLst>
                  <a:gd name="T0" fmla="*/ 32 w 52"/>
                  <a:gd name="T1" fmla="*/ 3 h 50"/>
                  <a:gd name="T2" fmla="*/ 2 w 52"/>
                  <a:gd name="T3" fmla="*/ 19 h 50"/>
                  <a:gd name="T4" fmla="*/ 4 w 52"/>
                  <a:gd name="T5" fmla="*/ 37 h 50"/>
                  <a:gd name="T6" fmla="*/ 18 w 52"/>
                  <a:gd name="T7" fmla="*/ 49 h 50"/>
                  <a:gd name="T8" fmla="*/ 25 w 52"/>
                  <a:gd name="T9" fmla="*/ 50 h 50"/>
                  <a:gd name="T10" fmla="*/ 48 w 52"/>
                  <a:gd name="T11" fmla="*/ 33 h 50"/>
                  <a:gd name="T12" fmla="*/ 32 w 52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1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3"/>
                      <a:pt x="48" y="33"/>
                    </a:cubicBezTo>
                    <a:cubicBezTo>
                      <a:pt x="52" y="21"/>
                      <a:pt x="45" y="7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6" name="Freeform 6150"/>
              <p:cNvSpPr>
                <a:spLocks/>
              </p:cNvSpPr>
              <p:nvPr/>
            </p:nvSpPr>
            <p:spPr bwMode="auto">
              <a:xfrm>
                <a:off x="29857" y="-16000"/>
                <a:ext cx="139" cy="133"/>
              </a:xfrm>
              <a:custGeom>
                <a:avLst/>
                <a:gdLst>
                  <a:gd name="T0" fmla="*/ 32 w 52"/>
                  <a:gd name="T1" fmla="*/ 4 h 50"/>
                  <a:gd name="T2" fmla="*/ 2 w 52"/>
                  <a:gd name="T3" fmla="*/ 20 h 50"/>
                  <a:gd name="T4" fmla="*/ 4 w 52"/>
                  <a:gd name="T5" fmla="*/ 38 h 50"/>
                  <a:gd name="T6" fmla="*/ 18 w 52"/>
                  <a:gd name="T7" fmla="*/ 50 h 50"/>
                  <a:gd name="T8" fmla="*/ 25 w 52"/>
                  <a:gd name="T9" fmla="*/ 50 h 50"/>
                  <a:gd name="T10" fmla="*/ 48 w 52"/>
                  <a:gd name="T11" fmla="*/ 33 h 50"/>
                  <a:gd name="T12" fmla="*/ 32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2" y="4"/>
                    </a:move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2" y="21"/>
                      <a:pt x="44" y="7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7" name="Freeform 6151"/>
              <p:cNvSpPr>
                <a:spLocks/>
              </p:cNvSpPr>
              <p:nvPr/>
            </p:nvSpPr>
            <p:spPr bwMode="auto">
              <a:xfrm>
                <a:off x="5813" y="-11139"/>
                <a:ext cx="146" cy="136"/>
              </a:xfrm>
              <a:custGeom>
                <a:avLst/>
                <a:gdLst>
                  <a:gd name="T0" fmla="*/ 27 w 55"/>
                  <a:gd name="T1" fmla="*/ 51 h 51"/>
                  <a:gd name="T2" fmla="*/ 41 w 55"/>
                  <a:gd name="T3" fmla="*/ 46 h 51"/>
                  <a:gd name="T4" fmla="*/ 47 w 55"/>
                  <a:gd name="T5" fmla="*/ 13 h 51"/>
                  <a:gd name="T6" fmla="*/ 14 w 55"/>
                  <a:gd name="T7" fmla="*/ 7 h 51"/>
                  <a:gd name="T8" fmla="*/ 8 w 55"/>
                  <a:gd name="T9" fmla="*/ 40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9"/>
                      <a:pt x="55" y="24"/>
                      <a:pt x="47" y="13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8" name="Freeform 6152"/>
              <p:cNvSpPr>
                <a:spLocks/>
              </p:cNvSpPr>
              <p:nvPr/>
            </p:nvSpPr>
            <p:spPr bwMode="auto">
              <a:xfrm>
                <a:off x="5914" y="-11005"/>
                <a:ext cx="139" cy="136"/>
              </a:xfrm>
              <a:custGeom>
                <a:avLst/>
                <a:gdLst>
                  <a:gd name="T0" fmla="*/ 1 w 52"/>
                  <a:gd name="T1" fmla="*/ 23 h 51"/>
                  <a:gd name="T2" fmla="*/ 5 w 52"/>
                  <a:gd name="T3" fmla="*/ 41 h 51"/>
                  <a:gd name="T4" fmla="*/ 25 w 52"/>
                  <a:gd name="T5" fmla="*/ 51 h 51"/>
                  <a:gd name="T6" fmla="*/ 39 w 52"/>
                  <a:gd name="T7" fmla="*/ 46 h 51"/>
                  <a:gd name="T8" fmla="*/ 44 w 52"/>
                  <a:gd name="T9" fmla="*/ 13 h 51"/>
                  <a:gd name="T10" fmla="*/ 11 w 52"/>
                  <a:gd name="T11" fmla="*/ 7 h 51"/>
                  <a:gd name="T12" fmla="*/ 1 w 52"/>
                  <a:gd name="T1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3"/>
                    </a:moveTo>
                    <a:cubicBezTo>
                      <a:pt x="0" y="29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8"/>
                      <a:pt x="52" y="24"/>
                      <a:pt x="44" y="13"/>
                    </a:cubicBezTo>
                    <a:cubicBezTo>
                      <a:pt x="37" y="3"/>
                      <a:pt x="21" y="0"/>
                      <a:pt x="11" y="7"/>
                    </a:cubicBezTo>
                    <a:cubicBezTo>
                      <a:pt x="6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9" name="Freeform 6153"/>
              <p:cNvSpPr>
                <a:spLocks/>
              </p:cNvSpPr>
              <p:nvPr/>
            </p:nvSpPr>
            <p:spPr bwMode="auto">
              <a:xfrm>
                <a:off x="6007" y="-10875"/>
                <a:ext cx="136" cy="136"/>
              </a:xfrm>
              <a:custGeom>
                <a:avLst/>
                <a:gdLst>
                  <a:gd name="T0" fmla="*/ 8 w 51"/>
                  <a:gd name="T1" fmla="*/ 41 h 51"/>
                  <a:gd name="T2" fmla="*/ 27 w 51"/>
                  <a:gd name="T3" fmla="*/ 51 h 51"/>
                  <a:gd name="T4" fmla="*/ 41 w 51"/>
                  <a:gd name="T5" fmla="*/ 46 h 51"/>
                  <a:gd name="T6" fmla="*/ 50 w 51"/>
                  <a:gd name="T7" fmla="*/ 30 h 51"/>
                  <a:gd name="T8" fmla="*/ 46 w 51"/>
                  <a:gd name="T9" fmla="*/ 12 h 51"/>
                  <a:gd name="T10" fmla="*/ 12 w 51"/>
                  <a:gd name="T11" fmla="*/ 8 h 51"/>
                  <a:gd name="T12" fmla="*/ 8 w 51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41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49" y="36"/>
                      <a:pt x="50" y="30"/>
                    </a:cubicBezTo>
                    <a:cubicBezTo>
                      <a:pt x="51" y="24"/>
                      <a:pt x="49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0" name="Freeform 6154"/>
              <p:cNvSpPr>
                <a:spLocks/>
              </p:cNvSpPr>
              <p:nvPr/>
            </p:nvSpPr>
            <p:spPr bwMode="auto">
              <a:xfrm>
                <a:off x="6114" y="-10747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40 w 49"/>
                  <a:gd name="T3" fmla="*/ 45 h 51"/>
                  <a:gd name="T4" fmla="*/ 48 w 49"/>
                  <a:gd name="T5" fmla="*/ 29 h 51"/>
                  <a:gd name="T6" fmla="*/ 43 w 49"/>
                  <a:gd name="T7" fmla="*/ 12 h 51"/>
                  <a:gd name="T8" fmla="*/ 10 w 49"/>
                  <a:gd name="T9" fmla="*/ 8 h 51"/>
                  <a:gd name="T10" fmla="*/ 1 w 49"/>
                  <a:gd name="T11" fmla="*/ 24 h 51"/>
                  <a:gd name="T12" fmla="*/ 6 w 49"/>
                  <a:gd name="T13" fmla="*/ 42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30" y="51"/>
                      <a:pt x="36" y="49"/>
                      <a:pt x="40" y="45"/>
                    </a:cubicBezTo>
                    <a:cubicBezTo>
                      <a:pt x="45" y="41"/>
                      <a:pt x="48" y="35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ubicBezTo>
                      <a:pt x="5" y="12"/>
                      <a:pt x="2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8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1" name="Freeform 6155"/>
              <p:cNvSpPr>
                <a:spLocks/>
              </p:cNvSpPr>
              <p:nvPr/>
            </p:nvSpPr>
            <p:spPr bwMode="auto">
              <a:xfrm>
                <a:off x="6221" y="-10621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5 h 50"/>
                  <a:gd name="T4" fmla="*/ 48 w 48"/>
                  <a:gd name="T5" fmla="*/ 28 h 50"/>
                  <a:gd name="T6" fmla="*/ 42 w 48"/>
                  <a:gd name="T7" fmla="*/ 11 h 50"/>
                  <a:gd name="T8" fmla="*/ 9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5" y="48"/>
                      <a:pt x="40" y="45"/>
                    </a:cubicBezTo>
                    <a:cubicBezTo>
                      <a:pt x="45" y="40"/>
                      <a:pt x="48" y="35"/>
                      <a:pt x="48" y="28"/>
                    </a:cubicBezTo>
                    <a:cubicBezTo>
                      <a:pt x="48" y="22"/>
                      <a:pt x="46" y="16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2" name="Freeform 6156"/>
              <p:cNvSpPr>
                <a:spLocks/>
              </p:cNvSpPr>
              <p:nvPr/>
            </p:nvSpPr>
            <p:spPr bwMode="auto">
              <a:xfrm>
                <a:off x="6322" y="-10498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3 w 51"/>
                  <a:gd name="T3" fmla="*/ 44 h 50"/>
                  <a:gd name="T4" fmla="*/ 51 w 51"/>
                  <a:gd name="T5" fmla="*/ 27 h 50"/>
                  <a:gd name="T6" fmla="*/ 45 w 51"/>
                  <a:gd name="T7" fmla="*/ 10 h 50"/>
                  <a:gd name="T8" fmla="*/ 11 w 51"/>
                  <a:gd name="T9" fmla="*/ 8 h 50"/>
                  <a:gd name="T10" fmla="*/ 9 w 51"/>
                  <a:gd name="T11" fmla="*/ 4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39" y="48"/>
                      <a:pt x="43" y="44"/>
                    </a:cubicBezTo>
                    <a:cubicBezTo>
                      <a:pt x="48" y="39"/>
                      <a:pt x="51" y="34"/>
                      <a:pt x="51" y="27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3" name="Freeform 6157"/>
              <p:cNvSpPr>
                <a:spLocks/>
              </p:cNvSpPr>
              <p:nvPr/>
            </p:nvSpPr>
            <p:spPr bwMode="auto">
              <a:xfrm>
                <a:off x="6442" y="-10381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4 h 50"/>
                  <a:gd name="T4" fmla="*/ 48 w 48"/>
                  <a:gd name="T5" fmla="*/ 27 h 50"/>
                  <a:gd name="T6" fmla="*/ 41 w 48"/>
                  <a:gd name="T7" fmla="*/ 10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4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1"/>
                      <a:pt x="46" y="14"/>
                      <a:pt x="41" y="10"/>
                    </a:cubicBezTo>
                    <a:cubicBezTo>
                      <a:pt x="32" y="1"/>
                      <a:pt x="17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4" name="Freeform 6158"/>
              <p:cNvSpPr>
                <a:spLocks/>
              </p:cNvSpPr>
              <p:nvPr/>
            </p:nvSpPr>
            <p:spPr bwMode="auto">
              <a:xfrm>
                <a:off x="6551" y="-10264"/>
                <a:ext cx="142" cy="134"/>
              </a:xfrm>
              <a:custGeom>
                <a:avLst/>
                <a:gdLst>
                  <a:gd name="T0" fmla="*/ 26 w 53"/>
                  <a:gd name="T1" fmla="*/ 50 h 50"/>
                  <a:gd name="T2" fmla="*/ 43 w 53"/>
                  <a:gd name="T3" fmla="*/ 42 h 50"/>
                  <a:gd name="T4" fmla="*/ 43 w 53"/>
                  <a:gd name="T5" fmla="*/ 9 h 50"/>
                  <a:gd name="T6" fmla="*/ 9 w 53"/>
                  <a:gd name="T7" fmla="*/ 9 h 50"/>
                  <a:gd name="T8" fmla="*/ 10 w 53"/>
                  <a:gd name="T9" fmla="*/ 43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3" y="42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5" name="Freeform 6159"/>
              <p:cNvSpPr>
                <a:spLocks/>
              </p:cNvSpPr>
              <p:nvPr/>
            </p:nvSpPr>
            <p:spPr bwMode="auto">
              <a:xfrm>
                <a:off x="6677" y="-10152"/>
                <a:ext cx="128" cy="131"/>
              </a:xfrm>
              <a:custGeom>
                <a:avLst/>
                <a:gdLst>
                  <a:gd name="T0" fmla="*/ 41 w 48"/>
                  <a:gd name="T1" fmla="*/ 42 h 49"/>
                  <a:gd name="T2" fmla="*/ 48 w 48"/>
                  <a:gd name="T3" fmla="*/ 25 h 49"/>
                  <a:gd name="T4" fmla="*/ 40 w 48"/>
                  <a:gd name="T5" fmla="*/ 8 h 49"/>
                  <a:gd name="T6" fmla="*/ 6 w 48"/>
                  <a:gd name="T7" fmla="*/ 9 h 49"/>
                  <a:gd name="T8" fmla="*/ 0 w 48"/>
                  <a:gd name="T9" fmla="*/ 27 h 49"/>
                  <a:gd name="T10" fmla="*/ 8 w 48"/>
                  <a:gd name="T11" fmla="*/ 43 h 49"/>
                  <a:gd name="T12" fmla="*/ 24 w 48"/>
                  <a:gd name="T13" fmla="*/ 49 h 49"/>
                  <a:gd name="T14" fmla="*/ 41 w 48"/>
                  <a:gd name="T15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41" y="42"/>
                    </a:moveTo>
                    <a:cubicBezTo>
                      <a:pt x="46" y="37"/>
                      <a:pt x="48" y="31"/>
                      <a:pt x="48" y="25"/>
                    </a:cubicBezTo>
                    <a:cubicBezTo>
                      <a:pt x="47" y="18"/>
                      <a:pt x="45" y="12"/>
                      <a:pt x="40" y="8"/>
                    </a:cubicBezTo>
                    <a:cubicBezTo>
                      <a:pt x="31" y="0"/>
                      <a:pt x="15" y="0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0" y="49"/>
                      <a:pt x="37" y="47"/>
                      <a:pt x="4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6" name="Freeform 6160"/>
              <p:cNvSpPr>
                <a:spLocks/>
              </p:cNvSpPr>
              <p:nvPr/>
            </p:nvSpPr>
            <p:spPr bwMode="auto">
              <a:xfrm>
                <a:off x="6791" y="-10045"/>
                <a:ext cx="142" cy="134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8 w 53"/>
                  <a:gd name="T7" fmla="*/ 11 h 50"/>
                  <a:gd name="T8" fmla="*/ 11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7" name="Freeform 6161"/>
              <p:cNvSpPr>
                <a:spLocks/>
              </p:cNvSpPr>
              <p:nvPr/>
            </p:nvSpPr>
            <p:spPr bwMode="auto">
              <a:xfrm>
                <a:off x="6922" y="-9941"/>
                <a:ext cx="136" cy="136"/>
              </a:xfrm>
              <a:custGeom>
                <a:avLst/>
                <a:gdLst>
                  <a:gd name="T0" fmla="*/ 6 w 51"/>
                  <a:gd name="T1" fmla="*/ 12 h 51"/>
                  <a:gd name="T2" fmla="*/ 1 w 51"/>
                  <a:gd name="T3" fmla="*/ 29 h 51"/>
                  <a:gd name="T4" fmla="*/ 9 w 51"/>
                  <a:gd name="T5" fmla="*/ 45 h 51"/>
                  <a:gd name="T6" fmla="*/ 24 w 51"/>
                  <a:gd name="T7" fmla="*/ 51 h 51"/>
                  <a:gd name="T8" fmla="*/ 43 w 51"/>
                  <a:gd name="T9" fmla="*/ 42 h 51"/>
                  <a:gd name="T10" fmla="*/ 40 w 51"/>
                  <a:gd name="T11" fmla="*/ 8 h 51"/>
                  <a:gd name="T12" fmla="*/ 6 w 51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6" y="12"/>
                    </a:moveTo>
                    <a:cubicBezTo>
                      <a:pt x="2" y="16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1" y="51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8" name="Freeform 6162"/>
              <p:cNvSpPr>
                <a:spLocks/>
              </p:cNvSpPr>
              <p:nvPr/>
            </p:nvSpPr>
            <p:spPr bwMode="auto">
              <a:xfrm>
                <a:off x="7042" y="-9839"/>
                <a:ext cx="144" cy="136"/>
              </a:xfrm>
              <a:custGeom>
                <a:avLst/>
                <a:gdLst>
                  <a:gd name="T0" fmla="*/ 42 w 54"/>
                  <a:gd name="T1" fmla="*/ 8 h 51"/>
                  <a:gd name="T2" fmla="*/ 8 w 54"/>
                  <a:gd name="T3" fmla="*/ 12 h 51"/>
                  <a:gd name="T4" fmla="*/ 13 w 54"/>
                  <a:gd name="T5" fmla="*/ 46 h 51"/>
                  <a:gd name="T6" fmla="*/ 27 w 54"/>
                  <a:gd name="T7" fmla="*/ 51 h 51"/>
                  <a:gd name="T8" fmla="*/ 46 w 54"/>
                  <a:gd name="T9" fmla="*/ 42 h 51"/>
                  <a:gd name="T10" fmla="*/ 42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2" y="8"/>
                    </a:move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2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9" name="Freeform 6163"/>
              <p:cNvSpPr>
                <a:spLocks/>
              </p:cNvSpPr>
              <p:nvPr/>
            </p:nvSpPr>
            <p:spPr bwMode="auto">
              <a:xfrm>
                <a:off x="7181" y="-9741"/>
                <a:ext cx="130" cy="134"/>
              </a:xfrm>
              <a:custGeom>
                <a:avLst/>
                <a:gdLst>
                  <a:gd name="T0" fmla="*/ 39 w 49"/>
                  <a:gd name="T1" fmla="*/ 7 h 50"/>
                  <a:gd name="T2" fmla="*/ 5 w 49"/>
                  <a:gd name="T3" fmla="*/ 12 h 50"/>
                  <a:gd name="T4" fmla="*/ 1 w 49"/>
                  <a:gd name="T5" fmla="*/ 30 h 50"/>
                  <a:gd name="T6" fmla="*/ 10 w 49"/>
                  <a:gd name="T7" fmla="*/ 46 h 50"/>
                  <a:gd name="T8" fmla="*/ 24 w 49"/>
                  <a:gd name="T9" fmla="*/ 50 h 50"/>
                  <a:gd name="T10" fmla="*/ 44 w 49"/>
                  <a:gd name="T11" fmla="*/ 41 h 50"/>
                  <a:gd name="T12" fmla="*/ 48 w 49"/>
                  <a:gd name="T13" fmla="*/ 23 h 50"/>
                  <a:gd name="T14" fmla="*/ 39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7"/>
                    </a:moveTo>
                    <a:cubicBezTo>
                      <a:pt x="28" y="0"/>
                      <a:pt x="13" y="2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0" name="Freeform 6164"/>
              <p:cNvSpPr>
                <a:spLocks/>
              </p:cNvSpPr>
              <p:nvPr/>
            </p:nvSpPr>
            <p:spPr bwMode="auto">
              <a:xfrm>
                <a:off x="8172" y="-9162"/>
                <a:ext cx="139" cy="136"/>
              </a:xfrm>
              <a:custGeom>
                <a:avLst/>
                <a:gdLst>
                  <a:gd name="T0" fmla="*/ 47 w 52"/>
                  <a:gd name="T1" fmla="*/ 37 h 51"/>
                  <a:gd name="T2" fmla="*/ 35 w 52"/>
                  <a:gd name="T3" fmla="*/ 5 h 51"/>
                  <a:gd name="T4" fmla="*/ 3 w 52"/>
                  <a:gd name="T5" fmla="*/ 17 h 51"/>
                  <a:gd name="T6" fmla="*/ 3 w 52"/>
                  <a:gd name="T7" fmla="*/ 35 h 51"/>
                  <a:gd name="T8" fmla="*/ 15 w 52"/>
                  <a:gd name="T9" fmla="*/ 48 h 51"/>
                  <a:gd name="T10" fmla="*/ 25 w 52"/>
                  <a:gd name="T11" fmla="*/ 51 h 51"/>
                  <a:gd name="T12" fmla="*/ 47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7"/>
                    </a:moveTo>
                    <a:cubicBezTo>
                      <a:pt x="52" y="25"/>
                      <a:pt x="47" y="11"/>
                      <a:pt x="35" y="5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1" y="22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8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1" name="Freeform 6165"/>
              <p:cNvSpPr>
                <a:spLocks/>
              </p:cNvSpPr>
              <p:nvPr/>
            </p:nvSpPr>
            <p:spPr bwMode="auto">
              <a:xfrm>
                <a:off x="8319" y="-9095"/>
                <a:ext cx="139" cy="136"/>
              </a:xfrm>
              <a:custGeom>
                <a:avLst/>
                <a:gdLst>
                  <a:gd name="T0" fmla="*/ 18 w 52"/>
                  <a:gd name="T1" fmla="*/ 49 h 51"/>
                  <a:gd name="T2" fmla="*/ 27 w 52"/>
                  <a:gd name="T3" fmla="*/ 51 h 51"/>
                  <a:gd name="T4" fmla="*/ 49 w 52"/>
                  <a:gd name="T5" fmla="*/ 36 h 51"/>
                  <a:gd name="T6" fmla="*/ 49 w 52"/>
                  <a:gd name="T7" fmla="*/ 18 h 51"/>
                  <a:gd name="T8" fmla="*/ 36 w 52"/>
                  <a:gd name="T9" fmla="*/ 5 h 51"/>
                  <a:gd name="T10" fmla="*/ 5 w 52"/>
                  <a:gd name="T11" fmla="*/ 17 h 51"/>
                  <a:gd name="T12" fmla="*/ 18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1" y="30"/>
                      <a:pt x="52" y="24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5" y="0"/>
                      <a:pt x="10" y="5"/>
                      <a:pt x="5" y="17"/>
                    </a:cubicBezTo>
                    <a:cubicBezTo>
                      <a:pt x="0" y="29"/>
                      <a:pt x="6" y="43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2" name="Freeform 6166"/>
              <p:cNvSpPr>
                <a:spLocks/>
              </p:cNvSpPr>
              <p:nvPr/>
            </p:nvSpPr>
            <p:spPr bwMode="auto">
              <a:xfrm>
                <a:off x="8474" y="-9034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3"/>
                      <a:pt x="48" y="10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3" name="Freeform 6167"/>
              <p:cNvSpPr>
                <a:spLocks/>
              </p:cNvSpPr>
              <p:nvPr/>
            </p:nvSpPr>
            <p:spPr bwMode="auto">
              <a:xfrm>
                <a:off x="8631" y="-8975"/>
                <a:ext cx="144" cy="136"/>
              </a:xfrm>
              <a:custGeom>
                <a:avLst/>
                <a:gdLst>
                  <a:gd name="T0" fmla="*/ 19 w 54"/>
                  <a:gd name="T1" fmla="*/ 49 h 51"/>
                  <a:gd name="T2" fmla="*/ 27 w 54"/>
                  <a:gd name="T3" fmla="*/ 51 h 51"/>
                  <a:gd name="T4" fmla="*/ 49 w 54"/>
                  <a:gd name="T5" fmla="*/ 35 h 51"/>
                  <a:gd name="T6" fmla="*/ 35 w 54"/>
                  <a:gd name="T7" fmla="*/ 4 h 51"/>
                  <a:gd name="T8" fmla="*/ 4 w 54"/>
                  <a:gd name="T9" fmla="*/ 19 h 51"/>
                  <a:gd name="T10" fmla="*/ 19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4" y="22"/>
                      <a:pt x="47" y="9"/>
                      <a:pt x="35" y="4"/>
                    </a:cubicBez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4" name="Freeform 6168"/>
              <p:cNvSpPr>
                <a:spLocks/>
              </p:cNvSpPr>
              <p:nvPr/>
            </p:nvSpPr>
            <p:spPr bwMode="auto">
              <a:xfrm>
                <a:off x="8796" y="-8922"/>
                <a:ext cx="131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8 h 51"/>
                  <a:gd name="T4" fmla="*/ 17 w 49"/>
                  <a:gd name="T5" fmla="*/ 49 h 51"/>
                  <a:gd name="T6" fmla="*/ 24 w 49"/>
                  <a:gd name="T7" fmla="*/ 51 h 51"/>
                  <a:gd name="T8" fmla="*/ 47 w 49"/>
                  <a:gd name="T9" fmla="*/ 34 h 51"/>
                  <a:gd name="T10" fmla="*/ 46 w 49"/>
                  <a:gd name="T11" fmla="*/ 16 h 51"/>
                  <a:gd name="T12" fmla="*/ 32 w 49"/>
                  <a:gd name="T13" fmla="*/ 4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5" name="Freeform 6169"/>
              <p:cNvSpPr>
                <a:spLocks/>
              </p:cNvSpPr>
              <p:nvPr/>
            </p:nvSpPr>
            <p:spPr bwMode="auto">
              <a:xfrm>
                <a:off x="8956" y="-8871"/>
                <a:ext cx="131" cy="134"/>
              </a:xfrm>
              <a:custGeom>
                <a:avLst/>
                <a:gdLst>
                  <a:gd name="T0" fmla="*/ 2 w 49"/>
                  <a:gd name="T1" fmla="*/ 19 h 50"/>
                  <a:gd name="T2" fmla="*/ 4 w 49"/>
                  <a:gd name="T3" fmla="*/ 38 h 50"/>
                  <a:gd name="T4" fmla="*/ 18 w 49"/>
                  <a:gd name="T5" fmla="*/ 49 h 50"/>
                  <a:gd name="T6" fmla="*/ 25 w 49"/>
                  <a:gd name="T7" fmla="*/ 50 h 50"/>
                  <a:gd name="T8" fmla="*/ 48 w 49"/>
                  <a:gd name="T9" fmla="*/ 33 h 50"/>
                  <a:gd name="T10" fmla="*/ 46 w 49"/>
                  <a:gd name="T11" fmla="*/ 15 h 50"/>
                  <a:gd name="T12" fmla="*/ 32 w 49"/>
                  <a:gd name="T13" fmla="*/ 3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49" y="27"/>
                      <a:pt x="49" y="20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5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" name="Freeform 6170"/>
              <p:cNvSpPr>
                <a:spLocks/>
              </p:cNvSpPr>
              <p:nvPr/>
            </p:nvSpPr>
            <p:spPr bwMode="auto">
              <a:xfrm>
                <a:off x="9114" y="-8828"/>
                <a:ext cx="141" cy="136"/>
              </a:xfrm>
              <a:custGeom>
                <a:avLst/>
                <a:gdLst>
                  <a:gd name="T0" fmla="*/ 21 w 53"/>
                  <a:gd name="T1" fmla="*/ 50 h 51"/>
                  <a:gd name="T2" fmla="*/ 27 w 53"/>
                  <a:gd name="T3" fmla="*/ 51 h 51"/>
                  <a:gd name="T4" fmla="*/ 50 w 53"/>
                  <a:gd name="T5" fmla="*/ 33 h 51"/>
                  <a:gd name="T6" fmla="*/ 33 w 53"/>
                  <a:gd name="T7" fmla="*/ 4 h 51"/>
                  <a:gd name="T8" fmla="*/ 4 w 53"/>
                  <a:gd name="T9" fmla="*/ 21 h 51"/>
                  <a:gd name="T10" fmla="*/ 21 w 53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1" y="50"/>
                    </a:move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3"/>
                      <a:pt x="50" y="33"/>
                    </a:cubicBezTo>
                    <a:cubicBezTo>
                      <a:pt x="53" y="20"/>
                      <a:pt x="46" y="7"/>
                      <a:pt x="33" y="4"/>
                    </a:cubicBezTo>
                    <a:cubicBezTo>
                      <a:pt x="20" y="0"/>
                      <a:pt x="7" y="8"/>
                      <a:pt x="4" y="21"/>
                    </a:cubicBezTo>
                    <a:cubicBezTo>
                      <a:pt x="0" y="33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7" name="Freeform 6171"/>
              <p:cNvSpPr>
                <a:spLocks/>
              </p:cNvSpPr>
              <p:nvPr/>
            </p:nvSpPr>
            <p:spPr bwMode="auto">
              <a:xfrm>
                <a:off x="9282" y="-8786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31 h 50"/>
                  <a:gd name="T4" fmla="*/ 46 w 51"/>
                  <a:gd name="T5" fmla="*/ 13 h 50"/>
                  <a:gd name="T6" fmla="*/ 31 w 51"/>
                  <a:gd name="T7" fmla="*/ 3 h 50"/>
                  <a:gd name="T8" fmla="*/ 3 w 51"/>
                  <a:gd name="T9" fmla="*/ 20 h 50"/>
                  <a:gd name="T10" fmla="*/ 20 w 51"/>
                  <a:gd name="T11" fmla="*/ 49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25"/>
                      <a:pt x="49" y="19"/>
                      <a:pt x="46" y="13"/>
                    </a:cubicBezTo>
                    <a:cubicBezTo>
                      <a:pt x="43" y="8"/>
                      <a:pt x="37" y="4"/>
                      <a:pt x="31" y="3"/>
                    </a:cubicBezTo>
                    <a:cubicBezTo>
                      <a:pt x="18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49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8" name="Freeform 6172"/>
              <p:cNvSpPr>
                <a:spLocks/>
              </p:cNvSpPr>
              <p:nvPr/>
            </p:nvSpPr>
            <p:spPr bwMode="auto">
              <a:xfrm>
                <a:off x="9452" y="-8751"/>
                <a:ext cx="131" cy="134"/>
              </a:xfrm>
              <a:custGeom>
                <a:avLst/>
                <a:gdLst>
                  <a:gd name="T0" fmla="*/ 20 w 49"/>
                  <a:gd name="T1" fmla="*/ 49 h 50"/>
                  <a:gd name="T2" fmla="*/ 25 w 49"/>
                  <a:gd name="T3" fmla="*/ 50 h 50"/>
                  <a:gd name="T4" fmla="*/ 48 w 49"/>
                  <a:gd name="T5" fmla="*/ 31 h 50"/>
                  <a:gd name="T6" fmla="*/ 44 w 49"/>
                  <a:gd name="T7" fmla="*/ 13 h 50"/>
                  <a:gd name="T8" fmla="*/ 29 w 49"/>
                  <a:gd name="T9" fmla="*/ 3 h 50"/>
                  <a:gd name="T10" fmla="*/ 1 w 49"/>
                  <a:gd name="T11" fmla="*/ 21 h 50"/>
                  <a:gd name="T12" fmla="*/ 5 w 49"/>
                  <a:gd name="T13" fmla="*/ 39 h 50"/>
                  <a:gd name="T14" fmla="*/ 20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3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9" name="Freeform 6173"/>
              <p:cNvSpPr>
                <a:spLocks/>
              </p:cNvSpPr>
              <p:nvPr/>
            </p:nvSpPr>
            <p:spPr bwMode="auto">
              <a:xfrm>
                <a:off x="9618" y="-8721"/>
                <a:ext cx="133" cy="133"/>
              </a:xfrm>
              <a:custGeom>
                <a:avLst/>
                <a:gdLst>
                  <a:gd name="T0" fmla="*/ 22 w 50"/>
                  <a:gd name="T1" fmla="*/ 50 h 50"/>
                  <a:gd name="T2" fmla="*/ 26 w 50"/>
                  <a:gd name="T3" fmla="*/ 50 h 50"/>
                  <a:gd name="T4" fmla="*/ 49 w 50"/>
                  <a:gd name="T5" fmla="*/ 30 h 50"/>
                  <a:gd name="T6" fmla="*/ 45 w 50"/>
                  <a:gd name="T7" fmla="*/ 12 h 50"/>
                  <a:gd name="T8" fmla="*/ 30 w 50"/>
                  <a:gd name="T9" fmla="*/ 3 h 50"/>
                  <a:gd name="T10" fmla="*/ 2 w 50"/>
                  <a:gd name="T11" fmla="*/ 22 h 50"/>
                  <a:gd name="T12" fmla="*/ 22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49" y="30"/>
                    </a:cubicBezTo>
                    <a:cubicBezTo>
                      <a:pt x="50" y="24"/>
                      <a:pt x="49" y="18"/>
                      <a:pt x="45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4" y="9"/>
                      <a:pt x="2" y="22"/>
                    </a:cubicBezTo>
                    <a:cubicBezTo>
                      <a:pt x="0" y="35"/>
                      <a:pt x="9" y="48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0" name="Freeform 6174"/>
              <p:cNvSpPr>
                <a:spLocks/>
              </p:cNvSpPr>
              <p:nvPr/>
            </p:nvSpPr>
            <p:spPr bwMode="auto">
              <a:xfrm>
                <a:off x="9791" y="-8695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29 h 50"/>
                  <a:gd name="T4" fmla="*/ 28 w 50"/>
                  <a:gd name="T5" fmla="*/ 2 h 50"/>
                  <a:gd name="T6" fmla="*/ 1 w 50"/>
                  <a:gd name="T7" fmla="*/ 23 h 50"/>
                  <a:gd name="T8" fmla="*/ 6 w 50"/>
                  <a:gd name="T9" fmla="*/ 40 h 50"/>
                  <a:gd name="T10" fmla="*/ 22 w 50"/>
                  <a:gd name="T11" fmla="*/ 49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1" name="Freeform 6175"/>
              <p:cNvSpPr>
                <a:spLocks/>
              </p:cNvSpPr>
              <p:nvPr/>
            </p:nvSpPr>
            <p:spPr bwMode="auto">
              <a:xfrm>
                <a:off x="9964" y="-8673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48 w 49"/>
                  <a:gd name="T3" fmla="*/ 28 h 49"/>
                  <a:gd name="T4" fmla="*/ 43 w 49"/>
                  <a:gd name="T5" fmla="*/ 11 h 49"/>
                  <a:gd name="T6" fmla="*/ 27 w 49"/>
                  <a:gd name="T7" fmla="*/ 2 h 49"/>
                  <a:gd name="T8" fmla="*/ 1 w 49"/>
                  <a:gd name="T9" fmla="*/ 23 h 49"/>
                  <a:gd name="T10" fmla="*/ 6 w 49"/>
                  <a:gd name="T11" fmla="*/ 40 h 49"/>
                  <a:gd name="T12" fmla="*/ 22 w 49"/>
                  <a:gd name="T13" fmla="*/ 4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ubicBezTo>
                      <a:pt x="10" y="45"/>
                      <a:pt x="16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2" name="Freeform 6176"/>
              <p:cNvSpPr>
                <a:spLocks/>
              </p:cNvSpPr>
              <p:nvPr/>
            </p:nvSpPr>
            <p:spPr bwMode="auto">
              <a:xfrm>
                <a:off x="10137" y="-8655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9 w 49"/>
                  <a:gd name="T3" fmla="*/ 26 h 48"/>
                  <a:gd name="T4" fmla="*/ 43 w 49"/>
                  <a:gd name="T5" fmla="*/ 9 h 48"/>
                  <a:gd name="T6" fmla="*/ 27 w 49"/>
                  <a:gd name="T7" fmla="*/ 1 h 48"/>
                  <a:gd name="T8" fmla="*/ 1 w 49"/>
                  <a:gd name="T9" fmla="*/ 22 h 48"/>
                  <a:gd name="T10" fmla="*/ 23 w 49"/>
                  <a:gd name="T11" fmla="*/ 48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4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3" name="Freeform 6177"/>
              <p:cNvSpPr>
                <a:spLocks/>
              </p:cNvSpPr>
              <p:nvPr/>
            </p:nvSpPr>
            <p:spPr bwMode="auto">
              <a:xfrm>
                <a:off x="10313" y="-8644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6 h 48"/>
                  <a:gd name="T4" fmla="*/ 42 w 49"/>
                  <a:gd name="T5" fmla="*/ 8 h 48"/>
                  <a:gd name="T6" fmla="*/ 26 w 49"/>
                  <a:gd name="T7" fmla="*/ 0 h 48"/>
                  <a:gd name="T8" fmla="*/ 25 w 49"/>
                  <a:gd name="T9" fmla="*/ 0 h 48"/>
                  <a:gd name="T10" fmla="*/ 1 w 49"/>
                  <a:gd name="T11" fmla="*/ 23 h 48"/>
                  <a:gd name="T12" fmla="*/ 7 w 49"/>
                  <a:gd name="T13" fmla="*/ 40 h 48"/>
                  <a:gd name="T14" fmla="*/ 23 w 49"/>
                  <a:gd name="T15" fmla="*/ 48 h 48"/>
                  <a:gd name="T16" fmla="*/ 25 w 49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4"/>
                      <a:pt x="32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6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4" name="Freeform 6178"/>
              <p:cNvSpPr>
                <a:spLocks/>
              </p:cNvSpPr>
              <p:nvPr/>
            </p:nvSpPr>
            <p:spPr bwMode="auto">
              <a:xfrm>
                <a:off x="10492" y="-863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5 h 48"/>
                  <a:gd name="T4" fmla="*/ 41 w 48"/>
                  <a:gd name="T5" fmla="*/ 8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5" name="Freeform 6179"/>
              <p:cNvSpPr>
                <a:spLocks/>
              </p:cNvSpPr>
              <p:nvPr/>
            </p:nvSpPr>
            <p:spPr bwMode="auto">
              <a:xfrm>
                <a:off x="10671" y="-8639"/>
                <a:ext cx="125" cy="128"/>
              </a:xfrm>
              <a:custGeom>
                <a:avLst/>
                <a:gdLst>
                  <a:gd name="T0" fmla="*/ 24 w 47"/>
                  <a:gd name="T1" fmla="*/ 48 h 48"/>
                  <a:gd name="T2" fmla="*/ 47 w 47"/>
                  <a:gd name="T3" fmla="*/ 24 h 48"/>
                  <a:gd name="T4" fmla="*/ 23 w 47"/>
                  <a:gd name="T5" fmla="*/ 0 h 48"/>
                  <a:gd name="T6" fmla="*/ 0 w 47"/>
                  <a:gd name="T7" fmla="*/ 25 h 48"/>
                  <a:gd name="T8" fmla="*/ 23 w 47"/>
                  <a:gd name="T9" fmla="*/ 48 h 48"/>
                  <a:gd name="T10" fmla="*/ 24 w 47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0" y="1"/>
                      <a:pt x="0" y="11"/>
                      <a:pt x="0" y="25"/>
                    </a:cubicBezTo>
                    <a:cubicBezTo>
                      <a:pt x="0" y="38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6" name="Freeform 6180"/>
              <p:cNvSpPr>
                <a:spLocks/>
              </p:cNvSpPr>
              <p:nvPr/>
            </p:nvSpPr>
            <p:spPr bwMode="auto">
              <a:xfrm>
                <a:off x="10844" y="-8641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5 w 48"/>
                  <a:gd name="T9" fmla="*/ 47 h 47"/>
                  <a:gd name="T10" fmla="*/ 42 w 48"/>
                  <a:gd name="T11" fmla="*/ 40 h 47"/>
                  <a:gd name="T12" fmla="*/ 48 w 48"/>
                  <a:gd name="T13" fmla="*/ 22 h 47"/>
                  <a:gd name="T14" fmla="*/ 23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7" name="Freeform 6181"/>
              <p:cNvSpPr>
                <a:spLocks/>
              </p:cNvSpPr>
              <p:nvPr/>
            </p:nvSpPr>
            <p:spPr bwMode="auto">
              <a:xfrm>
                <a:off x="14347" y="-10045"/>
                <a:ext cx="136" cy="136"/>
              </a:xfrm>
              <a:custGeom>
                <a:avLst/>
                <a:gdLst>
                  <a:gd name="T0" fmla="*/ 11 w 51"/>
                  <a:gd name="T1" fmla="*/ 9 h 51"/>
                  <a:gd name="T2" fmla="*/ 8 w 51"/>
                  <a:gd name="T3" fmla="*/ 42 h 51"/>
                  <a:gd name="T4" fmla="*/ 26 w 51"/>
                  <a:gd name="T5" fmla="*/ 51 h 51"/>
                  <a:gd name="T6" fmla="*/ 42 w 51"/>
                  <a:gd name="T7" fmla="*/ 45 h 51"/>
                  <a:gd name="T8" fmla="*/ 50 w 51"/>
                  <a:gd name="T9" fmla="*/ 29 h 51"/>
                  <a:gd name="T10" fmla="*/ 44 w 51"/>
                  <a:gd name="T11" fmla="*/ 11 h 51"/>
                  <a:gd name="T12" fmla="*/ 11 w 51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9"/>
                    </a:move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7" y="49"/>
                      <a:pt x="42" y="45"/>
                    </a:cubicBez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2"/>
                      <a:pt x="49" y="16"/>
                      <a:pt x="44" y="11"/>
                    </a:cubicBezTo>
                    <a:cubicBezTo>
                      <a:pt x="36" y="2"/>
                      <a:pt x="20" y="0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8" name="Freeform 6182"/>
              <p:cNvSpPr>
                <a:spLocks/>
              </p:cNvSpPr>
              <p:nvPr/>
            </p:nvSpPr>
            <p:spPr bwMode="auto">
              <a:xfrm>
                <a:off x="14475" y="-10152"/>
                <a:ext cx="128" cy="134"/>
              </a:xfrm>
              <a:custGeom>
                <a:avLst/>
                <a:gdLst>
                  <a:gd name="T0" fmla="*/ 48 w 48"/>
                  <a:gd name="T1" fmla="*/ 27 h 50"/>
                  <a:gd name="T2" fmla="*/ 42 w 48"/>
                  <a:gd name="T3" fmla="*/ 10 h 50"/>
                  <a:gd name="T4" fmla="*/ 8 w 48"/>
                  <a:gd name="T5" fmla="*/ 8 h 50"/>
                  <a:gd name="T6" fmla="*/ 0 w 48"/>
                  <a:gd name="T7" fmla="*/ 25 h 50"/>
                  <a:gd name="T8" fmla="*/ 7 w 48"/>
                  <a:gd name="T9" fmla="*/ 42 h 50"/>
                  <a:gd name="T10" fmla="*/ 24 w 48"/>
                  <a:gd name="T11" fmla="*/ 50 h 50"/>
                  <a:gd name="T12" fmla="*/ 40 w 48"/>
                  <a:gd name="T13" fmla="*/ 44 h 50"/>
                  <a:gd name="T14" fmla="*/ 48 w 48"/>
                  <a:gd name="T15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8" y="27"/>
                    </a:moveTo>
                    <a:cubicBezTo>
                      <a:pt x="48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3"/>
                      <a:pt x="1" y="19"/>
                      <a:pt x="0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9" name="Freeform 6183"/>
              <p:cNvSpPr>
                <a:spLocks/>
              </p:cNvSpPr>
              <p:nvPr/>
            </p:nvSpPr>
            <p:spPr bwMode="auto">
              <a:xfrm>
                <a:off x="15593" y="-11555"/>
                <a:ext cx="138" cy="133"/>
              </a:xfrm>
              <a:custGeom>
                <a:avLst/>
                <a:gdLst>
                  <a:gd name="T0" fmla="*/ 47 w 52"/>
                  <a:gd name="T1" fmla="*/ 39 h 50"/>
                  <a:gd name="T2" fmla="*/ 50 w 52"/>
                  <a:gd name="T3" fmla="*/ 21 h 50"/>
                  <a:gd name="T4" fmla="*/ 39 w 52"/>
                  <a:gd name="T5" fmla="*/ 6 h 50"/>
                  <a:gd name="T6" fmla="*/ 6 w 52"/>
                  <a:gd name="T7" fmla="*/ 15 h 50"/>
                  <a:gd name="T8" fmla="*/ 15 w 52"/>
                  <a:gd name="T9" fmla="*/ 47 h 50"/>
                  <a:gd name="T10" fmla="*/ 27 w 52"/>
                  <a:gd name="T11" fmla="*/ 50 h 50"/>
                  <a:gd name="T12" fmla="*/ 47 w 52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7" y="39"/>
                    </a:moveTo>
                    <a:cubicBezTo>
                      <a:pt x="51" y="33"/>
                      <a:pt x="52" y="27"/>
                      <a:pt x="50" y="21"/>
                    </a:cubicBezTo>
                    <a:cubicBezTo>
                      <a:pt x="48" y="14"/>
                      <a:pt x="44" y="9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7"/>
                    </a:cubicBezTo>
                    <a:cubicBezTo>
                      <a:pt x="18" y="49"/>
                      <a:pt x="23" y="50"/>
                      <a:pt x="27" y="50"/>
                    </a:cubicBezTo>
                    <a:cubicBezTo>
                      <a:pt x="35" y="50"/>
                      <a:pt x="43" y="46"/>
                      <a:pt x="4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0" name="Freeform 6184"/>
              <p:cNvSpPr>
                <a:spLocks/>
              </p:cNvSpPr>
              <p:nvPr/>
            </p:nvSpPr>
            <p:spPr bwMode="auto">
              <a:xfrm>
                <a:off x="15673" y="-11702"/>
                <a:ext cx="138" cy="136"/>
              </a:xfrm>
              <a:custGeom>
                <a:avLst/>
                <a:gdLst>
                  <a:gd name="T0" fmla="*/ 15 w 52"/>
                  <a:gd name="T1" fmla="*/ 48 h 51"/>
                  <a:gd name="T2" fmla="*/ 27 w 52"/>
                  <a:gd name="T3" fmla="*/ 51 h 51"/>
                  <a:gd name="T4" fmla="*/ 48 w 52"/>
                  <a:gd name="T5" fmla="*/ 39 h 51"/>
                  <a:gd name="T6" fmla="*/ 50 w 52"/>
                  <a:gd name="T7" fmla="*/ 21 h 51"/>
                  <a:gd name="T8" fmla="*/ 38 w 52"/>
                  <a:gd name="T9" fmla="*/ 7 h 51"/>
                  <a:gd name="T10" fmla="*/ 6 w 52"/>
                  <a:gd name="T11" fmla="*/ 16 h 51"/>
                  <a:gd name="T12" fmla="*/ 1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8" y="15"/>
                      <a:pt x="44" y="10"/>
                      <a:pt x="38" y="7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4" y="42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1" name="Freeform 6185"/>
              <p:cNvSpPr>
                <a:spLocks/>
              </p:cNvSpPr>
              <p:nvPr/>
            </p:nvSpPr>
            <p:spPr bwMode="auto">
              <a:xfrm>
                <a:off x="15755" y="-11849"/>
                <a:ext cx="139" cy="136"/>
              </a:xfrm>
              <a:custGeom>
                <a:avLst/>
                <a:gdLst>
                  <a:gd name="T0" fmla="*/ 14 w 52"/>
                  <a:gd name="T1" fmla="*/ 49 h 51"/>
                  <a:gd name="T2" fmla="*/ 24 w 52"/>
                  <a:gd name="T3" fmla="*/ 51 h 51"/>
                  <a:gd name="T4" fmla="*/ 46 w 52"/>
                  <a:gd name="T5" fmla="*/ 38 h 51"/>
                  <a:gd name="T6" fmla="*/ 35 w 52"/>
                  <a:gd name="T7" fmla="*/ 6 h 51"/>
                  <a:gd name="T8" fmla="*/ 3 w 52"/>
                  <a:gd name="T9" fmla="*/ 17 h 51"/>
                  <a:gd name="T10" fmla="*/ 2 w 52"/>
                  <a:gd name="T11" fmla="*/ 35 h 51"/>
                  <a:gd name="T12" fmla="*/ 14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9"/>
                    </a:move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52" y="27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2" name="Freeform 6186"/>
              <p:cNvSpPr>
                <a:spLocks/>
              </p:cNvSpPr>
              <p:nvPr/>
            </p:nvSpPr>
            <p:spPr bwMode="auto">
              <a:xfrm>
                <a:off x="15827" y="-11998"/>
                <a:ext cx="136" cy="136"/>
              </a:xfrm>
              <a:custGeom>
                <a:avLst/>
                <a:gdLst>
                  <a:gd name="T0" fmla="*/ 14 w 51"/>
                  <a:gd name="T1" fmla="*/ 49 h 51"/>
                  <a:gd name="T2" fmla="*/ 24 w 51"/>
                  <a:gd name="T3" fmla="*/ 51 h 51"/>
                  <a:gd name="T4" fmla="*/ 46 w 51"/>
                  <a:gd name="T5" fmla="*/ 38 h 51"/>
                  <a:gd name="T6" fmla="*/ 34 w 51"/>
                  <a:gd name="T7" fmla="*/ 6 h 51"/>
                  <a:gd name="T8" fmla="*/ 3 w 51"/>
                  <a:gd name="T9" fmla="*/ 17 h 51"/>
                  <a:gd name="T10" fmla="*/ 2 w 51"/>
                  <a:gd name="T11" fmla="*/ 36 h 51"/>
                  <a:gd name="T12" fmla="*/ 14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49"/>
                    </a:moveTo>
                    <a:cubicBezTo>
                      <a:pt x="17" y="51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51" y="26"/>
                      <a:pt x="46" y="12"/>
                      <a:pt x="34" y="6"/>
                    </a:cubicBezTo>
                    <a:cubicBezTo>
                      <a:pt x="23" y="0"/>
                      <a:pt x="8" y="6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3" name="Freeform 6187"/>
              <p:cNvSpPr>
                <a:spLocks/>
              </p:cNvSpPr>
              <p:nvPr/>
            </p:nvSpPr>
            <p:spPr bwMode="auto">
              <a:xfrm>
                <a:off x="15889" y="-12147"/>
                <a:ext cx="136" cy="136"/>
              </a:xfrm>
              <a:custGeom>
                <a:avLst/>
                <a:gdLst>
                  <a:gd name="T0" fmla="*/ 49 w 51"/>
                  <a:gd name="T1" fmla="*/ 36 h 51"/>
                  <a:gd name="T2" fmla="*/ 49 w 51"/>
                  <a:gd name="T3" fmla="*/ 18 h 51"/>
                  <a:gd name="T4" fmla="*/ 36 w 51"/>
                  <a:gd name="T5" fmla="*/ 5 h 51"/>
                  <a:gd name="T6" fmla="*/ 5 w 51"/>
                  <a:gd name="T7" fmla="*/ 17 h 51"/>
                  <a:gd name="T8" fmla="*/ 17 w 51"/>
                  <a:gd name="T9" fmla="*/ 49 h 51"/>
                  <a:gd name="T10" fmla="*/ 27 w 51"/>
                  <a:gd name="T11" fmla="*/ 51 h 51"/>
                  <a:gd name="T12" fmla="*/ 49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6"/>
                    </a:moveTo>
                    <a:cubicBezTo>
                      <a:pt x="51" y="30"/>
                      <a:pt x="51" y="24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5"/>
                      <a:pt x="5" y="17"/>
                    </a:cubicBezTo>
                    <a:cubicBezTo>
                      <a:pt x="0" y="29"/>
                      <a:pt x="5" y="43"/>
                      <a:pt x="17" y="49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4" name="Freeform 6188"/>
              <p:cNvSpPr>
                <a:spLocks/>
              </p:cNvSpPr>
              <p:nvPr/>
            </p:nvSpPr>
            <p:spPr bwMode="auto">
              <a:xfrm>
                <a:off x="15950" y="-12302"/>
                <a:ext cx="139" cy="136"/>
              </a:xfrm>
              <a:custGeom>
                <a:avLst/>
                <a:gdLst>
                  <a:gd name="T0" fmla="*/ 19 w 52"/>
                  <a:gd name="T1" fmla="*/ 49 h 51"/>
                  <a:gd name="T2" fmla="*/ 27 w 52"/>
                  <a:gd name="T3" fmla="*/ 51 h 51"/>
                  <a:gd name="T4" fmla="*/ 50 w 52"/>
                  <a:gd name="T5" fmla="*/ 36 h 51"/>
                  <a:gd name="T6" fmla="*/ 49 w 52"/>
                  <a:gd name="T7" fmla="*/ 18 h 51"/>
                  <a:gd name="T8" fmla="*/ 36 w 52"/>
                  <a:gd name="T9" fmla="*/ 5 h 51"/>
                  <a:gd name="T10" fmla="*/ 5 w 52"/>
                  <a:gd name="T11" fmla="*/ 18 h 51"/>
                  <a:gd name="T12" fmla="*/ 19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ubicBezTo>
                      <a:pt x="52" y="30"/>
                      <a:pt x="52" y="24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5" name="Freeform 6189"/>
              <p:cNvSpPr>
                <a:spLocks/>
              </p:cNvSpPr>
              <p:nvPr/>
            </p:nvSpPr>
            <p:spPr bwMode="auto">
              <a:xfrm>
                <a:off x="16017" y="-12457"/>
                <a:ext cx="138" cy="133"/>
              </a:xfrm>
              <a:custGeom>
                <a:avLst/>
                <a:gdLst>
                  <a:gd name="T0" fmla="*/ 16 w 52"/>
                  <a:gd name="T1" fmla="*/ 49 h 50"/>
                  <a:gd name="T2" fmla="*/ 25 w 52"/>
                  <a:gd name="T3" fmla="*/ 50 h 50"/>
                  <a:gd name="T4" fmla="*/ 47 w 52"/>
                  <a:gd name="T5" fmla="*/ 35 h 50"/>
                  <a:gd name="T6" fmla="*/ 33 w 52"/>
                  <a:gd name="T7" fmla="*/ 4 h 50"/>
                  <a:gd name="T8" fmla="*/ 2 w 52"/>
                  <a:gd name="T9" fmla="*/ 18 h 50"/>
                  <a:gd name="T10" fmla="*/ 3 w 52"/>
                  <a:gd name="T11" fmla="*/ 36 h 50"/>
                  <a:gd name="T12" fmla="*/ 16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6" y="49"/>
                    </a:move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ubicBezTo>
                      <a:pt x="52" y="22"/>
                      <a:pt x="45" y="9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6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6" name="Freeform 6190"/>
              <p:cNvSpPr>
                <a:spLocks/>
              </p:cNvSpPr>
              <p:nvPr/>
            </p:nvSpPr>
            <p:spPr bwMode="auto">
              <a:xfrm>
                <a:off x="16073" y="-12617"/>
                <a:ext cx="130" cy="136"/>
              </a:xfrm>
              <a:custGeom>
                <a:avLst/>
                <a:gdLst>
                  <a:gd name="T0" fmla="*/ 2 w 49"/>
                  <a:gd name="T1" fmla="*/ 20 h 51"/>
                  <a:gd name="T2" fmla="*/ 3 w 49"/>
                  <a:gd name="T3" fmla="*/ 38 h 51"/>
                  <a:gd name="T4" fmla="*/ 17 w 49"/>
                  <a:gd name="T5" fmla="*/ 50 h 51"/>
                  <a:gd name="T6" fmla="*/ 24 w 49"/>
                  <a:gd name="T7" fmla="*/ 51 h 51"/>
                  <a:gd name="T8" fmla="*/ 47 w 49"/>
                  <a:gd name="T9" fmla="*/ 35 h 51"/>
                  <a:gd name="T10" fmla="*/ 46 w 49"/>
                  <a:gd name="T11" fmla="*/ 17 h 51"/>
                  <a:gd name="T12" fmla="*/ 32 w 49"/>
                  <a:gd name="T13" fmla="*/ 5 h 51"/>
                  <a:gd name="T14" fmla="*/ 2 w 49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20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4" y="51"/>
                      <a:pt x="44" y="45"/>
                      <a:pt x="47" y="35"/>
                    </a:cubicBezTo>
                    <a:cubicBezTo>
                      <a:pt x="49" y="29"/>
                      <a:pt x="48" y="22"/>
                      <a:pt x="46" y="17"/>
                    </a:cubicBezTo>
                    <a:cubicBezTo>
                      <a:pt x="43" y="11"/>
                      <a:pt x="38" y="7"/>
                      <a:pt x="32" y="5"/>
                    </a:cubicBezTo>
                    <a:cubicBezTo>
                      <a:pt x="20" y="0"/>
                      <a:pt x="6" y="7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7" name="Freeform 6191"/>
              <p:cNvSpPr>
                <a:spLocks/>
              </p:cNvSpPr>
              <p:nvPr/>
            </p:nvSpPr>
            <p:spPr bwMode="auto">
              <a:xfrm>
                <a:off x="16115" y="-12774"/>
                <a:ext cx="139" cy="133"/>
              </a:xfrm>
              <a:custGeom>
                <a:avLst/>
                <a:gdLst>
                  <a:gd name="T0" fmla="*/ 34 w 52"/>
                  <a:gd name="T1" fmla="*/ 3 h 50"/>
                  <a:gd name="T2" fmla="*/ 4 w 52"/>
                  <a:gd name="T3" fmla="*/ 19 h 50"/>
                  <a:gd name="T4" fmla="*/ 20 w 52"/>
                  <a:gd name="T5" fmla="*/ 49 h 50"/>
                  <a:gd name="T6" fmla="*/ 27 w 52"/>
                  <a:gd name="T7" fmla="*/ 50 h 50"/>
                  <a:gd name="T8" fmla="*/ 50 w 52"/>
                  <a:gd name="T9" fmla="*/ 33 h 50"/>
                  <a:gd name="T10" fmla="*/ 48 w 52"/>
                  <a:gd name="T11" fmla="*/ 15 h 50"/>
                  <a:gd name="T12" fmla="*/ 34 w 52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3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9"/>
                      <a:pt x="40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8" name="Freeform 6192"/>
              <p:cNvSpPr>
                <a:spLocks/>
              </p:cNvSpPr>
              <p:nvPr/>
            </p:nvSpPr>
            <p:spPr bwMode="auto">
              <a:xfrm>
                <a:off x="16166" y="-12937"/>
                <a:ext cx="138" cy="133"/>
              </a:xfrm>
              <a:custGeom>
                <a:avLst/>
                <a:gdLst>
                  <a:gd name="T0" fmla="*/ 2 w 52"/>
                  <a:gd name="T1" fmla="*/ 20 h 50"/>
                  <a:gd name="T2" fmla="*/ 4 w 52"/>
                  <a:gd name="T3" fmla="*/ 38 h 50"/>
                  <a:gd name="T4" fmla="*/ 19 w 52"/>
                  <a:gd name="T5" fmla="*/ 49 h 50"/>
                  <a:gd name="T6" fmla="*/ 25 w 52"/>
                  <a:gd name="T7" fmla="*/ 50 h 50"/>
                  <a:gd name="T8" fmla="*/ 48 w 52"/>
                  <a:gd name="T9" fmla="*/ 33 h 50"/>
                  <a:gd name="T10" fmla="*/ 31 w 52"/>
                  <a:gd name="T11" fmla="*/ 3 h 50"/>
                  <a:gd name="T12" fmla="*/ 2 w 52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2" y="20"/>
                      <a:pt x="44" y="7"/>
                      <a:pt x="31" y="3"/>
                    </a:cubicBezTo>
                    <a:cubicBezTo>
                      <a:pt x="19" y="0"/>
                      <a:pt x="6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9" name="Freeform 6193"/>
              <p:cNvSpPr>
                <a:spLocks/>
              </p:cNvSpPr>
              <p:nvPr/>
            </p:nvSpPr>
            <p:spPr bwMode="auto">
              <a:xfrm>
                <a:off x="16208" y="-13100"/>
                <a:ext cx="131" cy="133"/>
              </a:xfrm>
              <a:custGeom>
                <a:avLst/>
                <a:gdLst>
                  <a:gd name="T0" fmla="*/ 1 w 49"/>
                  <a:gd name="T1" fmla="*/ 20 h 50"/>
                  <a:gd name="T2" fmla="*/ 4 w 49"/>
                  <a:gd name="T3" fmla="*/ 38 h 50"/>
                  <a:gd name="T4" fmla="*/ 19 w 49"/>
                  <a:gd name="T5" fmla="*/ 49 h 50"/>
                  <a:gd name="T6" fmla="*/ 25 w 49"/>
                  <a:gd name="T7" fmla="*/ 50 h 50"/>
                  <a:gd name="T8" fmla="*/ 48 w 49"/>
                  <a:gd name="T9" fmla="*/ 31 h 50"/>
                  <a:gd name="T10" fmla="*/ 45 w 49"/>
                  <a:gd name="T11" fmla="*/ 13 h 50"/>
                  <a:gd name="T12" fmla="*/ 30 w 49"/>
                  <a:gd name="T13" fmla="*/ 3 h 50"/>
                  <a:gd name="T14" fmla="*/ 1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8" y="0"/>
                      <a:pt x="4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0" name="Freeform 6194"/>
              <p:cNvSpPr>
                <a:spLocks/>
              </p:cNvSpPr>
              <p:nvPr/>
            </p:nvSpPr>
            <p:spPr bwMode="auto">
              <a:xfrm>
                <a:off x="16240" y="-13265"/>
                <a:ext cx="139" cy="130"/>
              </a:xfrm>
              <a:custGeom>
                <a:avLst/>
                <a:gdLst>
                  <a:gd name="T0" fmla="*/ 3 w 52"/>
                  <a:gd name="T1" fmla="*/ 21 h 49"/>
                  <a:gd name="T2" fmla="*/ 21 w 52"/>
                  <a:gd name="T3" fmla="*/ 49 h 49"/>
                  <a:gd name="T4" fmla="*/ 26 w 52"/>
                  <a:gd name="T5" fmla="*/ 49 h 49"/>
                  <a:gd name="T6" fmla="*/ 50 w 52"/>
                  <a:gd name="T7" fmla="*/ 31 h 49"/>
                  <a:gd name="T8" fmla="*/ 31 w 52"/>
                  <a:gd name="T9" fmla="*/ 2 h 49"/>
                  <a:gd name="T10" fmla="*/ 3 w 52"/>
                  <a:gd name="T1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3" y="21"/>
                    </a:moveTo>
                    <a:cubicBezTo>
                      <a:pt x="0" y="34"/>
                      <a:pt x="8" y="46"/>
                      <a:pt x="21" y="49"/>
                    </a:cubicBezTo>
                    <a:cubicBezTo>
                      <a:pt x="23" y="49"/>
                      <a:pt x="25" y="49"/>
                      <a:pt x="26" y="49"/>
                    </a:cubicBezTo>
                    <a:cubicBezTo>
                      <a:pt x="38" y="49"/>
                      <a:pt x="47" y="42"/>
                      <a:pt x="50" y="31"/>
                    </a:cubicBezTo>
                    <a:cubicBezTo>
                      <a:pt x="52" y="18"/>
                      <a:pt x="44" y="5"/>
                      <a:pt x="31" y="2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1" name="Freeform 6195"/>
              <p:cNvSpPr>
                <a:spLocks/>
              </p:cNvSpPr>
              <p:nvPr/>
            </p:nvSpPr>
            <p:spPr bwMode="auto">
              <a:xfrm>
                <a:off x="16278" y="-13433"/>
                <a:ext cx="130" cy="133"/>
              </a:xfrm>
              <a:custGeom>
                <a:avLst/>
                <a:gdLst>
                  <a:gd name="T0" fmla="*/ 20 w 49"/>
                  <a:gd name="T1" fmla="*/ 49 h 50"/>
                  <a:gd name="T2" fmla="*/ 24 w 49"/>
                  <a:gd name="T3" fmla="*/ 50 h 50"/>
                  <a:gd name="T4" fmla="*/ 48 w 49"/>
                  <a:gd name="T5" fmla="*/ 30 h 50"/>
                  <a:gd name="T6" fmla="*/ 44 w 49"/>
                  <a:gd name="T7" fmla="*/ 12 h 50"/>
                  <a:gd name="T8" fmla="*/ 28 w 49"/>
                  <a:gd name="T9" fmla="*/ 2 h 50"/>
                  <a:gd name="T10" fmla="*/ 1 w 49"/>
                  <a:gd name="T11" fmla="*/ 22 h 50"/>
                  <a:gd name="T12" fmla="*/ 5 w 49"/>
                  <a:gd name="T13" fmla="*/ 39 h 50"/>
                  <a:gd name="T14" fmla="*/ 20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49"/>
                    </a:move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4"/>
                      <a:pt x="47" y="17"/>
                      <a:pt x="44" y="12"/>
                    </a:cubicBezTo>
                    <a:cubicBezTo>
                      <a:pt x="40" y="7"/>
                      <a:pt x="35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2" name="Freeform 6196"/>
              <p:cNvSpPr>
                <a:spLocks/>
              </p:cNvSpPr>
              <p:nvPr/>
            </p:nvSpPr>
            <p:spPr bwMode="auto">
              <a:xfrm>
                <a:off x="16302" y="-13602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5 w 51"/>
                  <a:gd name="T5" fmla="*/ 49 h 49"/>
                  <a:gd name="T6" fmla="*/ 49 w 51"/>
                  <a:gd name="T7" fmla="*/ 29 h 49"/>
                  <a:gd name="T8" fmla="*/ 29 w 51"/>
                  <a:gd name="T9" fmla="*/ 2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3" name="Freeform 6197"/>
              <p:cNvSpPr>
                <a:spLocks/>
              </p:cNvSpPr>
              <p:nvPr/>
            </p:nvSpPr>
            <p:spPr bwMode="auto">
              <a:xfrm>
                <a:off x="16323" y="-13772"/>
                <a:ext cx="136" cy="130"/>
              </a:xfrm>
              <a:custGeom>
                <a:avLst/>
                <a:gdLst>
                  <a:gd name="T0" fmla="*/ 2 w 51"/>
                  <a:gd name="T1" fmla="*/ 22 h 49"/>
                  <a:gd name="T2" fmla="*/ 23 w 51"/>
                  <a:gd name="T3" fmla="*/ 49 h 49"/>
                  <a:gd name="T4" fmla="*/ 25 w 51"/>
                  <a:gd name="T5" fmla="*/ 49 h 49"/>
                  <a:gd name="T6" fmla="*/ 49 w 51"/>
                  <a:gd name="T7" fmla="*/ 28 h 49"/>
                  <a:gd name="T8" fmla="*/ 28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1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4" name="Freeform 6198"/>
              <p:cNvSpPr>
                <a:spLocks/>
              </p:cNvSpPr>
              <p:nvPr/>
            </p:nvSpPr>
            <p:spPr bwMode="auto">
              <a:xfrm>
                <a:off x="16342" y="-13943"/>
                <a:ext cx="133" cy="128"/>
              </a:xfrm>
              <a:custGeom>
                <a:avLst/>
                <a:gdLst>
                  <a:gd name="T0" fmla="*/ 6 w 50"/>
                  <a:gd name="T1" fmla="*/ 40 h 48"/>
                  <a:gd name="T2" fmla="*/ 23 w 50"/>
                  <a:gd name="T3" fmla="*/ 48 h 48"/>
                  <a:gd name="T4" fmla="*/ 25 w 50"/>
                  <a:gd name="T5" fmla="*/ 48 h 48"/>
                  <a:gd name="T6" fmla="*/ 49 w 50"/>
                  <a:gd name="T7" fmla="*/ 27 h 48"/>
                  <a:gd name="T8" fmla="*/ 27 w 50"/>
                  <a:gd name="T9" fmla="*/ 1 h 48"/>
                  <a:gd name="T10" fmla="*/ 1 w 50"/>
                  <a:gd name="T11" fmla="*/ 22 h 48"/>
                  <a:gd name="T12" fmla="*/ 6 w 50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6" y="40"/>
                    </a:moveTo>
                    <a:cubicBezTo>
                      <a:pt x="11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5" name="Freeform 6199"/>
              <p:cNvSpPr>
                <a:spLocks/>
              </p:cNvSpPr>
              <p:nvPr/>
            </p:nvSpPr>
            <p:spPr bwMode="auto">
              <a:xfrm>
                <a:off x="16355" y="-14117"/>
                <a:ext cx="131" cy="129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6 h 48"/>
                  <a:gd name="T8" fmla="*/ 26 w 49"/>
                  <a:gd name="T9" fmla="*/ 0 h 48"/>
                  <a:gd name="T10" fmla="*/ 24 w 49"/>
                  <a:gd name="T11" fmla="*/ 0 h 48"/>
                  <a:gd name="T12" fmla="*/ 0 w 49"/>
                  <a:gd name="T13" fmla="*/ 23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1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ubicBezTo>
                      <a:pt x="49" y="13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6" name="Freeform 6200"/>
              <p:cNvSpPr>
                <a:spLocks/>
              </p:cNvSpPr>
              <p:nvPr/>
            </p:nvSpPr>
            <p:spPr bwMode="auto">
              <a:xfrm>
                <a:off x="16363" y="-14290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3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7" name="Freeform 6201"/>
              <p:cNvSpPr>
                <a:spLocks/>
              </p:cNvSpPr>
              <p:nvPr/>
            </p:nvSpPr>
            <p:spPr bwMode="auto">
              <a:xfrm>
                <a:off x="16363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3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8" y="47"/>
                      <a:pt x="48" y="37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8" name="Freeform 6202"/>
              <p:cNvSpPr>
                <a:spLocks/>
              </p:cNvSpPr>
              <p:nvPr/>
            </p:nvSpPr>
            <p:spPr bwMode="auto">
              <a:xfrm>
                <a:off x="16360" y="-14642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5 w 48"/>
                  <a:gd name="T9" fmla="*/ 47 h 47"/>
                  <a:gd name="T10" fmla="*/ 41 w 48"/>
                  <a:gd name="T11" fmla="*/ 40 h 47"/>
                  <a:gd name="T12" fmla="*/ 48 w 48"/>
                  <a:gd name="T13" fmla="*/ 23 h 47"/>
                  <a:gd name="T14" fmla="*/ 23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9" name="Freeform 6203"/>
              <p:cNvSpPr>
                <a:spLocks/>
              </p:cNvSpPr>
              <p:nvPr/>
            </p:nvSpPr>
            <p:spPr bwMode="auto">
              <a:xfrm>
                <a:off x="16350" y="-14818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6 h 48"/>
                  <a:gd name="T8" fmla="*/ 25 w 49"/>
                  <a:gd name="T9" fmla="*/ 48 h 48"/>
                  <a:gd name="T10" fmla="*/ 26 w 49"/>
                  <a:gd name="T11" fmla="*/ 48 h 48"/>
                  <a:gd name="T12" fmla="*/ 48 w 49"/>
                  <a:gd name="T13" fmla="*/ 23 h 48"/>
                  <a:gd name="T14" fmla="*/ 25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4"/>
                      <a:pt x="7" y="8"/>
                    </a:cubicBezTo>
                    <a:cubicBezTo>
                      <a:pt x="3" y="13"/>
                      <a:pt x="0" y="19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0" name="Freeform 6204"/>
              <p:cNvSpPr>
                <a:spLocks/>
              </p:cNvSpPr>
              <p:nvPr/>
            </p:nvSpPr>
            <p:spPr bwMode="auto">
              <a:xfrm>
                <a:off x="16336" y="-14992"/>
                <a:ext cx="131" cy="128"/>
              </a:xfrm>
              <a:custGeom>
                <a:avLst/>
                <a:gdLst>
                  <a:gd name="T0" fmla="*/ 22 w 49"/>
                  <a:gd name="T1" fmla="*/ 1 h 48"/>
                  <a:gd name="T2" fmla="*/ 6 w 49"/>
                  <a:gd name="T3" fmla="*/ 9 h 48"/>
                  <a:gd name="T4" fmla="*/ 1 w 49"/>
                  <a:gd name="T5" fmla="*/ 27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2 h 48"/>
                  <a:gd name="T12" fmla="*/ 22 w 49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8"/>
                      <a:pt x="24" y="48"/>
                    </a:cubicBezTo>
                    <a:cubicBezTo>
                      <a:pt x="25" y="48"/>
                      <a:pt x="26" y="48"/>
                      <a:pt x="26" y="48"/>
                    </a:cubicBezTo>
                    <a:cubicBezTo>
                      <a:pt x="40" y="47"/>
                      <a:pt x="49" y="35"/>
                      <a:pt x="48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1" name="Freeform 6205"/>
              <p:cNvSpPr>
                <a:spLocks/>
              </p:cNvSpPr>
              <p:nvPr/>
            </p:nvSpPr>
            <p:spPr bwMode="auto">
              <a:xfrm>
                <a:off x="16315" y="-15165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1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2" name="Freeform 6206"/>
              <p:cNvSpPr>
                <a:spLocks/>
              </p:cNvSpPr>
              <p:nvPr/>
            </p:nvSpPr>
            <p:spPr bwMode="auto">
              <a:xfrm>
                <a:off x="16291" y="-15336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9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3" name="Freeform 6207"/>
              <p:cNvSpPr>
                <a:spLocks/>
              </p:cNvSpPr>
              <p:nvPr/>
            </p:nvSpPr>
            <p:spPr bwMode="auto">
              <a:xfrm>
                <a:off x="16259" y="-15504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3 w 51"/>
                  <a:gd name="T3" fmla="*/ 30 h 49"/>
                  <a:gd name="T4" fmla="*/ 26 w 51"/>
                  <a:gd name="T5" fmla="*/ 49 h 49"/>
                  <a:gd name="T6" fmla="*/ 31 w 51"/>
                  <a:gd name="T7" fmla="*/ 49 h 49"/>
                  <a:gd name="T8" fmla="*/ 46 w 51"/>
                  <a:gd name="T9" fmla="*/ 39 h 49"/>
                  <a:gd name="T10" fmla="*/ 50 w 51"/>
                  <a:gd name="T11" fmla="*/ 21 h 49"/>
                  <a:gd name="T12" fmla="*/ 22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7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ubicBezTo>
                      <a:pt x="28" y="49"/>
                      <a:pt x="29" y="49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50" y="34"/>
                      <a:pt x="51" y="28"/>
                      <a:pt x="50" y="21"/>
                    </a:cubicBezTo>
                    <a:cubicBezTo>
                      <a:pt x="47" y="8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4" name="Freeform 6208"/>
              <p:cNvSpPr>
                <a:spLocks/>
              </p:cNvSpPr>
              <p:nvPr/>
            </p:nvSpPr>
            <p:spPr bwMode="auto">
              <a:xfrm>
                <a:off x="16230" y="-15672"/>
                <a:ext cx="130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30 w 49"/>
                  <a:gd name="T9" fmla="*/ 49 h 50"/>
                  <a:gd name="T10" fmla="*/ 45 w 49"/>
                  <a:gd name="T11" fmla="*/ 39 h 50"/>
                  <a:gd name="T12" fmla="*/ 48 w 49"/>
                  <a:gd name="T13" fmla="*/ 21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5" name="Freeform 6209"/>
              <p:cNvSpPr>
                <a:spLocks/>
              </p:cNvSpPr>
              <p:nvPr/>
            </p:nvSpPr>
            <p:spPr bwMode="auto">
              <a:xfrm>
                <a:off x="16187" y="-15838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6" name="Freeform 6210"/>
              <p:cNvSpPr>
                <a:spLocks/>
              </p:cNvSpPr>
              <p:nvPr/>
            </p:nvSpPr>
            <p:spPr bwMode="auto">
              <a:xfrm>
                <a:off x="16144" y="-16000"/>
                <a:ext cx="136" cy="133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7"/>
                      <a:pt x="44" y="43"/>
                      <a:pt x="47" y="38"/>
                    </a:cubicBezTo>
                    <a:cubicBezTo>
                      <a:pt x="50" y="32"/>
                      <a:pt x="51" y="26"/>
                      <a:pt x="49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7" name="Freeform 6211"/>
              <p:cNvSpPr>
                <a:spLocks/>
              </p:cNvSpPr>
              <p:nvPr/>
            </p:nvSpPr>
            <p:spPr bwMode="auto">
              <a:xfrm>
                <a:off x="16099" y="-16163"/>
                <a:ext cx="133" cy="136"/>
              </a:xfrm>
              <a:custGeom>
                <a:avLst/>
                <a:gdLst>
                  <a:gd name="T0" fmla="*/ 18 w 50"/>
                  <a:gd name="T1" fmla="*/ 4 h 51"/>
                  <a:gd name="T2" fmla="*/ 4 w 50"/>
                  <a:gd name="T3" fmla="*/ 16 h 51"/>
                  <a:gd name="T4" fmla="*/ 2 w 50"/>
                  <a:gd name="T5" fmla="*/ 34 h 51"/>
                  <a:gd name="T6" fmla="*/ 25 w 50"/>
                  <a:gd name="T7" fmla="*/ 51 h 51"/>
                  <a:gd name="T8" fmla="*/ 32 w 50"/>
                  <a:gd name="T9" fmla="*/ 50 h 51"/>
                  <a:gd name="T10" fmla="*/ 46 w 50"/>
                  <a:gd name="T11" fmla="*/ 38 h 51"/>
                  <a:gd name="T12" fmla="*/ 48 w 50"/>
                  <a:gd name="T13" fmla="*/ 20 h 51"/>
                  <a:gd name="T14" fmla="*/ 18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8" y="4"/>
                    </a:moveTo>
                    <a:cubicBezTo>
                      <a:pt x="12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5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4" y="7"/>
                      <a:pt x="31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8" name="Freeform 6212"/>
              <p:cNvSpPr>
                <a:spLocks/>
              </p:cNvSpPr>
              <p:nvPr/>
            </p:nvSpPr>
            <p:spPr bwMode="auto">
              <a:xfrm>
                <a:off x="16049" y="-16323"/>
                <a:ext cx="130" cy="136"/>
              </a:xfrm>
              <a:custGeom>
                <a:avLst/>
                <a:gdLst>
                  <a:gd name="T0" fmla="*/ 24 w 49"/>
                  <a:gd name="T1" fmla="*/ 51 h 51"/>
                  <a:gd name="T2" fmla="*/ 32 w 49"/>
                  <a:gd name="T3" fmla="*/ 50 h 51"/>
                  <a:gd name="T4" fmla="*/ 46 w 49"/>
                  <a:gd name="T5" fmla="*/ 38 h 51"/>
                  <a:gd name="T6" fmla="*/ 47 w 49"/>
                  <a:gd name="T7" fmla="*/ 19 h 51"/>
                  <a:gd name="T8" fmla="*/ 17 w 49"/>
                  <a:gd name="T9" fmla="*/ 4 h 51"/>
                  <a:gd name="T10" fmla="*/ 3 w 49"/>
                  <a:gd name="T11" fmla="*/ 17 h 51"/>
                  <a:gd name="T12" fmla="*/ 2 w 49"/>
                  <a:gd name="T13" fmla="*/ 35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7" y="51"/>
                      <a:pt x="30" y="51"/>
                      <a:pt x="32" y="50"/>
                    </a:cubicBezTo>
                    <a:cubicBezTo>
                      <a:pt x="38" y="48"/>
                      <a:pt x="43" y="43"/>
                      <a:pt x="46" y="38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ubicBezTo>
                      <a:pt x="11" y="7"/>
                      <a:pt x="6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9" name="Freeform 6213"/>
              <p:cNvSpPr>
                <a:spLocks/>
              </p:cNvSpPr>
              <p:nvPr/>
            </p:nvSpPr>
            <p:spPr bwMode="auto">
              <a:xfrm>
                <a:off x="30129" y="-17204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6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6"/>
                    </a:cubicBezTo>
                    <a:cubicBezTo>
                      <a:pt x="0" y="27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0" name="Freeform 6214"/>
              <p:cNvSpPr>
                <a:spLocks/>
              </p:cNvSpPr>
              <p:nvPr/>
            </p:nvSpPr>
            <p:spPr bwMode="auto">
              <a:xfrm>
                <a:off x="30060" y="-17057"/>
                <a:ext cx="138" cy="136"/>
              </a:xfrm>
              <a:custGeom>
                <a:avLst/>
                <a:gdLst>
                  <a:gd name="T0" fmla="*/ 14 w 52"/>
                  <a:gd name="T1" fmla="*/ 48 h 51"/>
                  <a:gd name="T2" fmla="*/ 25 w 52"/>
                  <a:gd name="T3" fmla="*/ 51 h 51"/>
                  <a:gd name="T4" fmla="*/ 46 w 52"/>
                  <a:gd name="T5" fmla="*/ 38 h 51"/>
                  <a:gd name="T6" fmla="*/ 36 w 52"/>
                  <a:gd name="T7" fmla="*/ 6 h 51"/>
                  <a:gd name="T8" fmla="*/ 4 w 52"/>
                  <a:gd name="T9" fmla="*/ 17 h 51"/>
                  <a:gd name="T10" fmla="*/ 2 w 52"/>
                  <a:gd name="T11" fmla="*/ 35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2"/>
                      <a:pt x="36" y="6"/>
                    </a:cubicBezTo>
                    <a:cubicBezTo>
                      <a:pt x="24" y="0"/>
                      <a:pt x="9" y="5"/>
                      <a:pt x="4" y="17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9" y="46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1" name="Freeform 6215"/>
              <p:cNvSpPr>
                <a:spLocks/>
              </p:cNvSpPr>
              <p:nvPr/>
            </p:nvSpPr>
            <p:spPr bwMode="auto">
              <a:xfrm>
                <a:off x="29990" y="-16907"/>
                <a:ext cx="139" cy="136"/>
              </a:xfrm>
              <a:custGeom>
                <a:avLst/>
                <a:gdLst>
                  <a:gd name="T0" fmla="*/ 3 w 52"/>
                  <a:gd name="T1" fmla="*/ 17 h 51"/>
                  <a:gd name="T2" fmla="*/ 2 w 52"/>
                  <a:gd name="T3" fmla="*/ 36 h 51"/>
                  <a:gd name="T4" fmla="*/ 15 w 52"/>
                  <a:gd name="T5" fmla="*/ 49 h 51"/>
                  <a:gd name="T6" fmla="*/ 25 w 52"/>
                  <a:gd name="T7" fmla="*/ 51 h 51"/>
                  <a:gd name="T8" fmla="*/ 46 w 52"/>
                  <a:gd name="T9" fmla="*/ 37 h 51"/>
                  <a:gd name="T10" fmla="*/ 35 w 52"/>
                  <a:gd name="T11" fmla="*/ 6 h 51"/>
                  <a:gd name="T12" fmla="*/ 3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7"/>
                    </a:move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9" y="46"/>
                      <a:pt x="15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52" y="25"/>
                      <a:pt x="47" y="11"/>
                      <a:pt x="35" y="6"/>
                    </a:cubicBezTo>
                    <a:cubicBezTo>
                      <a:pt x="23" y="0"/>
                      <a:pt x="8" y="6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2" name="Freeform 6216"/>
              <p:cNvSpPr>
                <a:spLocks/>
              </p:cNvSpPr>
              <p:nvPr/>
            </p:nvSpPr>
            <p:spPr bwMode="auto">
              <a:xfrm>
                <a:off x="29916" y="-16755"/>
                <a:ext cx="138" cy="136"/>
              </a:xfrm>
              <a:custGeom>
                <a:avLst/>
                <a:gdLst>
                  <a:gd name="T0" fmla="*/ 28 w 52"/>
                  <a:gd name="T1" fmla="*/ 51 h 51"/>
                  <a:gd name="T2" fmla="*/ 50 w 52"/>
                  <a:gd name="T3" fmla="*/ 37 h 51"/>
                  <a:gd name="T4" fmla="*/ 50 w 52"/>
                  <a:gd name="T5" fmla="*/ 18 h 51"/>
                  <a:gd name="T6" fmla="*/ 37 w 52"/>
                  <a:gd name="T7" fmla="*/ 5 h 51"/>
                  <a:gd name="T8" fmla="*/ 6 w 52"/>
                  <a:gd name="T9" fmla="*/ 18 h 51"/>
                  <a:gd name="T10" fmla="*/ 18 w 52"/>
                  <a:gd name="T11" fmla="*/ 4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7" y="51"/>
                      <a:pt x="46" y="46"/>
                      <a:pt x="50" y="37"/>
                    </a:cubicBezTo>
                    <a:cubicBezTo>
                      <a:pt x="52" y="31"/>
                      <a:pt x="52" y="24"/>
                      <a:pt x="50" y="18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5" y="0"/>
                      <a:pt x="11" y="6"/>
                      <a:pt x="6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1"/>
                      <a:pt x="24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3" name="Freeform 6217"/>
              <p:cNvSpPr>
                <a:spLocks/>
              </p:cNvSpPr>
              <p:nvPr/>
            </p:nvSpPr>
            <p:spPr bwMode="auto">
              <a:xfrm>
                <a:off x="29854" y="-16601"/>
                <a:ext cx="144" cy="136"/>
              </a:xfrm>
              <a:custGeom>
                <a:avLst/>
                <a:gdLst>
                  <a:gd name="T0" fmla="*/ 49 w 54"/>
                  <a:gd name="T1" fmla="*/ 36 h 51"/>
                  <a:gd name="T2" fmla="*/ 36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6"/>
                    </a:move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5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4" name="Freeform 6218"/>
              <p:cNvSpPr>
                <a:spLocks/>
              </p:cNvSpPr>
              <p:nvPr/>
            </p:nvSpPr>
            <p:spPr bwMode="auto">
              <a:xfrm>
                <a:off x="29804" y="-16443"/>
                <a:ext cx="130" cy="136"/>
              </a:xfrm>
              <a:custGeom>
                <a:avLst/>
                <a:gdLst>
                  <a:gd name="T0" fmla="*/ 47 w 49"/>
                  <a:gd name="T1" fmla="*/ 35 h 51"/>
                  <a:gd name="T2" fmla="*/ 46 w 49"/>
                  <a:gd name="T3" fmla="*/ 17 h 51"/>
                  <a:gd name="T4" fmla="*/ 32 w 49"/>
                  <a:gd name="T5" fmla="*/ 4 h 51"/>
                  <a:gd name="T6" fmla="*/ 2 w 49"/>
                  <a:gd name="T7" fmla="*/ 19 h 51"/>
                  <a:gd name="T8" fmla="*/ 3 w 49"/>
                  <a:gd name="T9" fmla="*/ 37 h 51"/>
                  <a:gd name="T10" fmla="*/ 16 w 49"/>
                  <a:gd name="T11" fmla="*/ 49 h 51"/>
                  <a:gd name="T12" fmla="*/ 24 w 49"/>
                  <a:gd name="T13" fmla="*/ 51 h 51"/>
                  <a:gd name="T14" fmla="*/ 47 w 49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5"/>
                    </a:move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3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5" name="Freeform 6219"/>
              <p:cNvSpPr>
                <a:spLocks/>
              </p:cNvSpPr>
              <p:nvPr/>
            </p:nvSpPr>
            <p:spPr bwMode="auto">
              <a:xfrm>
                <a:off x="29742" y="-16286"/>
                <a:ext cx="144" cy="136"/>
              </a:xfrm>
              <a:custGeom>
                <a:avLst/>
                <a:gdLst>
                  <a:gd name="T0" fmla="*/ 20 w 54"/>
                  <a:gd name="T1" fmla="*/ 50 h 51"/>
                  <a:gd name="T2" fmla="*/ 27 w 54"/>
                  <a:gd name="T3" fmla="*/ 51 h 51"/>
                  <a:gd name="T4" fmla="*/ 50 w 54"/>
                  <a:gd name="T5" fmla="*/ 35 h 51"/>
                  <a:gd name="T6" fmla="*/ 35 w 54"/>
                  <a:gd name="T7" fmla="*/ 4 h 51"/>
                  <a:gd name="T8" fmla="*/ 4 w 54"/>
                  <a:gd name="T9" fmla="*/ 20 h 51"/>
                  <a:gd name="T10" fmla="*/ 20 w 54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0" y="50"/>
                    </a:moveTo>
                    <a:cubicBezTo>
                      <a:pt x="22" y="51"/>
                      <a:pt x="25" y="51"/>
                      <a:pt x="27" y="51"/>
                    </a:cubicBezTo>
                    <a:cubicBezTo>
                      <a:pt x="37" y="51"/>
                      <a:pt x="47" y="44"/>
                      <a:pt x="50" y="35"/>
                    </a:cubicBezTo>
                    <a:cubicBezTo>
                      <a:pt x="54" y="22"/>
                      <a:pt x="47" y="9"/>
                      <a:pt x="35" y="4"/>
                    </a:cubicBez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6" name="Freeform 6220"/>
              <p:cNvSpPr>
                <a:spLocks/>
              </p:cNvSpPr>
              <p:nvPr/>
            </p:nvSpPr>
            <p:spPr bwMode="auto">
              <a:xfrm>
                <a:off x="29694" y="-16123"/>
                <a:ext cx="136" cy="133"/>
              </a:xfrm>
              <a:custGeom>
                <a:avLst/>
                <a:gdLst>
                  <a:gd name="T0" fmla="*/ 33 w 51"/>
                  <a:gd name="T1" fmla="*/ 3 h 50"/>
                  <a:gd name="T2" fmla="*/ 4 w 51"/>
                  <a:gd name="T3" fmla="*/ 19 h 50"/>
                  <a:gd name="T4" fmla="*/ 20 w 51"/>
                  <a:gd name="T5" fmla="*/ 49 h 50"/>
                  <a:gd name="T6" fmla="*/ 27 w 51"/>
                  <a:gd name="T7" fmla="*/ 50 h 50"/>
                  <a:gd name="T8" fmla="*/ 49 w 51"/>
                  <a:gd name="T9" fmla="*/ 33 h 50"/>
                  <a:gd name="T10" fmla="*/ 48 w 51"/>
                  <a:gd name="T11" fmla="*/ 15 h 50"/>
                  <a:gd name="T12" fmla="*/ 33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3"/>
                    </a:moveTo>
                    <a:cubicBezTo>
                      <a:pt x="21" y="0"/>
                      <a:pt x="7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1" y="27"/>
                      <a:pt x="51" y="21"/>
                      <a:pt x="48" y="15"/>
                    </a:cubicBezTo>
                    <a:cubicBezTo>
                      <a:pt x="44" y="9"/>
                      <a:pt x="39" y="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7" name="Freeform 6221"/>
              <p:cNvSpPr>
                <a:spLocks/>
              </p:cNvSpPr>
              <p:nvPr/>
            </p:nvSpPr>
            <p:spPr bwMode="auto">
              <a:xfrm>
                <a:off x="29654" y="-15960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1 w 51"/>
                  <a:gd name="T3" fmla="*/ 20 h 50"/>
                  <a:gd name="T4" fmla="*/ 4 w 51"/>
                  <a:gd name="T5" fmla="*/ 38 h 50"/>
                  <a:gd name="T6" fmla="*/ 18 w 51"/>
                  <a:gd name="T7" fmla="*/ 49 h 50"/>
                  <a:gd name="T8" fmla="*/ 25 w 51"/>
                  <a:gd name="T9" fmla="*/ 50 h 50"/>
                  <a:gd name="T10" fmla="*/ 48 w 51"/>
                  <a:gd name="T11" fmla="*/ 32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8" y="0"/>
                      <a:pt x="5" y="7"/>
                      <a:pt x="1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8" y="32"/>
                    </a:cubicBezTo>
                    <a:cubicBezTo>
                      <a:pt x="51" y="20"/>
                      <a:pt x="43" y="6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8" name="Freeform 6222"/>
              <p:cNvSpPr>
                <a:spLocks/>
              </p:cNvSpPr>
              <p:nvPr/>
            </p:nvSpPr>
            <p:spPr bwMode="auto">
              <a:xfrm>
                <a:off x="5818" y="-10824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9 w 49"/>
                  <a:gd name="T3" fmla="*/ 46 h 51"/>
                  <a:gd name="T4" fmla="*/ 48 w 49"/>
                  <a:gd name="T5" fmla="*/ 31 h 51"/>
                  <a:gd name="T6" fmla="*/ 43 w 49"/>
                  <a:gd name="T7" fmla="*/ 13 h 51"/>
                  <a:gd name="T8" fmla="*/ 10 w 49"/>
                  <a:gd name="T9" fmla="*/ 8 h 51"/>
                  <a:gd name="T10" fmla="*/ 1 w 49"/>
                  <a:gd name="T11" fmla="*/ 24 h 51"/>
                  <a:gd name="T12" fmla="*/ 5 w 49"/>
                  <a:gd name="T13" fmla="*/ 41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9" y="51"/>
                      <a:pt x="34" y="49"/>
                      <a:pt x="39" y="46"/>
                    </a:cubicBezTo>
                    <a:cubicBezTo>
                      <a:pt x="44" y="43"/>
                      <a:pt x="47" y="37"/>
                      <a:pt x="48" y="31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6" y="3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9" name="Freeform 6223"/>
              <p:cNvSpPr>
                <a:spLocks/>
              </p:cNvSpPr>
              <p:nvPr/>
            </p:nvSpPr>
            <p:spPr bwMode="auto">
              <a:xfrm>
                <a:off x="5917" y="-10693"/>
                <a:ext cx="130" cy="133"/>
              </a:xfrm>
              <a:custGeom>
                <a:avLst/>
                <a:gdLst>
                  <a:gd name="T0" fmla="*/ 1 w 49"/>
                  <a:gd name="T1" fmla="*/ 24 h 50"/>
                  <a:gd name="T2" fmla="*/ 6 w 49"/>
                  <a:gd name="T3" fmla="*/ 41 h 50"/>
                  <a:gd name="T4" fmla="*/ 25 w 49"/>
                  <a:gd name="T5" fmla="*/ 50 h 50"/>
                  <a:gd name="T6" fmla="*/ 40 w 49"/>
                  <a:gd name="T7" fmla="*/ 45 h 50"/>
                  <a:gd name="T8" fmla="*/ 49 w 49"/>
                  <a:gd name="T9" fmla="*/ 29 h 50"/>
                  <a:gd name="T10" fmla="*/ 44 w 49"/>
                  <a:gd name="T11" fmla="*/ 12 h 50"/>
                  <a:gd name="T12" fmla="*/ 10 w 49"/>
                  <a:gd name="T13" fmla="*/ 8 h 50"/>
                  <a:gd name="T14" fmla="*/ 1 w 49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40" y="45"/>
                    </a:cubicBezTo>
                    <a:cubicBezTo>
                      <a:pt x="45" y="41"/>
                      <a:pt x="48" y="36"/>
                      <a:pt x="49" y="29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0" name="Freeform 6224"/>
              <p:cNvSpPr>
                <a:spLocks/>
              </p:cNvSpPr>
              <p:nvPr/>
            </p:nvSpPr>
            <p:spPr bwMode="auto">
              <a:xfrm>
                <a:off x="6015" y="-10568"/>
                <a:ext cx="142" cy="136"/>
              </a:xfrm>
              <a:custGeom>
                <a:avLst/>
                <a:gdLst>
                  <a:gd name="T0" fmla="*/ 27 w 53"/>
                  <a:gd name="T1" fmla="*/ 51 h 51"/>
                  <a:gd name="T2" fmla="*/ 42 w 53"/>
                  <a:gd name="T3" fmla="*/ 45 h 51"/>
                  <a:gd name="T4" fmla="*/ 45 w 53"/>
                  <a:gd name="T5" fmla="*/ 12 h 51"/>
                  <a:gd name="T6" fmla="*/ 11 w 53"/>
                  <a:gd name="T7" fmla="*/ 9 h 51"/>
                  <a:gd name="T8" fmla="*/ 8 w 53"/>
                  <a:gd name="T9" fmla="*/ 42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32" y="51"/>
                      <a:pt x="38" y="49"/>
                      <a:pt x="42" y="45"/>
                    </a:cubicBezTo>
                    <a:cubicBezTo>
                      <a:pt x="52" y="37"/>
                      <a:pt x="53" y="22"/>
                      <a:pt x="45" y="12"/>
                    </a:cubicBezTo>
                    <a:cubicBezTo>
                      <a:pt x="37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1" name="Freeform 6225"/>
              <p:cNvSpPr>
                <a:spLocks/>
              </p:cNvSpPr>
              <p:nvPr/>
            </p:nvSpPr>
            <p:spPr bwMode="auto">
              <a:xfrm>
                <a:off x="6122" y="-10442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2 w 51"/>
                  <a:gd name="T3" fmla="*/ 44 h 50"/>
                  <a:gd name="T4" fmla="*/ 50 w 51"/>
                  <a:gd name="T5" fmla="*/ 28 h 50"/>
                  <a:gd name="T6" fmla="*/ 45 w 51"/>
                  <a:gd name="T7" fmla="*/ 10 h 50"/>
                  <a:gd name="T8" fmla="*/ 11 w 51"/>
                  <a:gd name="T9" fmla="*/ 8 h 50"/>
                  <a:gd name="T10" fmla="*/ 9 w 51"/>
                  <a:gd name="T11" fmla="*/ 4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2" name="Freeform 6226"/>
              <p:cNvSpPr>
                <a:spLocks/>
              </p:cNvSpPr>
              <p:nvPr/>
            </p:nvSpPr>
            <p:spPr bwMode="auto">
              <a:xfrm>
                <a:off x="6234" y="-10322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2 w 50"/>
                  <a:gd name="T3" fmla="*/ 44 h 50"/>
                  <a:gd name="T4" fmla="*/ 50 w 50"/>
                  <a:gd name="T5" fmla="*/ 27 h 50"/>
                  <a:gd name="T6" fmla="*/ 43 w 50"/>
                  <a:gd name="T7" fmla="*/ 10 h 50"/>
                  <a:gd name="T8" fmla="*/ 10 w 50"/>
                  <a:gd name="T9" fmla="*/ 9 h 50"/>
                  <a:gd name="T10" fmla="*/ 8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39"/>
                      <a:pt x="50" y="34"/>
                      <a:pt x="50" y="27"/>
                    </a:cubicBezTo>
                    <a:cubicBezTo>
                      <a:pt x="50" y="21"/>
                      <a:pt x="48" y="15"/>
                      <a:pt x="43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8" y="43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3" name="Freeform 6227"/>
              <p:cNvSpPr>
                <a:spLocks/>
              </p:cNvSpPr>
              <p:nvPr/>
            </p:nvSpPr>
            <p:spPr bwMode="auto">
              <a:xfrm>
                <a:off x="6346" y="-10205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4" y="10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4" name="Freeform 6228"/>
              <p:cNvSpPr>
                <a:spLocks/>
              </p:cNvSpPr>
              <p:nvPr/>
            </p:nvSpPr>
            <p:spPr bwMode="auto">
              <a:xfrm>
                <a:off x="6463" y="-10090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10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5" name="Freeform 6229"/>
              <p:cNvSpPr>
                <a:spLocks/>
              </p:cNvSpPr>
              <p:nvPr/>
            </p:nvSpPr>
            <p:spPr bwMode="auto">
              <a:xfrm>
                <a:off x="6583" y="-9981"/>
                <a:ext cx="134" cy="134"/>
              </a:xfrm>
              <a:custGeom>
                <a:avLst/>
                <a:gdLst>
                  <a:gd name="T0" fmla="*/ 26 w 50"/>
                  <a:gd name="T1" fmla="*/ 50 h 50"/>
                  <a:gd name="T2" fmla="*/ 44 w 50"/>
                  <a:gd name="T3" fmla="*/ 43 h 50"/>
                  <a:gd name="T4" fmla="*/ 50 w 50"/>
                  <a:gd name="T5" fmla="*/ 25 h 50"/>
                  <a:gd name="T6" fmla="*/ 42 w 50"/>
                  <a:gd name="T7" fmla="*/ 9 h 50"/>
                  <a:gd name="T8" fmla="*/ 8 w 50"/>
                  <a:gd name="T9" fmla="*/ 11 h 50"/>
                  <a:gd name="T10" fmla="*/ 10 w 50"/>
                  <a:gd name="T11" fmla="*/ 44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8"/>
                      <a:pt x="50" y="32"/>
                      <a:pt x="50" y="25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8" y="11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6" name="Freeform 6230"/>
              <p:cNvSpPr>
                <a:spLocks/>
              </p:cNvSpPr>
              <p:nvPr/>
            </p:nvSpPr>
            <p:spPr bwMode="auto">
              <a:xfrm>
                <a:off x="6703" y="-9871"/>
                <a:ext cx="136" cy="133"/>
              </a:xfrm>
              <a:custGeom>
                <a:avLst/>
                <a:gdLst>
                  <a:gd name="T0" fmla="*/ 43 w 51"/>
                  <a:gd name="T1" fmla="*/ 8 h 50"/>
                  <a:gd name="T2" fmla="*/ 9 w 51"/>
                  <a:gd name="T3" fmla="*/ 10 h 50"/>
                  <a:gd name="T4" fmla="*/ 12 w 51"/>
                  <a:gd name="T5" fmla="*/ 44 h 50"/>
                  <a:gd name="T6" fmla="*/ 27 w 51"/>
                  <a:gd name="T7" fmla="*/ 50 h 50"/>
                  <a:gd name="T8" fmla="*/ 45 w 51"/>
                  <a:gd name="T9" fmla="*/ 42 h 50"/>
                  <a:gd name="T10" fmla="*/ 51 w 51"/>
                  <a:gd name="T11" fmla="*/ 24 h 50"/>
                  <a:gd name="T12" fmla="*/ 43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8"/>
                    </a:move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2" y="35"/>
                      <a:pt x="12" y="44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2"/>
                    </a:cubicBezTo>
                    <a:cubicBezTo>
                      <a:pt x="49" y="37"/>
                      <a:pt x="51" y="31"/>
                      <a:pt x="51" y="24"/>
                    </a:cubicBezTo>
                    <a:cubicBezTo>
                      <a:pt x="50" y="18"/>
                      <a:pt x="48" y="12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7" name="Freeform 6231"/>
              <p:cNvSpPr>
                <a:spLocks/>
              </p:cNvSpPr>
              <p:nvPr/>
            </p:nvSpPr>
            <p:spPr bwMode="auto">
              <a:xfrm>
                <a:off x="6829" y="-9770"/>
                <a:ext cx="138" cy="136"/>
              </a:xfrm>
              <a:custGeom>
                <a:avLst/>
                <a:gdLst>
                  <a:gd name="T0" fmla="*/ 42 w 52"/>
                  <a:gd name="T1" fmla="*/ 8 h 51"/>
                  <a:gd name="T2" fmla="*/ 9 w 52"/>
                  <a:gd name="T3" fmla="*/ 12 h 51"/>
                  <a:gd name="T4" fmla="*/ 12 w 52"/>
                  <a:gd name="T5" fmla="*/ 45 h 51"/>
                  <a:gd name="T6" fmla="*/ 27 w 52"/>
                  <a:gd name="T7" fmla="*/ 51 h 51"/>
                  <a:gd name="T8" fmla="*/ 46 w 52"/>
                  <a:gd name="T9" fmla="*/ 42 h 51"/>
                  <a:gd name="T10" fmla="*/ 51 w 52"/>
                  <a:gd name="T11" fmla="*/ 25 h 51"/>
                  <a:gd name="T12" fmla="*/ 42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2" y="8"/>
                    </a:moveTo>
                    <a:cubicBezTo>
                      <a:pt x="33" y="0"/>
                      <a:pt x="17" y="2"/>
                      <a:pt x="9" y="12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8"/>
                      <a:pt x="46" y="42"/>
                    </a:cubicBezTo>
                    <a:cubicBezTo>
                      <a:pt x="50" y="37"/>
                      <a:pt x="52" y="31"/>
                      <a:pt x="51" y="25"/>
                    </a:cubicBezTo>
                    <a:cubicBezTo>
                      <a:pt x="50" y="18"/>
                      <a:pt x="47" y="13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8" name="Freeform 6232"/>
              <p:cNvSpPr>
                <a:spLocks/>
              </p:cNvSpPr>
              <p:nvPr/>
            </p:nvSpPr>
            <p:spPr bwMode="auto">
              <a:xfrm>
                <a:off x="8242" y="-8927"/>
                <a:ext cx="133" cy="133"/>
              </a:xfrm>
              <a:custGeom>
                <a:avLst/>
                <a:gdLst>
                  <a:gd name="T0" fmla="*/ 47 w 50"/>
                  <a:gd name="T1" fmla="*/ 36 h 50"/>
                  <a:gd name="T2" fmla="*/ 47 w 50"/>
                  <a:gd name="T3" fmla="*/ 18 h 50"/>
                  <a:gd name="T4" fmla="*/ 34 w 50"/>
                  <a:gd name="T5" fmla="*/ 5 h 50"/>
                  <a:gd name="T6" fmla="*/ 3 w 50"/>
                  <a:gd name="T7" fmla="*/ 17 h 50"/>
                  <a:gd name="T8" fmla="*/ 3 w 50"/>
                  <a:gd name="T9" fmla="*/ 35 h 50"/>
                  <a:gd name="T10" fmla="*/ 16 w 50"/>
                  <a:gd name="T11" fmla="*/ 48 h 50"/>
                  <a:gd name="T12" fmla="*/ 25 w 50"/>
                  <a:gd name="T13" fmla="*/ 50 h 50"/>
                  <a:gd name="T14" fmla="*/ 47 w 50"/>
                  <a:gd name="T15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7" y="36"/>
                    </a:moveTo>
                    <a:cubicBezTo>
                      <a:pt x="49" y="30"/>
                      <a:pt x="50" y="24"/>
                      <a:pt x="47" y="18"/>
                    </a:cubicBezTo>
                    <a:cubicBezTo>
                      <a:pt x="45" y="12"/>
                      <a:pt x="40" y="7"/>
                      <a:pt x="34" y="5"/>
                    </a:cubicBezTo>
                    <a:cubicBezTo>
                      <a:pt x="23" y="0"/>
                      <a:pt x="8" y="5"/>
                      <a:pt x="3" y="17"/>
                    </a:cubicBezTo>
                    <a:cubicBezTo>
                      <a:pt x="1" y="23"/>
                      <a:pt x="0" y="30"/>
                      <a:pt x="3" y="35"/>
                    </a:cubicBezTo>
                    <a:cubicBezTo>
                      <a:pt x="5" y="41"/>
                      <a:pt x="10" y="46"/>
                      <a:pt x="16" y="48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3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9" name="Freeform 6233"/>
              <p:cNvSpPr>
                <a:spLocks/>
              </p:cNvSpPr>
              <p:nvPr/>
            </p:nvSpPr>
            <p:spPr bwMode="auto">
              <a:xfrm>
                <a:off x="8396" y="-8866"/>
                <a:ext cx="139" cy="137"/>
              </a:xfrm>
              <a:custGeom>
                <a:avLst/>
                <a:gdLst>
                  <a:gd name="T0" fmla="*/ 16 w 52"/>
                  <a:gd name="T1" fmla="*/ 49 h 51"/>
                  <a:gd name="T2" fmla="*/ 25 w 52"/>
                  <a:gd name="T3" fmla="*/ 51 h 51"/>
                  <a:gd name="T4" fmla="*/ 47 w 52"/>
                  <a:gd name="T5" fmla="*/ 36 h 51"/>
                  <a:gd name="T6" fmla="*/ 34 w 52"/>
                  <a:gd name="T7" fmla="*/ 5 h 51"/>
                  <a:gd name="T8" fmla="*/ 3 w 52"/>
                  <a:gd name="T9" fmla="*/ 18 h 51"/>
                  <a:gd name="T10" fmla="*/ 3 w 52"/>
                  <a:gd name="T11" fmla="*/ 37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6"/>
                    </a:cubicBezTo>
                    <a:cubicBezTo>
                      <a:pt x="52" y="24"/>
                      <a:pt x="46" y="10"/>
                      <a:pt x="34" y="5"/>
                    </a:cubicBezTo>
                    <a:cubicBezTo>
                      <a:pt x="22" y="0"/>
                      <a:pt x="7" y="6"/>
                      <a:pt x="3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0" name="Freeform 6234"/>
              <p:cNvSpPr>
                <a:spLocks/>
              </p:cNvSpPr>
              <p:nvPr/>
            </p:nvSpPr>
            <p:spPr bwMode="auto">
              <a:xfrm>
                <a:off x="8548" y="-8807"/>
                <a:ext cx="142" cy="136"/>
              </a:xfrm>
              <a:custGeom>
                <a:avLst/>
                <a:gdLst>
                  <a:gd name="T0" fmla="*/ 18 w 53"/>
                  <a:gd name="T1" fmla="*/ 49 h 51"/>
                  <a:gd name="T2" fmla="*/ 27 w 53"/>
                  <a:gd name="T3" fmla="*/ 51 h 51"/>
                  <a:gd name="T4" fmla="*/ 49 w 53"/>
                  <a:gd name="T5" fmla="*/ 35 h 51"/>
                  <a:gd name="T6" fmla="*/ 35 w 53"/>
                  <a:gd name="T7" fmla="*/ 5 h 51"/>
                  <a:gd name="T8" fmla="*/ 4 w 53"/>
                  <a:gd name="T9" fmla="*/ 19 h 51"/>
                  <a:gd name="T10" fmla="*/ 18 w 53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3" y="23"/>
                      <a:pt x="47" y="9"/>
                      <a:pt x="35" y="5"/>
                    </a:cubicBezTo>
                    <a:cubicBezTo>
                      <a:pt x="23" y="0"/>
                      <a:pt x="8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1" name="Freeform 6235"/>
              <p:cNvSpPr>
                <a:spLocks/>
              </p:cNvSpPr>
              <p:nvPr/>
            </p:nvSpPr>
            <p:spPr bwMode="auto">
              <a:xfrm>
                <a:off x="8706" y="-8753"/>
                <a:ext cx="144" cy="136"/>
              </a:xfrm>
              <a:custGeom>
                <a:avLst/>
                <a:gdLst>
                  <a:gd name="T0" fmla="*/ 4 w 54"/>
                  <a:gd name="T1" fmla="*/ 20 h 51"/>
                  <a:gd name="T2" fmla="*/ 20 w 54"/>
                  <a:gd name="T3" fmla="*/ 50 h 51"/>
                  <a:gd name="T4" fmla="*/ 27 w 54"/>
                  <a:gd name="T5" fmla="*/ 51 h 51"/>
                  <a:gd name="T6" fmla="*/ 50 w 54"/>
                  <a:gd name="T7" fmla="*/ 35 h 51"/>
                  <a:gd name="T8" fmla="*/ 35 w 54"/>
                  <a:gd name="T9" fmla="*/ 5 h 51"/>
                  <a:gd name="T10" fmla="*/ 4 w 54"/>
                  <a:gd name="T11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" y="20"/>
                    </a:moveTo>
                    <a:cubicBezTo>
                      <a:pt x="0" y="32"/>
                      <a:pt x="7" y="46"/>
                      <a:pt x="20" y="50"/>
                    </a:cubicBez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5"/>
                    </a:cubicBezTo>
                    <a:cubicBezTo>
                      <a:pt x="54" y="22"/>
                      <a:pt x="47" y="9"/>
                      <a:pt x="35" y="5"/>
                    </a:cubicBezTo>
                    <a:cubicBezTo>
                      <a:pt x="22" y="0"/>
                      <a:pt x="8" y="8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2" name="Freeform 6236"/>
              <p:cNvSpPr>
                <a:spLocks/>
              </p:cNvSpPr>
              <p:nvPr/>
            </p:nvSpPr>
            <p:spPr bwMode="auto">
              <a:xfrm>
                <a:off x="8874" y="-8703"/>
                <a:ext cx="136" cy="136"/>
              </a:xfrm>
              <a:custGeom>
                <a:avLst/>
                <a:gdLst>
                  <a:gd name="T0" fmla="*/ 1 w 51"/>
                  <a:gd name="T1" fmla="*/ 20 h 51"/>
                  <a:gd name="T2" fmla="*/ 3 w 51"/>
                  <a:gd name="T3" fmla="*/ 38 h 51"/>
                  <a:gd name="T4" fmla="*/ 17 w 51"/>
                  <a:gd name="T5" fmla="*/ 50 h 51"/>
                  <a:gd name="T6" fmla="*/ 24 w 51"/>
                  <a:gd name="T7" fmla="*/ 51 h 51"/>
                  <a:gd name="T8" fmla="*/ 47 w 51"/>
                  <a:gd name="T9" fmla="*/ 34 h 51"/>
                  <a:gd name="T10" fmla="*/ 31 w 51"/>
                  <a:gd name="T11" fmla="*/ 4 h 51"/>
                  <a:gd name="T12" fmla="*/ 1 w 51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" y="20"/>
                    </a:moveTo>
                    <a:cubicBezTo>
                      <a:pt x="0" y="26"/>
                      <a:pt x="0" y="33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1"/>
                      <a:pt x="44" y="8"/>
                      <a:pt x="31" y="4"/>
                    </a:cubicBezTo>
                    <a:cubicBezTo>
                      <a:pt x="19" y="0"/>
                      <a:pt x="5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3" name="Freeform 6237"/>
              <p:cNvSpPr>
                <a:spLocks/>
              </p:cNvSpPr>
              <p:nvPr/>
            </p:nvSpPr>
            <p:spPr bwMode="auto">
              <a:xfrm>
                <a:off x="9031" y="-8657"/>
                <a:ext cx="141" cy="136"/>
              </a:xfrm>
              <a:custGeom>
                <a:avLst/>
                <a:gdLst>
                  <a:gd name="T0" fmla="*/ 20 w 53"/>
                  <a:gd name="T1" fmla="*/ 50 h 51"/>
                  <a:gd name="T2" fmla="*/ 26 w 53"/>
                  <a:gd name="T3" fmla="*/ 51 h 51"/>
                  <a:gd name="T4" fmla="*/ 49 w 53"/>
                  <a:gd name="T5" fmla="*/ 33 h 51"/>
                  <a:gd name="T6" fmla="*/ 33 w 53"/>
                  <a:gd name="T7" fmla="*/ 4 h 51"/>
                  <a:gd name="T8" fmla="*/ 3 w 53"/>
                  <a:gd name="T9" fmla="*/ 21 h 51"/>
                  <a:gd name="T10" fmla="*/ 20 w 53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0" y="50"/>
                    </a:moveTo>
                    <a:cubicBezTo>
                      <a:pt x="22" y="51"/>
                      <a:pt x="24" y="51"/>
                      <a:pt x="26" y="51"/>
                    </a:cubicBezTo>
                    <a:cubicBezTo>
                      <a:pt x="37" y="51"/>
                      <a:pt x="47" y="44"/>
                      <a:pt x="49" y="33"/>
                    </a:cubicBezTo>
                    <a:cubicBezTo>
                      <a:pt x="53" y="20"/>
                      <a:pt x="45" y="7"/>
                      <a:pt x="33" y="4"/>
                    </a:cubicBezTo>
                    <a:cubicBezTo>
                      <a:pt x="20" y="0"/>
                      <a:pt x="7" y="8"/>
                      <a:pt x="3" y="21"/>
                    </a:cubicBezTo>
                    <a:cubicBezTo>
                      <a:pt x="0" y="33"/>
                      <a:pt x="7" y="47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4" name="Freeform 6238"/>
              <p:cNvSpPr>
                <a:spLocks/>
              </p:cNvSpPr>
              <p:nvPr/>
            </p:nvSpPr>
            <p:spPr bwMode="auto">
              <a:xfrm>
                <a:off x="9196" y="-8615"/>
                <a:ext cx="136" cy="134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49 w 51"/>
                  <a:gd name="T5" fmla="*/ 32 h 50"/>
                  <a:gd name="T6" fmla="*/ 46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8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6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5" name="Freeform 6239"/>
              <p:cNvSpPr>
                <a:spLocks/>
              </p:cNvSpPr>
              <p:nvPr/>
            </p:nvSpPr>
            <p:spPr bwMode="auto">
              <a:xfrm>
                <a:off x="9367" y="-8577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8 w 49"/>
                  <a:gd name="T3" fmla="*/ 31 h 50"/>
                  <a:gd name="T4" fmla="*/ 45 w 49"/>
                  <a:gd name="T5" fmla="*/ 13 h 50"/>
                  <a:gd name="T6" fmla="*/ 29 w 49"/>
                  <a:gd name="T7" fmla="*/ 3 h 50"/>
                  <a:gd name="T8" fmla="*/ 1 w 49"/>
                  <a:gd name="T9" fmla="*/ 21 h 50"/>
                  <a:gd name="T10" fmla="*/ 5 w 49"/>
                  <a:gd name="T11" fmla="*/ 39 h 50"/>
                  <a:gd name="T12" fmla="*/ 20 w 49"/>
                  <a:gd name="T13" fmla="*/ 49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8"/>
                      <a:pt x="45" y="13"/>
                    </a:cubicBezTo>
                    <a:cubicBezTo>
                      <a:pt x="41" y="8"/>
                      <a:pt x="36" y="4"/>
                      <a:pt x="29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6" name="Freeform 6240"/>
              <p:cNvSpPr>
                <a:spLocks/>
              </p:cNvSpPr>
              <p:nvPr/>
            </p:nvSpPr>
            <p:spPr bwMode="auto">
              <a:xfrm>
                <a:off x="9532" y="-8545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9 w 50"/>
                  <a:gd name="T3" fmla="*/ 30 h 50"/>
                  <a:gd name="T4" fmla="*/ 45 w 50"/>
                  <a:gd name="T5" fmla="*/ 12 h 50"/>
                  <a:gd name="T6" fmla="*/ 30 w 50"/>
                  <a:gd name="T7" fmla="*/ 2 h 50"/>
                  <a:gd name="T8" fmla="*/ 2 w 50"/>
                  <a:gd name="T9" fmla="*/ 22 h 50"/>
                  <a:gd name="T10" fmla="*/ 21 w 50"/>
                  <a:gd name="T11" fmla="*/ 49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4"/>
                      <a:pt x="49" y="17"/>
                      <a:pt x="45" y="12"/>
                    </a:cubicBezTo>
                    <a:cubicBezTo>
                      <a:pt x="42" y="7"/>
                      <a:pt x="36" y="3"/>
                      <a:pt x="30" y="2"/>
                    </a:cubicBezTo>
                    <a:cubicBezTo>
                      <a:pt x="17" y="0"/>
                      <a:pt x="4" y="9"/>
                      <a:pt x="2" y="22"/>
                    </a:cubicBezTo>
                    <a:cubicBezTo>
                      <a:pt x="0" y="35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7" name="Freeform 6241"/>
              <p:cNvSpPr>
                <a:spLocks/>
              </p:cNvSpPr>
              <p:nvPr/>
            </p:nvSpPr>
            <p:spPr bwMode="auto">
              <a:xfrm>
                <a:off x="9703" y="-8519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49 w 50"/>
                  <a:gd name="T3" fmla="*/ 30 h 50"/>
                  <a:gd name="T4" fmla="*/ 45 w 50"/>
                  <a:gd name="T5" fmla="*/ 12 h 50"/>
                  <a:gd name="T6" fmla="*/ 29 w 50"/>
                  <a:gd name="T7" fmla="*/ 2 h 50"/>
                  <a:gd name="T8" fmla="*/ 2 w 50"/>
                  <a:gd name="T9" fmla="*/ 22 h 50"/>
                  <a:gd name="T10" fmla="*/ 22 w 50"/>
                  <a:gd name="T11" fmla="*/ 5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3"/>
                      <a:pt x="48" y="17"/>
                      <a:pt x="45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10"/>
                      <a:pt x="2" y="22"/>
                    </a:cubicBezTo>
                    <a:cubicBezTo>
                      <a:pt x="0" y="35"/>
                      <a:pt x="9" y="48"/>
                      <a:pt x="22" y="50"/>
                    </a:cubicBezTo>
                    <a:cubicBezTo>
                      <a:pt x="23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8" name="Freeform 6242"/>
              <p:cNvSpPr>
                <a:spLocks/>
              </p:cNvSpPr>
              <p:nvPr/>
            </p:nvSpPr>
            <p:spPr bwMode="auto">
              <a:xfrm>
                <a:off x="9876" y="-8495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8 w 50"/>
                  <a:gd name="T7" fmla="*/ 2 h 49"/>
                  <a:gd name="T8" fmla="*/ 1 w 50"/>
                  <a:gd name="T9" fmla="*/ 22 h 49"/>
                  <a:gd name="T10" fmla="*/ 22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ubicBezTo>
                      <a:pt x="0" y="36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9" name="Freeform 6243"/>
              <p:cNvSpPr>
                <a:spLocks/>
              </p:cNvSpPr>
              <p:nvPr/>
            </p:nvSpPr>
            <p:spPr bwMode="auto">
              <a:xfrm>
                <a:off x="10049" y="-8476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7 h 49"/>
                  <a:gd name="T4" fmla="*/ 27 w 50"/>
                  <a:gd name="T5" fmla="*/ 1 h 49"/>
                  <a:gd name="T6" fmla="*/ 1 w 50"/>
                  <a:gd name="T7" fmla="*/ 23 h 49"/>
                  <a:gd name="T8" fmla="*/ 23 w 50"/>
                  <a:gd name="T9" fmla="*/ 49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0" name="Freeform 6244"/>
              <p:cNvSpPr>
                <a:spLocks/>
              </p:cNvSpPr>
              <p:nvPr/>
            </p:nvSpPr>
            <p:spPr bwMode="auto">
              <a:xfrm>
                <a:off x="10225" y="-8460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5 h 48"/>
                  <a:gd name="T4" fmla="*/ 26 w 49"/>
                  <a:gd name="T5" fmla="*/ 0 h 48"/>
                  <a:gd name="T6" fmla="*/ 24 w 49"/>
                  <a:gd name="T7" fmla="*/ 0 h 48"/>
                  <a:gd name="T8" fmla="*/ 1 w 49"/>
                  <a:gd name="T9" fmla="*/ 22 h 48"/>
                  <a:gd name="T10" fmla="*/ 23 w 49"/>
                  <a:gd name="T11" fmla="*/ 47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35"/>
                      <a:pt x="10" y="47"/>
                      <a:pt x="23" y="47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1" name="Freeform 6245"/>
              <p:cNvSpPr>
                <a:spLocks/>
              </p:cNvSpPr>
              <p:nvPr/>
            </p:nvSpPr>
            <p:spPr bwMode="auto">
              <a:xfrm>
                <a:off x="10404" y="-8452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4 h 47"/>
                  <a:gd name="T4" fmla="*/ 24 w 48"/>
                  <a:gd name="T5" fmla="*/ 0 h 47"/>
                  <a:gd name="T6" fmla="*/ 0 w 48"/>
                  <a:gd name="T7" fmla="*/ 23 h 47"/>
                  <a:gd name="T8" fmla="*/ 6 w 48"/>
                  <a:gd name="T9" fmla="*/ 40 h 47"/>
                  <a:gd name="T10" fmla="*/ 23 w 48"/>
                  <a:gd name="T11" fmla="*/ 47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4"/>
                      <a:pt x="16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2" name="Freeform 6246"/>
              <p:cNvSpPr>
                <a:spLocks/>
              </p:cNvSpPr>
              <p:nvPr/>
            </p:nvSpPr>
            <p:spPr bwMode="auto">
              <a:xfrm>
                <a:off x="10580" y="-8449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4 h 47"/>
                  <a:gd name="T4" fmla="*/ 24 w 48"/>
                  <a:gd name="T5" fmla="*/ 0 h 47"/>
                  <a:gd name="T6" fmla="*/ 1 w 48"/>
                  <a:gd name="T7" fmla="*/ 23 h 47"/>
                  <a:gd name="T8" fmla="*/ 7 w 48"/>
                  <a:gd name="T9" fmla="*/ 40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0"/>
                      <a:pt x="3" y="36"/>
                      <a:pt x="7" y="40"/>
                    </a:cubicBezTo>
                    <a:cubicBezTo>
                      <a:pt x="12" y="45"/>
                      <a:pt x="18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3" name="Freeform 6247"/>
              <p:cNvSpPr>
                <a:spLocks/>
              </p:cNvSpPr>
              <p:nvPr/>
            </p:nvSpPr>
            <p:spPr bwMode="auto">
              <a:xfrm>
                <a:off x="10756" y="-8452"/>
                <a:ext cx="128" cy="125"/>
              </a:xfrm>
              <a:custGeom>
                <a:avLst/>
                <a:gdLst>
                  <a:gd name="T0" fmla="*/ 48 w 48"/>
                  <a:gd name="T1" fmla="*/ 23 h 47"/>
                  <a:gd name="T2" fmla="*/ 24 w 48"/>
                  <a:gd name="T3" fmla="*/ 0 h 47"/>
                  <a:gd name="T4" fmla="*/ 7 w 48"/>
                  <a:gd name="T5" fmla="*/ 7 h 47"/>
                  <a:gd name="T6" fmla="*/ 1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2 w 48"/>
                  <a:gd name="T13" fmla="*/ 40 h 47"/>
                  <a:gd name="T14" fmla="*/ 48 w 48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8" y="23"/>
                    </a:moveTo>
                    <a:cubicBezTo>
                      <a:pt x="48" y="10"/>
                      <a:pt x="37" y="0"/>
                      <a:pt x="24" y="0"/>
                    </a:cubicBezTo>
                    <a:cubicBezTo>
                      <a:pt x="17" y="0"/>
                      <a:pt x="12" y="2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4" name="Freeform 6248"/>
              <p:cNvSpPr>
                <a:spLocks/>
              </p:cNvSpPr>
              <p:nvPr/>
            </p:nvSpPr>
            <p:spPr bwMode="auto">
              <a:xfrm>
                <a:off x="14555" y="-9978"/>
                <a:ext cx="136" cy="133"/>
              </a:xfrm>
              <a:custGeom>
                <a:avLst/>
                <a:gdLst>
                  <a:gd name="T0" fmla="*/ 50 w 51"/>
                  <a:gd name="T1" fmla="*/ 28 h 50"/>
                  <a:gd name="T2" fmla="*/ 44 w 51"/>
                  <a:gd name="T3" fmla="*/ 10 h 50"/>
                  <a:gd name="T4" fmla="*/ 11 w 51"/>
                  <a:gd name="T5" fmla="*/ 8 h 50"/>
                  <a:gd name="T6" fmla="*/ 9 w 51"/>
                  <a:gd name="T7" fmla="*/ 42 h 50"/>
                  <a:gd name="T8" fmla="*/ 27 w 51"/>
                  <a:gd name="T9" fmla="*/ 50 h 50"/>
                  <a:gd name="T10" fmla="*/ 42 w 51"/>
                  <a:gd name="T11" fmla="*/ 44 h 50"/>
                  <a:gd name="T12" fmla="*/ 50 w 51"/>
                  <a:gd name="T1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28"/>
                    </a:moveTo>
                    <a:cubicBezTo>
                      <a:pt x="51" y="21"/>
                      <a:pt x="49" y="15"/>
                      <a:pt x="44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5" name="Freeform 6249"/>
              <p:cNvSpPr>
                <a:spLocks/>
              </p:cNvSpPr>
              <p:nvPr/>
            </p:nvSpPr>
            <p:spPr bwMode="auto">
              <a:xfrm>
                <a:off x="14683" y="-10088"/>
                <a:ext cx="128" cy="131"/>
              </a:xfrm>
              <a:custGeom>
                <a:avLst/>
                <a:gdLst>
                  <a:gd name="T0" fmla="*/ 24 w 48"/>
                  <a:gd name="T1" fmla="*/ 49 h 49"/>
                  <a:gd name="T2" fmla="*/ 40 w 48"/>
                  <a:gd name="T3" fmla="*/ 43 h 49"/>
                  <a:gd name="T4" fmla="*/ 48 w 48"/>
                  <a:gd name="T5" fmla="*/ 26 h 49"/>
                  <a:gd name="T6" fmla="*/ 41 w 48"/>
                  <a:gd name="T7" fmla="*/ 9 h 49"/>
                  <a:gd name="T8" fmla="*/ 7 w 48"/>
                  <a:gd name="T9" fmla="*/ 8 h 49"/>
                  <a:gd name="T10" fmla="*/ 0 w 48"/>
                  <a:gd name="T11" fmla="*/ 25 h 49"/>
                  <a:gd name="T12" fmla="*/ 6 w 48"/>
                  <a:gd name="T13" fmla="*/ 42 h 49"/>
                  <a:gd name="T14" fmla="*/ 24 w 4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30" y="49"/>
                      <a:pt x="36" y="47"/>
                      <a:pt x="40" y="43"/>
                    </a:cubicBezTo>
                    <a:cubicBezTo>
                      <a:pt x="45" y="39"/>
                      <a:pt x="47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3" y="0"/>
                      <a:pt x="17" y="0"/>
                      <a:pt x="7" y="8"/>
                    </a:cubicBezTo>
                    <a:cubicBezTo>
                      <a:pt x="3" y="13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6" name="Freeform 6250"/>
              <p:cNvSpPr>
                <a:spLocks/>
              </p:cNvSpPr>
              <p:nvPr/>
            </p:nvSpPr>
            <p:spPr bwMode="auto">
              <a:xfrm>
                <a:off x="15697" y="-11368"/>
                <a:ext cx="138" cy="136"/>
              </a:xfrm>
              <a:custGeom>
                <a:avLst/>
                <a:gdLst>
                  <a:gd name="T0" fmla="*/ 48 w 52"/>
                  <a:gd name="T1" fmla="*/ 40 h 51"/>
                  <a:gd name="T2" fmla="*/ 51 w 52"/>
                  <a:gd name="T3" fmla="*/ 22 h 51"/>
                  <a:gd name="T4" fmla="*/ 40 w 52"/>
                  <a:gd name="T5" fmla="*/ 7 h 51"/>
                  <a:gd name="T6" fmla="*/ 7 w 52"/>
                  <a:gd name="T7" fmla="*/ 15 h 51"/>
                  <a:gd name="T8" fmla="*/ 15 w 52"/>
                  <a:gd name="T9" fmla="*/ 48 h 51"/>
                  <a:gd name="T10" fmla="*/ 27 w 52"/>
                  <a:gd name="T11" fmla="*/ 51 h 51"/>
                  <a:gd name="T12" fmla="*/ 48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40"/>
                    </a:move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6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7" name="Freeform 6251"/>
              <p:cNvSpPr>
                <a:spLocks/>
              </p:cNvSpPr>
              <p:nvPr/>
            </p:nvSpPr>
            <p:spPr bwMode="auto">
              <a:xfrm>
                <a:off x="15787" y="-11510"/>
                <a:ext cx="139" cy="136"/>
              </a:xfrm>
              <a:custGeom>
                <a:avLst/>
                <a:gdLst>
                  <a:gd name="T0" fmla="*/ 13 w 52"/>
                  <a:gd name="T1" fmla="*/ 48 h 51"/>
                  <a:gd name="T2" fmla="*/ 24 w 52"/>
                  <a:gd name="T3" fmla="*/ 51 h 51"/>
                  <a:gd name="T4" fmla="*/ 45 w 52"/>
                  <a:gd name="T5" fmla="*/ 39 h 51"/>
                  <a:gd name="T6" fmla="*/ 36 w 52"/>
                  <a:gd name="T7" fmla="*/ 6 h 51"/>
                  <a:gd name="T8" fmla="*/ 4 w 52"/>
                  <a:gd name="T9" fmla="*/ 15 h 51"/>
                  <a:gd name="T10" fmla="*/ 1 w 52"/>
                  <a:gd name="T11" fmla="*/ 33 h 51"/>
                  <a:gd name="T12" fmla="*/ 13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3" y="39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8" name="Freeform 6252"/>
              <p:cNvSpPr>
                <a:spLocks/>
              </p:cNvSpPr>
              <p:nvPr/>
            </p:nvSpPr>
            <p:spPr bwMode="auto">
              <a:xfrm>
                <a:off x="15859" y="-11654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5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5"/>
                    </a:cubicBezTo>
                    <a:cubicBezTo>
                      <a:pt x="0" y="27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9" name="Freeform 6253"/>
              <p:cNvSpPr>
                <a:spLocks/>
              </p:cNvSpPr>
              <p:nvPr/>
            </p:nvSpPr>
            <p:spPr bwMode="auto">
              <a:xfrm>
                <a:off x="15939" y="-11803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6 w 52"/>
                  <a:gd name="T3" fmla="*/ 6 h 51"/>
                  <a:gd name="T4" fmla="*/ 4 w 52"/>
                  <a:gd name="T5" fmla="*/ 17 h 51"/>
                  <a:gd name="T6" fmla="*/ 2 w 52"/>
                  <a:gd name="T7" fmla="*/ 35 h 51"/>
                  <a:gd name="T8" fmla="*/ 14 w 52"/>
                  <a:gd name="T9" fmla="*/ 49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7" y="12"/>
                      <a:pt x="36" y="6"/>
                    </a:cubicBezTo>
                    <a:cubicBezTo>
                      <a:pt x="24" y="0"/>
                      <a:pt x="9" y="5"/>
                      <a:pt x="4" y="17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9" y="46"/>
                      <a:pt x="14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0" name="Freeform 6254"/>
              <p:cNvSpPr>
                <a:spLocks/>
              </p:cNvSpPr>
              <p:nvPr/>
            </p:nvSpPr>
            <p:spPr bwMode="auto">
              <a:xfrm>
                <a:off x="16003" y="-11953"/>
                <a:ext cx="147" cy="136"/>
              </a:xfrm>
              <a:custGeom>
                <a:avLst/>
                <a:gdLst>
                  <a:gd name="T0" fmla="*/ 18 w 55"/>
                  <a:gd name="T1" fmla="*/ 49 h 51"/>
                  <a:gd name="T2" fmla="*/ 28 w 55"/>
                  <a:gd name="T3" fmla="*/ 51 h 51"/>
                  <a:gd name="T4" fmla="*/ 49 w 55"/>
                  <a:gd name="T5" fmla="*/ 37 h 51"/>
                  <a:gd name="T6" fmla="*/ 38 w 55"/>
                  <a:gd name="T7" fmla="*/ 6 h 51"/>
                  <a:gd name="T8" fmla="*/ 6 w 55"/>
                  <a:gd name="T9" fmla="*/ 17 h 51"/>
                  <a:gd name="T10" fmla="*/ 18 w 55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49"/>
                    </a:move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5" y="25"/>
                      <a:pt x="50" y="11"/>
                      <a:pt x="38" y="6"/>
                    </a:cubicBezTo>
                    <a:cubicBezTo>
                      <a:pt x="26" y="0"/>
                      <a:pt x="11" y="6"/>
                      <a:pt x="6" y="17"/>
                    </a:cubicBezTo>
                    <a:cubicBezTo>
                      <a:pt x="0" y="29"/>
                      <a:pt x="6" y="43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1" name="Freeform 6255"/>
              <p:cNvSpPr>
                <a:spLocks/>
              </p:cNvSpPr>
              <p:nvPr/>
            </p:nvSpPr>
            <p:spPr bwMode="auto">
              <a:xfrm>
                <a:off x="16078" y="-12105"/>
                <a:ext cx="130" cy="136"/>
              </a:xfrm>
              <a:custGeom>
                <a:avLst/>
                <a:gdLst>
                  <a:gd name="T0" fmla="*/ 15 w 49"/>
                  <a:gd name="T1" fmla="*/ 49 h 51"/>
                  <a:gd name="T2" fmla="*/ 25 w 49"/>
                  <a:gd name="T3" fmla="*/ 51 h 51"/>
                  <a:gd name="T4" fmla="*/ 47 w 49"/>
                  <a:gd name="T5" fmla="*/ 37 h 51"/>
                  <a:gd name="T6" fmla="*/ 47 w 49"/>
                  <a:gd name="T7" fmla="*/ 18 h 51"/>
                  <a:gd name="T8" fmla="*/ 34 w 49"/>
                  <a:gd name="T9" fmla="*/ 5 h 51"/>
                  <a:gd name="T10" fmla="*/ 3 w 49"/>
                  <a:gd name="T11" fmla="*/ 18 h 51"/>
                  <a:gd name="T12" fmla="*/ 2 w 49"/>
                  <a:gd name="T13" fmla="*/ 36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4" y="12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2" name="Freeform 6256"/>
              <p:cNvSpPr>
                <a:spLocks/>
              </p:cNvSpPr>
              <p:nvPr/>
            </p:nvSpPr>
            <p:spPr bwMode="auto">
              <a:xfrm>
                <a:off x="16142" y="-12259"/>
                <a:ext cx="130" cy="136"/>
              </a:xfrm>
              <a:custGeom>
                <a:avLst/>
                <a:gdLst>
                  <a:gd name="T0" fmla="*/ 15 w 49"/>
                  <a:gd name="T1" fmla="*/ 50 h 51"/>
                  <a:gd name="T2" fmla="*/ 24 w 49"/>
                  <a:gd name="T3" fmla="*/ 51 h 51"/>
                  <a:gd name="T4" fmla="*/ 46 w 49"/>
                  <a:gd name="T5" fmla="*/ 36 h 51"/>
                  <a:gd name="T6" fmla="*/ 46 w 49"/>
                  <a:gd name="T7" fmla="*/ 18 h 51"/>
                  <a:gd name="T8" fmla="*/ 33 w 49"/>
                  <a:gd name="T9" fmla="*/ 5 h 51"/>
                  <a:gd name="T10" fmla="*/ 2 w 49"/>
                  <a:gd name="T11" fmla="*/ 19 h 51"/>
                  <a:gd name="T12" fmla="*/ 2 w 49"/>
                  <a:gd name="T13" fmla="*/ 37 h 51"/>
                  <a:gd name="T14" fmla="*/ 15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0"/>
                    </a:moveTo>
                    <a:cubicBezTo>
                      <a:pt x="18" y="51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4" y="12"/>
                      <a:pt x="39" y="8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4"/>
                      <a:pt x="0" y="31"/>
                      <a:pt x="2" y="37"/>
                    </a:cubicBezTo>
                    <a:cubicBezTo>
                      <a:pt x="5" y="43"/>
                      <a:pt x="9" y="47"/>
                      <a:pt x="1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3" name="Freeform 6257"/>
              <p:cNvSpPr>
                <a:spLocks/>
              </p:cNvSpPr>
              <p:nvPr/>
            </p:nvSpPr>
            <p:spPr bwMode="auto">
              <a:xfrm>
                <a:off x="16192" y="-12414"/>
                <a:ext cx="139" cy="136"/>
              </a:xfrm>
              <a:custGeom>
                <a:avLst/>
                <a:gdLst>
                  <a:gd name="T0" fmla="*/ 5 w 52"/>
                  <a:gd name="T1" fmla="*/ 19 h 51"/>
                  <a:gd name="T2" fmla="*/ 19 w 52"/>
                  <a:gd name="T3" fmla="*/ 49 h 51"/>
                  <a:gd name="T4" fmla="*/ 27 w 52"/>
                  <a:gd name="T5" fmla="*/ 51 h 51"/>
                  <a:gd name="T6" fmla="*/ 50 w 52"/>
                  <a:gd name="T7" fmla="*/ 35 h 51"/>
                  <a:gd name="T8" fmla="*/ 49 w 52"/>
                  <a:gd name="T9" fmla="*/ 17 h 51"/>
                  <a:gd name="T10" fmla="*/ 35 w 52"/>
                  <a:gd name="T11" fmla="*/ 4 h 51"/>
                  <a:gd name="T12" fmla="*/ 5 w 52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19"/>
                    </a:move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ubicBezTo>
                      <a:pt x="52" y="29"/>
                      <a:pt x="51" y="22"/>
                      <a:pt x="49" y="17"/>
                    </a:cubicBezTo>
                    <a:cubicBezTo>
                      <a:pt x="46" y="11"/>
                      <a:pt x="41" y="7"/>
                      <a:pt x="35" y="4"/>
                    </a:cubicBezTo>
                    <a:cubicBezTo>
                      <a:pt x="23" y="0"/>
                      <a:pt x="9" y="7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4" name="Freeform 6258"/>
              <p:cNvSpPr>
                <a:spLocks/>
              </p:cNvSpPr>
              <p:nvPr/>
            </p:nvSpPr>
            <p:spPr bwMode="auto">
              <a:xfrm>
                <a:off x="16254" y="-12572"/>
                <a:ext cx="136" cy="134"/>
              </a:xfrm>
              <a:custGeom>
                <a:avLst/>
                <a:gdLst>
                  <a:gd name="T0" fmla="*/ 2 w 51"/>
                  <a:gd name="T1" fmla="*/ 19 h 50"/>
                  <a:gd name="T2" fmla="*/ 3 w 51"/>
                  <a:gd name="T3" fmla="*/ 37 h 50"/>
                  <a:gd name="T4" fmla="*/ 17 w 51"/>
                  <a:gd name="T5" fmla="*/ 49 h 50"/>
                  <a:gd name="T6" fmla="*/ 24 w 51"/>
                  <a:gd name="T7" fmla="*/ 50 h 50"/>
                  <a:gd name="T8" fmla="*/ 47 w 51"/>
                  <a:gd name="T9" fmla="*/ 34 h 50"/>
                  <a:gd name="T10" fmla="*/ 32 w 51"/>
                  <a:gd name="T11" fmla="*/ 4 h 50"/>
                  <a:gd name="T12" fmla="*/ 2 w 51"/>
                  <a:gd name="T1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51" y="21"/>
                      <a:pt x="45" y="8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5" name="Freeform 6259"/>
              <p:cNvSpPr>
                <a:spLocks/>
              </p:cNvSpPr>
              <p:nvPr/>
            </p:nvSpPr>
            <p:spPr bwMode="auto">
              <a:xfrm>
                <a:off x="16304" y="-12732"/>
                <a:ext cx="131" cy="134"/>
              </a:xfrm>
              <a:custGeom>
                <a:avLst/>
                <a:gdLst>
                  <a:gd name="T0" fmla="*/ 1 w 49"/>
                  <a:gd name="T1" fmla="*/ 19 h 50"/>
                  <a:gd name="T2" fmla="*/ 3 w 49"/>
                  <a:gd name="T3" fmla="*/ 38 h 50"/>
                  <a:gd name="T4" fmla="*/ 17 w 49"/>
                  <a:gd name="T5" fmla="*/ 49 h 50"/>
                  <a:gd name="T6" fmla="*/ 24 w 49"/>
                  <a:gd name="T7" fmla="*/ 50 h 50"/>
                  <a:gd name="T8" fmla="*/ 47 w 49"/>
                  <a:gd name="T9" fmla="*/ 33 h 50"/>
                  <a:gd name="T10" fmla="*/ 45 w 49"/>
                  <a:gd name="T11" fmla="*/ 15 h 50"/>
                  <a:gd name="T12" fmla="*/ 31 w 49"/>
                  <a:gd name="T13" fmla="*/ 3 h 50"/>
                  <a:gd name="T14" fmla="*/ 1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19"/>
                    </a:move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9" y="0"/>
                      <a:pt x="5" y="7"/>
                      <a:pt x="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6" name="Freeform 6260"/>
              <p:cNvSpPr>
                <a:spLocks/>
              </p:cNvSpPr>
              <p:nvPr/>
            </p:nvSpPr>
            <p:spPr bwMode="auto">
              <a:xfrm>
                <a:off x="16350" y="-12895"/>
                <a:ext cx="136" cy="134"/>
              </a:xfrm>
              <a:custGeom>
                <a:avLst/>
                <a:gdLst>
                  <a:gd name="T0" fmla="*/ 1 w 51"/>
                  <a:gd name="T1" fmla="*/ 20 h 50"/>
                  <a:gd name="T2" fmla="*/ 4 w 51"/>
                  <a:gd name="T3" fmla="*/ 38 h 50"/>
                  <a:gd name="T4" fmla="*/ 18 w 51"/>
                  <a:gd name="T5" fmla="*/ 49 h 50"/>
                  <a:gd name="T6" fmla="*/ 24 w 51"/>
                  <a:gd name="T7" fmla="*/ 50 h 50"/>
                  <a:gd name="T8" fmla="*/ 47 w 51"/>
                  <a:gd name="T9" fmla="*/ 33 h 50"/>
                  <a:gd name="T10" fmla="*/ 31 w 51"/>
                  <a:gd name="T11" fmla="*/ 3 h 50"/>
                  <a:gd name="T12" fmla="*/ 1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0"/>
                    </a:moveTo>
                    <a:cubicBezTo>
                      <a:pt x="0" y="26"/>
                      <a:pt x="0" y="33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51" y="20"/>
                      <a:pt x="43" y="7"/>
                      <a:pt x="31" y="3"/>
                    </a:cubicBezTo>
                    <a:cubicBezTo>
                      <a:pt x="18" y="0"/>
                      <a:pt x="5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7" name="Freeform 6261"/>
              <p:cNvSpPr>
                <a:spLocks/>
              </p:cNvSpPr>
              <p:nvPr/>
            </p:nvSpPr>
            <p:spPr bwMode="auto">
              <a:xfrm>
                <a:off x="16390" y="-13057"/>
                <a:ext cx="130" cy="133"/>
              </a:xfrm>
              <a:custGeom>
                <a:avLst/>
                <a:gdLst>
                  <a:gd name="T0" fmla="*/ 1 w 49"/>
                  <a:gd name="T1" fmla="*/ 20 h 50"/>
                  <a:gd name="T2" fmla="*/ 4 w 49"/>
                  <a:gd name="T3" fmla="*/ 38 h 50"/>
                  <a:gd name="T4" fmla="*/ 19 w 49"/>
                  <a:gd name="T5" fmla="*/ 49 h 50"/>
                  <a:gd name="T6" fmla="*/ 25 w 49"/>
                  <a:gd name="T7" fmla="*/ 50 h 50"/>
                  <a:gd name="T8" fmla="*/ 48 w 49"/>
                  <a:gd name="T9" fmla="*/ 31 h 50"/>
                  <a:gd name="T10" fmla="*/ 45 w 49"/>
                  <a:gd name="T11" fmla="*/ 13 h 50"/>
                  <a:gd name="T12" fmla="*/ 30 w 49"/>
                  <a:gd name="T13" fmla="*/ 3 h 50"/>
                  <a:gd name="T14" fmla="*/ 1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0"/>
                    </a:move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8" y="0"/>
                      <a:pt x="5" y="8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8" name="Freeform 6262"/>
              <p:cNvSpPr>
                <a:spLocks/>
              </p:cNvSpPr>
              <p:nvPr/>
            </p:nvSpPr>
            <p:spPr bwMode="auto">
              <a:xfrm>
                <a:off x="16427" y="-13223"/>
                <a:ext cx="133" cy="134"/>
              </a:xfrm>
              <a:custGeom>
                <a:avLst/>
                <a:gdLst>
                  <a:gd name="T0" fmla="*/ 1 w 50"/>
                  <a:gd name="T1" fmla="*/ 21 h 50"/>
                  <a:gd name="T2" fmla="*/ 4 w 50"/>
                  <a:gd name="T3" fmla="*/ 39 h 50"/>
                  <a:gd name="T4" fmla="*/ 19 w 50"/>
                  <a:gd name="T5" fmla="*/ 49 h 50"/>
                  <a:gd name="T6" fmla="*/ 24 w 50"/>
                  <a:gd name="T7" fmla="*/ 50 h 50"/>
                  <a:gd name="T8" fmla="*/ 48 w 50"/>
                  <a:gd name="T9" fmla="*/ 31 h 50"/>
                  <a:gd name="T10" fmla="*/ 29 w 50"/>
                  <a:gd name="T11" fmla="*/ 2 h 50"/>
                  <a:gd name="T12" fmla="*/ 1 w 50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50" y="18"/>
                      <a:pt x="42" y="5"/>
                      <a:pt x="29" y="2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9" name="Freeform 6263"/>
              <p:cNvSpPr>
                <a:spLocks/>
              </p:cNvSpPr>
              <p:nvPr/>
            </p:nvSpPr>
            <p:spPr bwMode="auto">
              <a:xfrm>
                <a:off x="16454" y="-13391"/>
                <a:ext cx="138" cy="134"/>
              </a:xfrm>
              <a:custGeom>
                <a:avLst/>
                <a:gdLst>
                  <a:gd name="T0" fmla="*/ 22 w 52"/>
                  <a:gd name="T1" fmla="*/ 49 h 50"/>
                  <a:gd name="T2" fmla="*/ 26 w 52"/>
                  <a:gd name="T3" fmla="*/ 50 h 50"/>
                  <a:gd name="T4" fmla="*/ 50 w 52"/>
                  <a:gd name="T5" fmla="*/ 30 h 50"/>
                  <a:gd name="T6" fmla="*/ 31 w 52"/>
                  <a:gd name="T7" fmla="*/ 2 h 50"/>
                  <a:gd name="T8" fmla="*/ 3 w 52"/>
                  <a:gd name="T9" fmla="*/ 22 h 50"/>
                  <a:gd name="T10" fmla="*/ 22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49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50" y="30"/>
                    </a:cubicBezTo>
                    <a:cubicBezTo>
                      <a:pt x="52" y="17"/>
                      <a:pt x="44" y="5"/>
                      <a:pt x="31" y="2"/>
                    </a:cubicBezTo>
                    <a:cubicBezTo>
                      <a:pt x="17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0" name="Freeform 6264"/>
              <p:cNvSpPr>
                <a:spLocks/>
              </p:cNvSpPr>
              <p:nvPr/>
            </p:nvSpPr>
            <p:spPr bwMode="auto">
              <a:xfrm>
                <a:off x="16483" y="-13559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6 w 51"/>
                  <a:gd name="T5" fmla="*/ 49 h 49"/>
                  <a:gd name="T6" fmla="*/ 49 w 51"/>
                  <a:gd name="T7" fmla="*/ 29 h 49"/>
                  <a:gd name="T8" fmla="*/ 29 w 51"/>
                  <a:gd name="T9" fmla="*/ 2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1" name="Freeform 6265"/>
              <p:cNvSpPr>
                <a:spLocks/>
              </p:cNvSpPr>
              <p:nvPr/>
            </p:nvSpPr>
            <p:spPr bwMode="auto">
              <a:xfrm>
                <a:off x="16507" y="-13730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22 w 49"/>
                  <a:gd name="T3" fmla="*/ 49 h 49"/>
                  <a:gd name="T4" fmla="*/ 25 w 49"/>
                  <a:gd name="T5" fmla="*/ 49 h 49"/>
                  <a:gd name="T6" fmla="*/ 49 w 49"/>
                  <a:gd name="T7" fmla="*/ 28 h 49"/>
                  <a:gd name="T8" fmla="*/ 44 w 49"/>
                  <a:gd name="T9" fmla="*/ 11 h 49"/>
                  <a:gd name="T10" fmla="*/ 28 w 49"/>
                  <a:gd name="T11" fmla="*/ 2 h 49"/>
                  <a:gd name="T12" fmla="*/ 1 w 49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36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2" name="Freeform 6266"/>
              <p:cNvSpPr>
                <a:spLocks/>
              </p:cNvSpPr>
              <p:nvPr/>
            </p:nvSpPr>
            <p:spPr bwMode="auto">
              <a:xfrm>
                <a:off x="16526" y="-13900"/>
                <a:ext cx="130" cy="130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8 w 49"/>
                  <a:gd name="T5" fmla="*/ 27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3 h 49"/>
                  <a:gd name="T12" fmla="*/ 22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3"/>
                    </a:cubicBezTo>
                    <a:cubicBezTo>
                      <a:pt x="0" y="36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3" name="Freeform 6267"/>
              <p:cNvSpPr>
                <a:spLocks/>
              </p:cNvSpPr>
              <p:nvPr/>
            </p:nvSpPr>
            <p:spPr bwMode="auto">
              <a:xfrm>
                <a:off x="16539" y="-14071"/>
                <a:ext cx="131" cy="128"/>
              </a:xfrm>
              <a:custGeom>
                <a:avLst/>
                <a:gdLst>
                  <a:gd name="T0" fmla="*/ 6 w 49"/>
                  <a:gd name="T1" fmla="*/ 39 h 48"/>
                  <a:gd name="T2" fmla="*/ 23 w 49"/>
                  <a:gd name="T3" fmla="*/ 47 h 48"/>
                  <a:gd name="T4" fmla="*/ 24 w 49"/>
                  <a:gd name="T5" fmla="*/ 48 h 48"/>
                  <a:gd name="T6" fmla="*/ 48 w 49"/>
                  <a:gd name="T7" fmla="*/ 25 h 48"/>
                  <a:gd name="T8" fmla="*/ 26 w 49"/>
                  <a:gd name="T9" fmla="*/ 0 h 48"/>
                  <a:gd name="T10" fmla="*/ 24 w 49"/>
                  <a:gd name="T11" fmla="*/ 0 h 48"/>
                  <a:gd name="T12" fmla="*/ 1 w 49"/>
                  <a:gd name="T13" fmla="*/ 22 h 48"/>
                  <a:gd name="T14" fmla="*/ 6 w 49"/>
                  <a:gd name="T1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39"/>
                    </a:moveTo>
                    <a:cubicBezTo>
                      <a:pt x="11" y="44"/>
                      <a:pt x="16" y="47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28"/>
                      <a:pt x="2" y="35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4" name="Freeform 6268"/>
              <p:cNvSpPr>
                <a:spLocks/>
              </p:cNvSpPr>
              <p:nvPr/>
            </p:nvSpPr>
            <p:spPr bwMode="auto">
              <a:xfrm>
                <a:off x="16547" y="-14247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24 w 49"/>
                  <a:gd name="T7" fmla="*/ 0 h 48"/>
                  <a:gd name="T8" fmla="*/ 0 w 49"/>
                  <a:gd name="T9" fmla="*/ 23 h 48"/>
                  <a:gd name="T10" fmla="*/ 7 w 49"/>
                  <a:gd name="T11" fmla="*/ 40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5" name="Freeform 6269"/>
              <p:cNvSpPr>
                <a:spLocks/>
              </p:cNvSpPr>
              <p:nvPr/>
            </p:nvSpPr>
            <p:spPr bwMode="auto">
              <a:xfrm>
                <a:off x="16550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6" name="Freeform 6270"/>
              <p:cNvSpPr>
                <a:spLocks/>
              </p:cNvSpPr>
              <p:nvPr/>
            </p:nvSpPr>
            <p:spPr bwMode="auto">
              <a:xfrm>
                <a:off x="16547" y="-14599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5 w 49"/>
                  <a:gd name="T11" fmla="*/ 48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7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7"/>
                      <a:pt x="48" y="23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7" name="Freeform 6271"/>
              <p:cNvSpPr>
                <a:spLocks/>
              </p:cNvSpPr>
              <p:nvPr/>
            </p:nvSpPr>
            <p:spPr bwMode="auto">
              <a:xfrm>
                <a:off x="16539" y="-14773"/>
                <a:ext cx="131" cy="125"/>
              </a:xfrm>
              <a:custGeom>
                <a:avLst/>
                <a:gdLst>
                  <a:gd name="T0" fmla="*/ 25 w 49"/>
                  <a:gd name="T1" fmla="*/ 0 h 47"/>
                  <a:gd name="T2" fmla="*/ 23 w 49"/>
                  <a:gd name="T3" fmla="*/ 0 h 47"/>
                  <a:gd name="T4" fmla="*/ 7 w 49"/>
                  <a:gd name="T5" fmla="*/ 8 h 47"/>
                  <a:gd name="T6" fmla="*/ 1 w 49"/>
                  <a:gd name="T7" fmla="*/ 25 h 47"/>
                  <a:gd name="T8" fmla="*/ 25 w 49"/>
                  <a:gd name="T9" fmla="*/ 47 h 47"/>
                  <a:gd name="T10" fmla="*/ 26 w 49"/>
                  <a:gd name="T11" fmla="*/ 47 h 47"/>
                  <a:gd name="T12" fmla="*/ 48 w 49"/>
                  <a:gd name="T13" fmla="*/ 22 h 47"/>
                  <a:gd name="T14" fmla="*/ 25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7"/>
                      <a:pt x="12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8" name="Freeform 6272"/>
              <p:cNvSpPr>
                <a:spLocks/>
              </p:cNvSpPr>
              <p:nvPr/>
            </p:nvSpPr>
            <p:spPr bwMode="auto">
              <a:xfrm>
                <a:off x="16528" y="-14949"/>
                <a:ext cx="128" cy="128"/>
              </a:xfrm>
              <a:custGeom>
                <a:avLst/>
                <a:gdLst>
                  <a:gd name="T0" fmla="*/ 22 w 48"/>
                  <a:gd name="T1" fmla="*/ 1 h 48"/>
                  <a:gd name="T2" fmla="*/ 6 w 48"/>
                  <a:gd name="T3" fmla="*/ 9 h 48"/>
                  <a:gd name="T4" fmla="*/ 0 w 48"/>
                  <a:gd name="T5" fmla="*/ 26 h 48"/>
                  <a:gd name="T6" fmla="*/ 24 w 48"/>
                  <a:gd name="T7" fmla="*/ 48 h 48"/>
                  <a:gd name="T8" fmla="*/ 26 w 48"/>
                  <a:gd name="T9" fmla="*/ 48 h 48"/>
                  <a:gd name="T10" fmla="*/ 42 w 48"/>
                  <a:gd name="T11" fmla="*/ 40 h 48"/>
                  <a:gd name="T12" fmla="*/ 48 w 48"/>
                  <a:gd name="T13" fmla="*/ 23 h 48"/>
                  <a:gd name="T14" fmla="*/ 22 w 48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9" name="Freeform 6273"/>
              <p:cNvSpPr>
                <a:spLocks/>
              </p:cNvSpPr>
              <p:nvPr/>
            </p:nvSpPr>
            <p:spPr bwMode="auto">
              <a:xfrm>
                <a:off x="16510" y="-15122"/>
                <a:ext cx="133" cy="130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5 w 50"/>
                  <a:gd name="T7" fmla="*/ 49 h 49"/>
                  <a:gd name="T8" fmla="*/ 27 w 50"/>
                  <a:gd name="T9" fmla="*/ 49 h 49"/>
                  <a:gd name="T10" fmla="*/ 48 w 50"/>
                  <a:gd name="T11" fmla="*/ 23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0" name="Freeform 6274"/>
              <p:cNvSpPr>
                <a:spLocks/>
              </p:cNvSpPr>
              <p:nvPr/>
            </p:nvSpPr>
            <p:spPr bwMode="auto">
              <a:xfrm>
                <a:off x="16486" y="-15293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5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3"/>
                      <a:pt x="0" y="15"/>
                      <a:pt x="2" y="29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1" name="Freeform 6275"/>
              <p:cNvSpPr>
                <a:spLocks/>
              </p:cNvSpPr>
              <p:nvPr/>
            </p:nvSpPr>
            <p:spPr bwMode="auto">
              <a:xfrm>
                <a:off x="16462" y="-15464"/>
                <a:ext cx="130" cy="133"/>
              </a:xfrm>
              <a:custGeom>
                <a:avLst/>
                <a:gdLst>
                  <a:gd name="T0" fmla="*/ 20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4" y="3"/>
                      <a:pt x="8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2" y="50"/>
                      <a:pt x="24" y="50"/>
                    </a:cubicBezTo>
                    <a:cubicBezTo>
                      <a:pt x="25" y="50"/>
                      <a:pt x="27" y="50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2" name="Freeform 6276"/>
              <p:cNvSpPr>
                <a:spLocks/>
              </p:cNvSpPr>
              <p:nvPr/>
            </p:nvSpPr>
            <p:spPr bwMode="auto">
              <a:xfrm>
                <a:off x="16424" y="-15632"/>
                <a:ext cx="136" cy="133"/>
              </a:xfrm>
              <a:custGeom>
                <a:avLst/>
                <a:gdLst>
                  <a:gd name="T0" fmla="*/ 22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50 h 50"/>
                  <a:gd name="T8" fmla="*/ 46 w 51"/>
                  <a:gd name="T9" fmla="*/ 39 h 50"/>
                  <a:gd name="T10" fmla="*/ 50 w 51"/>
                  <a:gd name="T11" fmla="*/ 22 h 50"/>
                  <a:gd name="T12" fmla="*/ 2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2" y="3"/>
                    </a:moveTo>
                    <a:cubicBezTo>
                      <a:pt x="9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37" y="48"/>
                      <a:pt x="43" y="45"/>
                      <a:pt x="46" y="39"/>
                    </a:cubicBezTo>
                    <a:cubicBezTo>
                      <a:pt x="50" y="34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3" name="Freeform 6277"/>
              <p:cNvSpPr>
                <a:spLocks/>
              </p:cNvSpPr>
              <p:nvPr/>
            </p:nvSpPr>
            <p:spPr bwMode="auto">
              <a:xfrm>
                <a:off x="16390" y="-15798"/>
                <a:ext cx="138" cy="134"/>
              </a:xfrm>
              <a:custGeom>
                <a:avLst/>
                <a:gdLst>
                  <a:gd name="T0" fmla="*/ 20 w 52"/>
                  <a:gd name="T1" fmla="*/ 3 h 50"/>
                  <a:gd name="T2" fmla="*/ 2 w 52"/>
                  <a:gd name="T3" fmla="*/ 31 h 50"/>
                  <a:gd name="T4" fmla="*/ 26 w 52"/>
                  <a:gd name="T5" fmla="*/ 50 h 50"/>
                  <a:gd name="T6" fmla="*/ 31 w 52"/>
                  <a:gd name="T7" fmla="*/ 49 h 50"/>
                  <a:gd name="T8" fmla="*/ 49 w 52"/>
                  <a:gd name="T9" fmla="*/ 21 h 50"/>
                  <a:gd name="T10" fmla="*/ 20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3"/>
                    </a:moveTo>
                    <a:cubicBezTo>
                      <a:pt x="8" y="6"/>
                      <a:pt x="0" y="18"/>
                      <a:pt x="2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44" y="46"/>
                      <a:pt x="52" y="34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4" name="Freeform 6278"/>
              <p:cNvSpPr>
                <a:spLocks/>
              </p:cNvSpPr>
              <p:nvPr/>
            </p:nvSpPr>
            <p:spPr bwMode="auto">
              <a:xfrm>
                <a:off x="16347" y="-15963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3 w 53"/>
                  <a:gd name="T3" fmla="*/ 33 h 50"/>
                  <a:gd name="T4" fmla="*/ 26 w 53"/>
                  <a:gd name="T5" fmla="*/ 50 h 50"/>
                  <a:gd name="T6" fmla="*/ 32 w 53"/>
                  <a:gd name="T7" fmla="*/ 50 h 50"/>
                  <a:gd name="T8" fmla="*/ 50 w 53"/>
                  <a:gd name="T9" fmla="*/ 21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8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45" y="46"/>
                      <a:pt x="53" y="33"/>
                      <a:pt x="50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5" name="Freeform 6279"/>
              <p:cNvSpPr>
                <a:spLocks/>
              </p:cNvSpPr>
              <p:nvPr/>
            </p:nvSpPr>
            <p:spPr bwMode="auto">
              <a:xfrm>
                <a:off x="16307" y="-16126"/>
                <a:ext cx="131" cy="136"/>
              </a:xfrm>
              <a:custGeom>
                <a:avLst/>
                <a:gdLst>
                  <a:gd name="T0" fmla="*/ 18 w 49"/>
                  <a:gd name="T1" fmla="*/ 4 h 51"/>
                  <a:gd name="T2" fmla="*/ 4 w 49"/>
                  <a:gd name="T3" fmla="*/ 15 h 51"/>
                  <a:gd name="T4" fmla="*/ 2 w 49"/>
                  <a:gd name="T5" fmla="*/ 33 h 51"/>
                  <a:gd name="T6" fmla="*/ 24 w 49"/>
                  <a:gd name="T7" fmla="*/ 51 h 51"/>
                  <a:gd name="T8" fmla="*/ 31 w 49"/>
                  <a:gd name="T9" fmla="*/ 50 h 51"/>
                  <a:gd name="T10" fmla="*/ 45 w 49"/>
                  <a:gd name="T11" fmla="*/ 38 h 51"/>
                  <a:gd name="T12" fmla="*/ 47 w 49"/>
                  <a:gd name="T13" fmla="*/ 20 h 51"/>
                  <a:gd name="T14" fmla="*/ 18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0" y="21"/>
                      <a:pt x="0" y="27"/>
                      <a:pt x="2" y="33"/>
                    </a:cubicBezTo>
                    <a:cubicBezTo>
                      <a:pt x="4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8"/>
                    </a:cubicBezTo>
                    <a:cubicBezTo>
                      <a:pt x="48" y="33"/>
                      <a:pt x="49" y="26"/>
                      <a:pt x="47" y="20"/>
                    </a:cubicBezTo>
                    <a:cubicBezTo>
                      <a:pt x="44" y="8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6" name="Freeform 6280"/>
              <p:cNvSpPr>
                <a:spLocks/>
              </p:cNvSpPr>
              <p:nvPr/>
            </p:nvSpPr>
            <p:spPr bwMode="auto">
              <a:xfrm>
                <a:off x="16251" y="-16286"/>
                <a:ext cx="139" cy="136"/>
              </a:xfrm>
              <a:custGeom>
                <a:avLst/>
                <a:gdLst>
                  <a:gd name="T0" fmla="*/ 4 w 52"/>
                  <a:gd name="T1" fmla="*/ 34 h 51"/>
                  <a:gd name="T2" fmla="*/ 27 w 52"/>
                  <a:gd name="T3" fmla="*/ 51 h 51"/>
                  <a:gd name="T4" fmla="*/ 34 w 52"/>
                  <a:gd name="T5" fmla="*/ 49 h 51"/>
                  <a:gd name="T6" fmla="*/ 48 w 52"/>
                  <a:gd name="T7" fmla="*/ 38 h 51"/>
                  <a:gd name="T8" fmla="*/ 50 w 52"/>
                  <a:gd name="T9" fmla="*/ 19 h 51"/>
                  <a:gd name="T10" fmla="*/ 20 w 52"/>
                  <a:gd name="T11" fmla="*/ 4 h 51"/>
                  <a:gd name="T12" fmla="*/ 4 w 52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34"/>
                    </a:move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8"/>
                    </a:cubicBezTo>
                    <a:cubicBezTo>
                      <a:pt x="51" y="32"/>
                      <a:pt x="52" y="26"/>
                      <a:pt x="50" y="19"/>
                    </a:cubicBezTo>
                    <a:cubicBezTo>
                      <a:pt x="46" y="7"/>
                      <a:pt x="32" y="0"/>
                      <a:pt x="20" y="4"/>
                    </a:cubicBezTo>
                    <a:cubicBezTo>
                      <a:pt x="7" y="8"/>
                      <a:pt x="0" y="21"/>
                      <a:pt x="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7" name="Freeform 6281"/>
              <p:cNvSpPr>
                <a:spLocks/>
              </p:cNvSpPr>
              <p:nvPr/>
            </p:nvSpPr>
            <p:spPr bwMode="auto">
              <a:xfrm>
                <a:off x="16144" y="-16601"/>
                <a:ext cx="131" cy="136"/>
              </a:xfrm>
              <a:custGeom>
                <a:avLst/>
                <a:gdLst>
                  <a:gd name="T0" fmla="*/ 3 w 49"/>
                  <a:gd name="T1" fmla="*/ 17 h 51"/>
                  <a:gd name="T2" fmla="*/ 2 w 49"/>
                  <a:gd name="T3" fmla="*/ 35 h 51"/>
                  <a:gd name="T4" fmla="*/ 25 w 49"/>
                  <a:gd name="T5" fmla="*/ 51 h 51"/>
                  <a:gd name="T6" fmla="*/ 33 w 49"/>
                  <a:gd name="T7" fmla="*/ 49 h 51"/>
                  <a:gd name="T8" fmla="*/ 47 w 49"/>
                  <a:gd name="T9" fmla="*/ 36 h 51"/>
                  <a:gd name="T10" fmla="*/ 47 w 49"/>
                  <a:gd name="T11" fmla="*/ 18 h 51"/>
                  <a:gd name="T12" fmla="*/ 16 w 49"/>
                  <a:gd name="T13" fmla="*/ 4 h 51"/>
                  <a:gd name="T14" fmla="*/ 3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7"/>
                    </a:moveTo>
                    <a:cubicBezTo>
                      <a:pt x="0" y="23"/>
                      <a:pt x="0" y="29"/>
                      <a:pt x="2" y="35"/>
                    </a:cubicBezTo>
                    <a:cubicBezTo>
                      <a:pt x="6" y="44"/>
                      <a:pt x="15" y="51"/>
                      <a:pt x="25" y="51"/>
                    </a:cubicBezTo>
                    <a:cubicBezTo>
                      <a:pt x="28" y="51"/>
                      <a:pt x="30" y="50"/>
                      <a:pt x="33" y="49"/>
                    </a:cubicBezTo>
                    <a:cubicBezTo>
                      <a:pt x="39" y="47"/>
                      <a:pt x="44" y="42"/>
                      <a:pt x="47" y="36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2" y="6"/>
                      <a:pt x="28" y="0"/>
                      <a:pt x="16" y="4"/>
                    </a:cubicBezTo>
                    <a:cubicBezTo>
                      <a:pt x="10" y="7"/>
                      <a:pt x="6" y="11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8" name="Freeform 6282"/>
              <p:cNvSpPr>
                <a:spLocks/>
              </p:cNvSpPr>
              <p:nvPr/>
            </p:nvSpPr>
            <p:spPr bwMode="auto">
              <a:xfrm>
                <a:off x="16083" y="-16755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3 w 51"/>
                  <a:gd name="T3" fmla="*/ 49 h 51"/>
                  <a:gd name="T4" fmla="*/ 46 w 51"/>
                  <a:gd name="T5" fmla="*/ 18 h 51"/>
                  <a:gd name="T6" fmla="*/ 15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7" y="51"/>
                      <a:pt x="30" y="50"/>
                      <a:pt x="33" y="49"/>
                    </a:cubicBezTo>
                    <a:cubicBezTo>
                      <a:pt x="46" y="44"/>
                      <a:pt x="51" y="30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7"/>
                      <a:pt x="5" y="12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6" y="45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9" name="Freeform 6283"/>
              <p:cNvSpPr>
                <a:spLocks/>
              </p:cNvSpPr>
              <p:nvPr/>
            </p:nvSpPr>
            <p:spPr bwMode="auto">
              <a:xfrm>
                <a:off x="29905" y="-17177"/>
                <a:ext cx="144" cy="136"/>
              </a:xfrm>
              <a:custGeom>
                <a:avLst/>
                <a:gdLst>
                  <a:gd name="T0" fmla="*/ 16 w 54"/>
                  <a:gd name="T1" fmla="*/ 49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7 h 51"/>
                  <a:gd name="T10" fmla="*/ 16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9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6" y="0"/>
                      <a:pt x="12" y="5"/>
                      <a:pt x="6" y="17"/>
                    </a:cubicBezTo>
                    <a:cubicBezTo>
                      <a:pt x="0" y="28"/>
                      <a:pt x="5" y="43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0" name="Freeform 6284"/>
              <p:cNvSpPr>
                <a:spLocks/>
              </p:cNvSpPr>
              <p:nvPr/>
            </p:nvSpPr>
            <p:spPr bwMode="auto">
              <a:xfrm>
                <a:off x="29841" y="-17028"/>
                <a:ext cx="136" cy="137"/>
              </a:xfrm>
              <a:custGeom>
                <a:avLst/>
                <a:gdLst>
                  <a:gd name="T0" fmla="*/ 14 w 51"/>
                  <a:gd name="T1" fmla="*/ 49 h 51"/>
                  <a:gd name="T2" fmla="*/ 24 w 51"/>
                  <a:gd name="T3" fmla="*/ 51 h 51"/>
                  <a:gd name="T4" fmla="*/ 46 w 51"/>
                  <a:gd name="T5" fmla="*/ 38 h 51"/>
                  <a:gd name="T6" fmla="*/ 34 w 51"/>
                  <a:gd name="T7" fmla="*/ 6 h 51"/>
                  <a:gd name="T8" fmla="*/ 3 w 51"/>
                  <a:gd name="T9" fmla="*/ 17 h 51"/>
                  <a:gd name="T10" fmla="*/ 2 w 51"/>
                  <a:gd name="T11" fmla="*/ 35 h 51"/>
                  <a:gd name="T12" fmla="*/ 14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49"/>
                    </a:moveTo>
                    <a:cubicBezTo>
                      <a:pt x="17" y="51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51" y="26"/>
                      <a:pt x="46" y="11"/>
                      <a:pt x="34" y="6"/>
                    </a:cubicBezTo>
                    <a:cubicBezTo>
                      <a:pt x="23" y="0"/>
                      <a:pt x="8" y="6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1" name="Freeform 6285"/>
              <p:cNvSpPr>
                <a:spLocks/>
              </p:cNvSpPr>
              <p:nvPr/>
            </p:nvSpPr>
            <p:spPr bwMode="auto">
              <a:xfrm>
                <a:off x="29766" y="-16875"/>
                <a:ext cx="136" cy="136"/>
              </a:xfrm>
              <a:custGeom>
                <a:avLst/>
                <a:gdLst>
                  <a:gd name="T0" fmla="*/ 5 w 51"/>
                  <a:gd name="T1" fmla="*/ 18 h 51"/>
                  <a:gd name="T2" fmla="*/ 17 w 51"/>
                  <a:gd name="T3" fmla="*/ 49 h 51"/>
                  <a:gd name="T4" fmla="*/ 27 w 51"/>
                  <a:gd name="T5" fmla="*/ 51 h 51"/>
                  <a:gd name="T6" fmla="*/ 49 w 51"/>
                  <a:gd name="T7" fmla="*/ 37 h 51"/>
                  <a:gd name="T8" fmla="*/ 49 w 51"/>
                  <a:gd name="T9" fmla="*/ 19 h 51"/>
                  <a:gd name="T10" fmla="*/ 36 w 51"/>
                  <a:gd name="T11" fmla="*/ 5 h 51"/>
                  <a:gd name="T12" fmla="*/ 5 w 51"/>
                  <a:gd name="T1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18"/>
                    </a:moveTo>
                    <a:cubicBezTo>
                      <a:pt x="0" y="30"/>
                      <a:pt x="5" y="44"/>
                      <a:pt x="17" y="49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1" y="31"/>
                      <a:pt x="51" y="24"/>
                      <a:pt x="49" y="19"/>
                    </a:cubicBezTo>
                    <a:cubicBezTo>
                      <a:pt x="47" y="13"/>
                      <a:pt x="42" y="8"/>
                      <a:pt x="36" y="5"/>
                    </a:cubicBezTo>
                    <a:cubicBezTo>
                      <a:pt x="25" y="0"/>
                      <a:pt x="10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2" name="Freeform 6286"/>
              <p:cNvSpPr>
                <a:spLocks/>
              </p:cNvSpPr>
              <p:nvPr/>
            </p:nvSpPr>
            <p:spPr bwMode="auto">
              <a:xfrm>
                <a:off x="29702" y="-16721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3" name="Freeform 6287"/>
              <p:cNvSpPr>
                <a:spLocks/>
              </p:cNvSpPr>
              <p:nvPr/>
            </p:nvSpPr>
            <p:spPr bwMode="auto">
              <a:xfrm>
                <a:off x="29641" y="-16566"/>
                <a:ext cx="139" cy="136"/>
              </a:xfrm>
              <a:custGeom>
                <a:avLst/>
                <a:gdLst>
                  <a:gd name="T0" fmla="*/ 50 w 52"/>
                  <a:gd name="T1" fmla="*/ 36 h 51"/>
                  <a:gd name="T2" fmla="*/ 49 w 52"/>
                  <a:gd name="T3" fmla="*/ 17 h 51"/>
                  <a:gd name="T4" fmla="*/ 36 w 52"/>
                  <a:gd name="T5" fmla="*/ 5 h 51"/>
                  <a:gd name="T6" fmla="*/ 5 w 52"/>
                  <a:gd name="T7" fmla="*/ 19 h 51"/>
                  <a:gd name="T8" fmla="*/ 19 w 52"/>
                  <a:gd name="T9" fmla="*/ 49 h 51"/>
                  <a:gd name="T10" fmla="*/ 27 w 52"/>
                  <a:gd name="T11" fmla="*/ 51 h 51"/>
                  <a:gd name="T12" fmla="*/ 50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0" y="36"/>
                    </a:moveTo>
                    <a:cubicBezTo>
                      <a:pt x="52" y="30"/>
                      <a:pt x="52" y="23"/>
                      <a:pt x="49" y="17"/>
                    </a:cubicBezTo>
                    <a:cubicBezTo>
                      <a:pt x="47" y="11"/>
                      <a:pt x="42" y="7"/>
                      <a:pt x="36" y="5"/>
                    </a:cubicBezTo>
                    <a:cubicBezTo>
                      <a:pt x="24" y="0"/>
                      <a:pt x="10" y="7"/>
                      <a:pt x="5" y="19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4" name="Freeform 6288"/>
              <p:cNvSpPr>
                <a:spLocks/>
              </p:cNvSpPr>
              <p:nvPr/>
            </p:nvSpPr>
            <p:spPr bwMode="auto">
              <a:xfrm>
                <a:off x="29593" y="-16409"/>
                <a:ext cx="131" cy="137"/>
              </a:xfrm>
              <a:custGeom>
                <a:avLst/>
                <a:gdLst>
                  <a:gd name="T0" fmla="*/ 17 w 49"/>
                  <a:gd name="T1" fmla="*/ 50 h 51"/>
                  <a:gd name="T2" fmla="*/ 25 w 49"/>
                  <a:gd name="T3" fmla="*/ 51 h 51"/>
                  <a:gd name="T4" fmla="*/ 47 w 49"/>
                  <a:gd name="T5" fmla="*/ 35 h 51"/>
                  <a:gd name="T6" fmla="*/ 46 w 49"/>
                  <a:gd name="T7" fmla="*/ 17 h 51"/>
                  <a:gd name="T8" fmla="*/ 32 w 49"/>
                  <a:gd name="T9" fmla="*/ 5 h 51"/>
                  <a:gd name="T10" fmla="*/ 2 w 49"/>
                  <a:gd name="T11" fmla="*/ 19 h 51"/>
                  <a:gd name="T12" fmla="*/ 3 w 49"/>
                  <a:gd name="T13" fmla="*/ 38 h 51"/>
                  <a:gd name="T14" fmla="*/ 17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50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5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5" name="Freeform 6289"/>
              <p:cNvSpPr>
                <a:spLocks/>
              </p:cNvSpPr>
              <p:nvPr/>
            </p:nvSpPr>
            <p:spPr bwMode="auto">
              <a:xfrm>
                <a:off x="29542" y="-16248"/>
                <a:ext cx="136" cy="136"/>
              </a:xfrm>
              <a:custGeom>
                <a:avLst/>
                <a:gdLst>
                  <a:gd name="T0" fmla="*/ 31 w 51"/>
                  <a:gd name="T1" fmla="*/ 4 h 51"/>
                  <a:gd name="T2" fmla="*/ 2 w 51"/>
                  <a:gd name="T3" fmla="*/ 20 h 51"/>
                  <a:gd name="T4" fmla="*/ 3 w 51"/>
                  <a:gd name="T5" fmla="*/ 38 h 51"/>
                  <a:gd name="T6" fmla="*/ 17 w 51"/>
                  <a:gd name="T7" fmla="*/ 50 h 51"/>
                  <a:gd name="T8" fmla="*/ 24 w 51"/>
                  <a:gd name="T9" fmla="*/ 51 h 51"/>
                  <a:gd name="T10" fmla="*/ 47 w 51"/>
                  <a:gd name="T11" fmla="*/ 34 h 51"/>
                  <a:gd name="T12" fmla="*/ 31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1" y="4"/>
                    </a:move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1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2"/>
                      <a:pt x="44" y="8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6" name="Freeform 6290"/>
              <p:cNvSpPr>
                <a:spLocks/>
              </p:cNvSpPr>
              <p:nvPr/>
            </p:nvSpPr>
            <p:spPr bwMode="auto">
              <a:xfrm>
                <a:off x="29494" y="-16086"/>
                <a:ext cx="136" cy="134"/>
              </a:xfrm>
              <a:custGeom>
                <a:avLst/>
                <a:gdLst>
                  <a:gd name="T0" fmla="*/ 31 w 51"/>
                  <a:gd name="T1" fmla="*/ 4 h 50"/>
                  <a:gd name="T2" fmla="*/ 2 w 51"/>
                  <a:gd name="T3" fmla="*/ 20 h 50"/>
                  <a:gd name="T4" fmla="*/ 4 w 51"/>
                  <a:gd name="T5" fmla="*/ 38 h 50"/>
                  <a:gd name="T6" fmla="*/ 18 w 51"/>
                  <a:gd name="T7" fmla="*/ 49 h 50"/>
                  <a:gd name="T8" fmla="*/ 25 w 51"/>
                  <a:gd name="T9" fmla="*/ 50 h 50"/>
                  <a:gd name="T10" fmla="*/ 48 w 51"/>
                  <a:gd name="T11" fmla="*/ 33 h 50"/>
                  <a:gd name="T12" fmla="*/ 31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4"/>
                    </a:move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1" y="20"/>
                      <a:pt x="44" y="7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7" name="Freeform 6291"/>
              <p:cNvSpPr>
                <a:spLocks/>
              </p:cNvSpPr>
              <p:nvPr/>
            </p:nvSpPr>
            <p:spPr bwMode="auto">
              <a:xfrm>
                <a:off x="29452" y="-15923"/>
                <a:ext cx="130" cy="136"/>
              </a:xfrm>
              <a:custGeom>
                <a:avLst/>
                <a:gdLst>
                  <a:gd name="T0" fmla="*/ 30 w 49"/>
                  <a:gd name="T1" fmla="*/ 4 h 51"/>
                  <a:gd name="T2" fmla="*/ 1 w 49"/>
                  <a:gd name="T3" fmla="*/ 21 h 51"/>
                  <a:gd name="T4" fmla="*/ 4 w 49"/>
                  <a:gd name="T5" fmla="*/ 39 h 51"/>
                  <a:gd name="T6" fmla="*/ 19 w 49"/>
                  <a:gd name="T7" fmla="*/ 50 h 51"/>
                  <a:gd name="T8" fmla="*/ 25 w 49"/>
                  <a:gd name="T9" fmla="*/ 51 h 51"/>
                  <a:gd name="T10" fmla="*/ 48 w 49"/>
                  <a:gd name="T11" fmla="*/ 33 h 51"/>
                  <a:gd name="T12" fmla="*/ 45 w 49"/>
                  <a:gd name="T13" fmla="*/ 15 h 51"/>
                  <a:gd name="T14" fmla="*/ 30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0" y="4"/>
                    </a:moveTo>
                    <a:cubicBezTo>
                      <a:pt x="18" y="0"/>
                      <a:pt x="5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3"/>
                    </a:cubicBezTo>
                    <a:cubicBezTo>
                      <a:pt x="49" y="26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8" name="Freeform 6292"/>
              <p:cNvSpPr>
                <a:spLocks/>
              </p:cNvSpPr>
              <p:nvPr/>
            </p:nvSpPr>
            <p:spPr bwMode="auto">
              <a:xfrm>
                <a:off x="29409" y="-15757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1 h 50"/>
                  <a:gd name="T4" fmla="*/ 21 w 51"/>
                  <a:gd name="T5" fmla="*/ 50 h 50"/>
                  <a:gd name="T6" fmla="*/ 26 w 51"/>
                  <a:gd name="T7" fmla="*/ 50 h 50"/>
                  <a:gd name="T8" fmla="*/ 49 w 51"/>
                  <a:gd name="T9" fmla="*/ 32 h 50"/>
                  <a:gd name="T10" fmla="*/ 46 w 51"/>
                  <a:gd name="T11" fmla="*/ 14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9" y="0"/>
                      <a:pt x="6" y="9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8"/>
                      <a:pt x="38" y="5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9" name="Freeform 6293"/>
              <p:cNvSpPr>
                <a:spLocks/>
              </p:cNvSpPr>
              <p:nvPr/>
            </p:nvSpPr>
            <p:spPr bwMode="auto">
              <a:xfrm>
                <a:off x="5714" y="-10640"/>
                <a:ext cx="144" cy="134"/>
              </a:xfrm>
              <a:custGeom>
                <a:avLst/>
                <a:gdLst>
                  <a:gd name="T0" fmla="*/ 46 w 54"/>
                  <a:gd name="T1" fmla="*/ 12 h 50"/>
                  <a:gd name="T2" fmla="*/ 13 w 54"/>
                  <a:gd name="T3" fmla="*/ 7 h 50"/>
                  <a:gd name="T4" fmla="*/ 8 w 54"/>
                  <a:gd name="T5" fmla="*/ 41 h 50"/>
                  <a:gd name="T6" fmla="*/ 27 w 54"/>
                  <a:gd name="T7" fmla="*/ 50 h 50"/>
                  <a:gd name="T8" fmla="*/ 42 w 54"/>
                  <a:gd name="T9" fmla="*/ 45 h 50"/>
                  <a:gd name="T10" fmla="*/ 46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6" y="12"/>
                    </a:moveTo>
                    <a:cubicBezTo>
                      <a:pt x="38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5"/>
                    </a:cubicBezTo>
                    <a:cubicBezTo>
                      <a:pt x="52" y="37"/>
                      <a:pt x="54" y="22"/>
                      <a:pt x="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0" name="Freeform 6294"/>
              <p:cNvSpPr>
                <a:spLocks/>
              </p:cNvSpPr>
              <p:nvPr/>
            </p:nvSpPr>
            <p:spPr bwMode="auto">
              <a:xfrm>
                <a:off x="5823" y="-10512"/>
                <a:ext cx="131" cy="134"/>
              </a:xfrm>
              <a:custGeom>
                <a:avLst/>
                <a:gdLst>
                  <a:gd name="T0" fmla="*/ 48 w 49"/>
                  <a:gd name="T1" fmla="*/ 29 h 50"/>
                  <a:gd name="T2" fmla="*/ 43 w 49"/>
                  <a:gd name="T3" fmla="*/ 11 h 50"/>
                  <a:gd name="T4" fmla="*/ 9 w 49"/>
                  <a:gd name="T5" fmla="*/ 8 h 50"/>
                  <a:gd name="T6" fmla="*/ 1 w 49"/>
                  <a:gd name="T7" fmla="*/ 24 h 50"/>
                  <a:gd name="T8" fmla="*/ 6 w 49"/>
                  <a:gd name="T9" fmla="*/ 41 h 50"/>
                  <a:gd name="T10" fmla="*/ 24 w 49"/>
                  <a:gd name="T11" fmla="*/ 50 h 50"/>
                  <a:gd name="T12" fmla="*/ 39 w 49"/>
                  <a:gd name="T13" fmla="*/ 45 h 50"/>
                  <a:gd name="T14" fmla="*/ 48 w 49"/>
                  <a:gd name="T15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9"/>
                    </a:move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1" name="Freeform 6295"/>
              <p:cNvSpPr>
                <a:spLocks/>
              </p:cNvSpPr>
              <p:nvPr/>
            </p:nvSpPr>
            <p:spPr bwMode="auto">
              <a:xfrm>
                <a:off x="5922" y="-10386"/>
                <a:ext cx="136" cy="133"/>
              </a:xfrm>
              <a:custGeom>
                <a:avLst/>
                <a:gdLst>
                  <a:gd name="T0" fmla="*/ 45 w 51"/>
                  <a:gd name="T1" fmla="*/ 11 h 50"/>
                  <a:gd name="T2" fmla="*/ 11 w 51"/>
                  <a:gd name="T3" fmla="*/ 8 h 50"/>
                  <a:gd name="T4" fmla="*/ 9 w 51"/>
                  <a:gd name="T5" fmla="*/ 42 h 50"/>
                  <a:gd name="T6" fmla="*/ 27 w 51"/>
                  <a:gd name="T7" fmla="*/ 50 h 50"/>
                  <a:gd name="T8" fmla="*/ 42 w 51"/>
                  <a:gd name="T9" fmla="*/ 44 h 50"/>
                  <a:gd name="T10" fmla="*/ 51 w 51"/>
                  <a:gd name="T11" fmla="*/ 28 h 50"/>
                  <a:gd name="T12" fmla="*/ 45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5" y="11"/>
                    </a:move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1" y="28"/>
                    </a:cubicBezTo>
                    <a:cubicBezTo>
                      <a:pt x="51" y="22"/>
                      <a:pt x="49" y="15"/>
                      <a:pt x="4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2" name="Freeform 6296"/>
              <p:cNvSpPr>
                <a:spLocks/>
              </p:cNvSpPr>
              <p:nvPr/>
            </p:nvSpPr>
            <p:spPr bwMode="auto">
              <a:xfrm>
                <a:off x="6037" y="-10264"/>
                <a:ext cx="136" cy="134"/>
              </a:xfrm>
              <a:custGeom>
                <a:avLst/>
                <a:gdLst>
                  <a:gd name="T0" fmla="*/ 42 w 51"/>
                  <a:gd name="T1" fmla="*/ 10 h 50"/>
                  <a:gd name="T2" fmla="*/ 8 w 51"/>
                  <a:gd name="T3" fmla="*/ 8 h 50"/>
                  <a:gd name="T4" fmla="*/ 1 w 51"/>
                  <a:gd name="T5" fmla="*/ 25 h 50"/>
                  <a:gd name="T6" fmla="*/ 7 w 51"/>
                  <a:gd name="T7" fmla="*/ 42 h 50"/>
                  <a:gd name="T8" fmla="*/ 24 w 51"/>
                  <a:gd name="T9" fmla="*/ 50 h 50"/>
                  <a:gd name="T10" fmla="*/ 40 w 51"/>
                  <a:gd name="T11" fmla="*/ 44 h 50"/>
                  <a:gd name="T12" fmla="*/ 42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10"/>
                    </a:moveTo>
                    <a:cubicBezTo>
                      <a:pt x="34" y="0"/>
                      <a:pt x="18" y="0"/>
                      <a:pt x="8" y="8"/>
                    </a:cubicBez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0" y="44"/>
                    </a:cubicBezTo>
                    <a:cubicBezTo>
                      <a:pt x="50" y="35"/>
                      <a:pt x="51" y="20"/>
                      <a:pt x="4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3" name="Freeform 6297"/>
              <p:cNvSpPr>
                <a:spLocks/>
              </p:cNvSpPr>
              <p:nvPr/>
            </p:nvSpPr>
            <p:spPr bwMode="auto">
              <a:xfrm>
                <a:off x="6149" y="-10146"/>
                <a:ext cx="136" cy="133"/>
              </a:xfrm>
              <a:custGeom>
                <a:avLst/>
                <a:gdLst>
                  <a:gd name="T0" fmla="*/ 41 w 51"/>
                  <a:gd name="T1" fmla="*/ 10 h 50"/>
                  <a:gd name="T2" fmla="*/ 8 w 51"/>
                  <a:gd name="T3" fmla="*/ 9 h 50"/>
                  <a:gd name="T4" fmla="*/ 0 w 51"/>
                  <a:gd name="T5" fmla="*/ 26 h 50"/>
                  <a:gd name="T6" fmla="*/ 7 w 51"/>
                  <a:gd name="T7" fmla="*/ 43 h 50"/>
                  <a:gd name="T8" fmla="*/ 24 w 51"/>
                  <a:gd name="T9" fmla="*/ 50 h 50"/>
                  <a:gd name="T10" fmla="*/ 41 w 51"/>
                  <a:gd name="T11" fmla="*/ 44 h 50"/>
                  <a:gd name="T12" fmla="*/ 41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10"/>
                    </a:moveTo>
                    <a:cubicBezTo>
                      <a:pt x="33" y="1"/>
                      <a:pt x="17" y="0"/>
                      <a:pt x="8" y="9"/>
                    </a:cubicBezTo>
                    <a:cubicBezTo>
                      <a:pt x="3" y="14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1" y="44"/>
                    </a:cubicBezTo>
                    <a:cubicBezTo>
                      <a:pt x="50" y="35"/>
                      <a:pt x="51" y="20"/>
                      <a:pt x="4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4" name="Freeform 6298"/>
              <p:cNvSpPr>
                <a:spLocks/>
              </p:cNvSpPr>
              <p:nvPr/>
            </p:nvSpPr>
            <p:spPr bwMode="auto">
              <a:xfrm>
                <a:off x="6258" y="-10029"/>
                <a:ext cx="139" cy="134"/>
              </a:xfrm>
              <a:custGeom>
                <a:avLst/>
                <a:gdLst>
                  <a:gd name="T0" fmla="*/ 43 w 52"/>
                  <a:gd name="T1" fmla="*/ 9 h 50"/>
                  <a:gd name="T2" fmla="*/ 9 w 52"/>
                  <a:gd name="T3" fmla="*/ 9 h 50"/>
                  <a:gd name="T4" fmla="*/ 9 w 52"/>
                  <a:gd name="T5" fmla="*/ 43 h 50"/>
                  <a:gd name="T6" fmla="*/ 26 w 52"/>
                  <a:gd name="T7" fmla="*/ 50 h 50"/>
                  <a:gd name="T8" fmla="*/ 43 w 52"/>
                  <a:gd name="T9" fmla="*/ 43 h 50"/>
                  <a:gd name="T10" fmla="*/ 43 w 52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3" y="9"/>
                    </a:move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4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3" y="43"/>
                    </a:cubicBezTo>
                    <a:cubicBezTo>
                      <a:pt x="52" y="33"/>
                      <a:pt x="52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5" name="Freeform 6299"/>
              <p:cNvSpPr>
                <a:spLocks/>
              </p:cNvSpPr>
              <p:nvPr/>
            </p:nvSpPr>
            <p:spPr bwMode="auto">
              <a:xfrm>
                <a:off x="6375" y="-9917"/>
                <a:ext cx="142" cy="134"/>
              </a:xfrm>
              <a:custGeom>
                <a:avLst/>
                <a:gdLst>
                  <a:gd name="T0" fmla="*/ 43 w 53"/>
                  <a:gd name="T1" fmla="*/ 9 h 50"/>
                  <a:gd name="T2" fmla="*/ 9 w 53"/>
                  <a:gd name="T3" fmla="*/ 10 h 50"/>
                  <a:gd name="T4" fmla="*/ 10 w 53"/>
                  <a:gd name="T5" fmla="*/ 44 h 50"/>
                  <a:gd name="T6" fmla="*/ 26 w 53"/>
                  <a:gd name="T7" fmla="*/ 50 h 50"/>
                  <a:gd name="T8" fmla="*/ 44 w 53"/>
                  <a:gd name="T9" fmla="*/ 43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3" y="0"/>
                      <a:pt x="18" y="1"/>
                      <a:pt x="9" y="10"/>
                    </a:cubicBezTo>
                    <a:cubicBezTo>
                      <a:pt x="0" y="19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2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6" name="Freeform 6300"/>
              <p:cNvSpPr>
                <a:spLocks/>
              </p:cNvSpPr>
              <p:nvPr/>
            </p:nvSpPr>
            <p:spPr bwMode="auto">
              <a:xfrm>
                <a:off x="6501" y="-9807"/>
                <a:ext cx="136" cy="133"/>
              </a:xfrm>
              <a:custGeom>
                <a:avLst/>
                <a:gdLst>
                  <a:gd name="T0" fmla="*/ 40 w 51"/>
                  <a:gd name="T1" fmla="*/ 9 h 50"/>
                  <a:gd name="T2" fmla="*/ 7 w 51"/>
                  <a:gd name="T3" fmla="*/ 11 h 50"/>
                  <a:gd name="T4" fmla="*/ 1 w 51"/>
                  <a:gd name="T5" fmla="*/ 28 h 50"/>
                  <a:gd name="T6" fmla="*/ 9 w 51"/>
                  <a:gd name="T7" fmla="*/ 44 h 50"/>
                  <a:gd name="T8" fmla="*/ 24 w 51"/>
                  <a:gd name="T9" fmla="*/ 50 h 50"/>
                  <a:gd name="T10" fmla="*/ 42 w 51"/>
                  <a:gd name="T11" fmla="*/ 42 h 50"/>
                  <a:gd name="T12" fmla="*/ 40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9"/>
                    </a:moveTo>
                    <a:cubicBezTo>
                      <a:pt x="31" y="0"/>
                      <a:pt x="15" y="1"/>
                      <a:pt x="7" y="11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3"/>
                      <a:pt x="50" y="17"/>
                      <a:pt x="4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7" name="Freeform 6301"/>
              <p:cNvSpPr>
                <a:spLocks/>
              </p:cNvSpPr>
              <p:nvPr/>
            </p:nvSpPr>
            <p:spPr bwMode="auto">
              <a:xfrm>
                <a:off x="6618" y="-9701"/>
                <a:ext cx="136" cy="134"/>
              </a:xfrm>
              <a:custGeom>
                <a:avLst/>
                <a:gdLst>
                  <a:gd name="T0" fmla="*/ 9 w 51"/>
                  <a:gd name="T1" fmla="*/ 11 h 50"/>
                  <a:gd name="T2" fmla="*/ 11 w 51"/>
                  <a:gd name="T3" fmla="*/ 45 h 50"/>
                  <a:gd name="T4" fmla="*/ 27 w 51"/>
                  <a:gd name="T5" fmla="*/ 50 h 50"/>
                  <a:gd name="T6" fmla="*/ 45 w 51"/>
                  <a:gd name="T7" fmla="*/ 42 h 50"/>
                  <a:gd name="T8" fmla="*/ 51 w 51"/>
                  <a:gd name="T9" fmla="*/ 24 h 50"/>
                  <a:gd name="T10" fmla="*/ 42 w 51"/>
                  <a:gd name="T11" fmla="*/ 8 h 50"/>
                  <a:gd name="T12" fmla="*/ 9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1"/>
                    </a:move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2"/>
                    </a:cubicBezTo>
                    <a:cubicBezTo>
                      <a:pt x="49" y="37"/>
                      <a:pt x="51" y="31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8" name="Freeform 6302"/>
              <p:cNvSpPr>
                <a:spLocks/>
              </p:cNvSpPr>
              <p:nvPr/>
            </p:nvSpPr>
            <p:spPr bwMode="auto">
              <a:xfrm>
                <a:off x="8308" y="-8697"/>
                <a:ext cx="136" cy="136"/>
              </a:xfrm>
              <a:custGeom>
                <a:avLst/>
                <a:gdLst>
                  <a:gd name="T0" fmla="*/ 49 w 51"/>
                  <a:gd name="T1" fmla="*/ 36 h 51"/>
                  <a:gd name="T2" fmla="*/ 49 w 51"/>
                  <a:gd name="T3" fmla="*/ 18 h 51"/>
                  <a:gd name="T4" fmla="*/ 36 w 51"/>
                  <a:gd name="T5" fmla="*/ 5 h 51"/>
                  <a:gd name="T6" fmla="*/ 5 w 51"/>
                  <a:gd name="T7" fmla="*/ 18 h 51"/>
                  <a:gd name="T8" fmla="*/ 18 w 51"/>
                  <a:gd name="T9" fmla="*/ 49 h 51"/>
                  <a:gd name="T10" fmla="*/ 27 w 51"/>
                  <a:gd name="T11" fmla="*/ 51 h 51"/>
                  <a:gd name="T12" fmla="*/ 49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6"/>
                    </a:move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2" y="7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9" name="Freeform 6303"/>
              <p:cNvSpPr>
                <a:spLocks/>
              </p:cNvSpPr>
              <p:nvPr/>
            </p:nvSpPr>
            <p:spPr bwMode="auto">
              <a:xfrm>
                <a:off x="8471" y="-8639"/>
                <a:ext cx="136" cy="136"/>
              </a:xfrm>
              <a:custGeom>
                <a:avLst/>
                <a:gdLst>
                  <a:gd name="T0" fmla="*/ 16 w 51"/>
                  <a:gd name="T1" fmla="*/ 50 h 51"/>
                  <a:gd name="T2" fmla="*/ 24 w 51"/>
                  <a:gd name="T3" fmla="*/ 51 h 51"/>
                  <a:gd name="T4" fmla="*/ 47 w 51"/>
                  <a:gd name="T5" fmla="*/ 35 h 51"/>
                  <a:gd name="T6" fmla="*/ 33 w 51"/>
                  <a:gd name="T7" fmla="*/ 5 h 51"/>
                  <a:gd name="T8" fmla="*/ 2 w 51"/>
                  <a:gd name="T9" fmla="*/ 19 h 51"/>
                  <a:gd name="T10" fmla="*/ 3 w 51"/>
                  <a:gd name="T11" fmla="*/ 37 h 51"/>
                  <a:gd name="T12" fmla="*/ 16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50"/>
                    </a:moveTo>
                    <a:cubicBezTo>
                      <a:pt x="19" y="51"/>
                      <a:pt x="22" y="51"/>
                      <a:pt x="24" y="51"/>
                    </a:cubicBezTo>
                    <a:cubicBezTo>
                      <a:pt x="34" y="51"/>
                      <a:pt x="43" y="45"/>
                      <a:pt x="47" y="35"/>
                    </a:cubicBezTo>
                    <a:cubicBezTo>
                      <a:pt x="51" y="23"/>
                      <a:pt x="45" y="9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0" name="Freeform 6304"/>
              <p:cNvSpPr>
                <a:spLocks/>
              </p:cNvSpPr>
              <p:nvPr/>
            </p:nvSpPr>
            <p:spPr bwMode="auto">
              <a:xfrm>
                <a:off x="8623" y="-8583"/>
                <a:ext cx="136" cy="136"/>
              </a:xfrm>
              <a:custGeom>
                <a:avLst/>
                <a:gdLst>
                  <a:gd name="T0" fmla="*/ 4 w 51"/>
                  <a:gd name="T1" fmla="*/ 19 h 51"/>
                  <a:gd name="T2" fmla="*/ 19 w 51"/>
                  <a:gd name="T3" fmla="*/ 49 h 51"/>
                  <a:gd name="T4" fmla="*/ 27 w 51"/>
                  <a:gd name="T5" fmla="*/ 51 h 51"/>
                  <a:gd name="T6" fmla="*/ 49 w 51"/>
                  <a:gd name="T7" fmla="*/ 34 h 51"/>
                  <a:gd name="T8" fmla="*/ 48 w 51"/>
                  <a:gd name="T9" fmla="*/ 16 h 51"/>
                  <a:gd name="T10" fmla="*/ 34 w 51"/>
                  <a:gd name="T11" fmla="*/ 4 h 51"/>
                  <a:gd name="T12" fmla="*/ 4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19"/>
                    </a:move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1" name="Freeform 6305"/>
              <p:cNvSpPr>
                <a:spLocks/>
              </p:cNvSpPr>
              <p:nvPr/>
            </p:nvSpPr>
            <p:spPr bwMode="auto">
              <a:xfrm>
                <a:off x="8788" y="-8532"/>
                <a:ext cx="134" cy="133"/>
              </a:xfrm>
              <a:custGeom>
                <a:avLst/>
                <a:gdLst>
                  <a:gd name="T0" fmla="*/ 2 w 50"/>
                  <a:gd name="T1" fmla="*/ 20 h 50"/>
                  <a:gd name="T2" fmla="*/ 4 w 50"/>
                  <a:gd name="T3" fmla="*/ 38 h 50"/>
                  <a:gd name="T4" fmla="*/ 18 w 50"/>
                  <a:gd name="T5" fmla="*/ 49 h 50"/>
                  <a:gd name="T6" fmla="*/ 25 w 50"/>
                  <a:gd name="T7" fmla="*/ 50 h 50"/>
                  <a:gd name="T8" fmla="*/ 48 w 50"/>
                  <a:gd name="T9" fmla="*/ 34 h 50"/>
                  <a:gd name="T10" fmla="*/ 46 w 50"/>
                  <a:gd name="T11" fmla="*/ 15 h 50"/>
                  <a:gd name="T12" fmla="*/ 32 w 50"/>
                  <a:gd name="T13" fmla="*/ 4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8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4"/>
                      <a:pt x="48" y="34"/>
                    </a:cubicBezTo>
                    <a:cubicBezTo>
                      <a:pt x="50" y="28"/>
                      <a:pt x="49" y="21"/>
                      <a:pt x="46" y="15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2" name="Freeform 6306"/>
              <p:cNvSpPr>
                <a:spLocks/>
              </p:cNvSpPr>
              <p:nvPr/>
            </p:nvSpPr>
            <p:spPr bwMode="auto">
              <a:xfrm>
                <a:off x="8946" y="-8484"/>
                <a:ext cx="141" cy="133"/>
              </a:xfrm>
              <a:custGeom>
                <a:avLst/>
                <a:gdLst>
                  <a:gd name="T0" fmla="*/ 20 w 53"/>
                  <a:gd name="T1" fmla="*/ 49 h 50"/>
                  <a:gd name="T2" fmla="*/ 27 w 53"/>
                  <a:gd name="T3" fmla="*/ 50 h 50"/>
                  <a:gd name="T4" fmla="*/ 50 w 53"/>
                  <a:gd name="T5" fmla="*/ 32 h 50"/>
                  <a:gd name="T6" fmla="*/ 33 w 53"/>
                  <a:gd name="T7" fmla="*/ 3 h 50"/>
                  <a:gd name="T8" fmla="*/ 4 w 53"/>
                  <a:gd name="T9" fmla="*/ 20 h 50"/>
                  <a:gd name="T10" fmla="*/ 20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49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3" y="20"/>
                      <a:pt x="46" y="6"/>
                      <a:pt x="33" y="3"/>
                    </a:cubicBezTo>
                    <a:cubicBezTo>
                      <a:pt x="21" y="0"/>
                      <a:pt x="7" y="7"/>
                      <a:pt x="4" y="20"/>
                    </a:cubicBezTo>
                    <a:cubicBezTo>
                      <a:pt x="0" y="32"/>
                      <a:pt x="8" y="45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3" name="Freeform 6307"/>
              <p:cNvSpPr>
                <a:spLocks/>
              </p:cNvSpPr>
              <p:nvPr/>
            </p:nvSpPr>
            <p:spPr bwMode="auto">
              <a:xfrm>
                <a:off x="9116" y="-8444"/>
                <a:ext cx="136" cy="136"/>
              </a:xfrm>
              <a:custGeom>
                <a:avLst/>
                <a:gdLst>
                  <a:gd name="T0" fmla="*/ 19 w 51"/>
                  <a:gd name="T1" fmla="*/ 50 h 51"/>
                  <a:gd name="T2" fmla="*/ 24 w 51"/>
                  <a:gd name="T3" fmla="*/ 51 h 51"/>
                  <a:gd name="T4" fmla="*/ 48 w 51"/>
                  <a:gd name="T5" fmla="*/ 32 h 51"/>
                  <a:gd name="T6" fmla="*/ 30 w 51"/>
                  <a:gd name="T7" fmla="*/ 4 h 51"/>
                  <a:gd name="T8" fmla="*/ 1 w 51"/>
                  <a:gd name="T9" fmla="*/ 21 h 51"/>
                  <a:gd name="T10" fmla="*/ 4 w 51"/>
                  <a:gd name="T11" fmla="*/ 39 h 51"/>
                  <a:gd name="T12" fmla="*/ 19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50"/>
                    </a:moveTo>
                    <a:cubicBezTo>
                      <a:pt x="21" y="50"/>
                      <a:pt x="22" y="51"/>
                      <a:pt x="24" y="51"/>
                    </a:cubicBezTo>
                    <a:cubicBezTo>
                      <a:pt x="35" y="51"/>
                      <a:pt x="45" y="43"/>
                      <a:pt x="48" y="32"/>
                    </a:cubicBezTo>
                    <a:cubicBezTo>
                      <a:pt x="51" y="20"/>
                      <a:pt x="43" y="7"/>
                      <a:pt x="30" y="4"/>
                    </a:cubicBezTo>
                    <a:cubicBezTo>
                      <a:pt x="18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7" y="45"/>
                      <a:pt x="12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4" name="Freeform 6308"/>
              <p:cNvSpPr>
                <a:spLocks/>
              </p:cNvSpPr>
              <p:nvPr/>
            </p:nvSpPr>
            <p:spPr bwMode="auto">
              <a:xfrm>
                <a:off x="9279" y="-8404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1 h 50"/>
                  <a:gd name="T4" fmla="*/ 31 w 52"/>
                  <a:gd name="T5" fmla="*/ 2 h 50"/>
                  <a:gd name="T6" fmla="*/ 2 w 52"/>
                  <a:gd name="T7" fmla="*/ 21 h 50"/>
                  <a:gd name="T8" fmla="*/ 21 w 52"/>
                  <a:gd name="T9" fmla="*/ 49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2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34"/>
                      <a:pt x="8" y="46"/>
                      <a:pt x="21" y="49"/>
                    </a:cubicBezTo>
                    <a:cubicBezTo>
                      <a:pt x="22" y="49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5" name="Freeform 6309"/>
              <p:cNvSpPr>
                <a:spLocks/>
              </p:cNvSpPr>
              <p:nvPr/>
            </p:nvSpPr>
            <p:spPr bwMode="auto">
              <a:xfrm>
                <a:off x="9450" y="-8372"/>
                <a:ext cx="130" cy="133"/>
              </a:xfrm>
              <a:custGeom>
                <a:avLst/>
                <a:gdLst>
                  <a:gd name="T0" fmla="*/ 20 w 49"/>
                  <a:gd name="T1" fmla="*/ 50 h 50"/>
                  <a:gd name="T2" fmla="*/ 25 w 49"/>
                  <a:gd name="T3" fmla="*/ 50 h 50"/>
                  <a:gd name="T4" fmla="*/ 48 w 49"/>
                  <a:gd name="T5" fmla="*/ 31 h 50"/>
                  <a:gd name="T6" fmla="*/ 44 w 49"/>
                  <a:gd name="T7" fmla="*/ 13 h 50"/>
                  <a:gd name="T8" fmla="*/ 29 w 49"/>
                  <a:gd name="T9" fmla="*/ 3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6" name="Freeform 6310"/>
              <p:cNvSpPr>
                <a:spLocks/>
              </p:cNvSpPr>
              <p:nvPr/>
            </p:nvSpPr>
            <p:spPr bwMode="auto">
              <a:xfrm>
                <a:off x="9620" y="-8343"/>
                <a:ext cx="131" cy="134"/>
              </a:xfrm>
              <a:custGeom>
                <a:avLst/>
                <a:gdLst>
                  <a:gd name="T0" fmla="*/ 20 w 49"/>
                  <a:gd name="T1" fmla="*/ 49 h 50"/>
                  <a:gd name="T2" fmla="*/ 24 w 49"/>
                  <a:gd name="T3" fmla="*/ 50 h 50"/>
                  <a:gd name="T4" fmla="*/ 48 w 49"/>
                  <a:gd name="T5" fmla="*/ 30 h 50"/>
                  <a:gd name="T6" fmla="*/ 44 w 49"/>
                  <a:gd name="T7" fmla="*/ 12 h 50"/>
                  <a:gd name="T8" fmla="*/ 28 w 49"/>
                  <a:gd name="T9" fmla="*/ 2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49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7" y="17"/>
                      <a:pt x="44" y="12"/>
                    </a:cubicBezTo>
                    <a:cubicBezTo>
                      <a:pt x="40" y="7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7" name="Freeform 6311"/>
              <p:cNvSpPr>
                <a:spLocks/>
              </p:cNvSpPr>
              <p:nvPr/>
            </p:nvSpPr>
            <p:spPr bwMode="auto">
              <a:xfrm>
                <a:off x="9791" y="-8316"/>
                <a:ext cx="133" cy="131"/>
              </a:xfrm>
              <a:custGeom>
                <a:avLst/>
                <a:gdLst>
                  <a:gd name="T0" fmla="*/ 24 w 50"/>
                  <a:gd name="T1" fmla="*/ 49 h 49"/>
                  <a:gd name="T2" fmla="*/ 48 w 50"/>
                  <a:gd name="T3" fmla="*/ 28 h 49"/>
                  <a:gd name="T4" fmla="*/ 27 w 50"/>
                  <a:gd name="T5" fmla="*/ 1 h 49"/>
                  <a:gd name="T6" fmla="*/ 1 w 50"/>
                  <a:gd name="T7" fmla="*/ 22 h 49"/>
                  <a:gd name="T8" fmla="*/ 5 w 50"/>
                  <a:gd name="T9" fmla="*/ 39 h 49"/>
                  <a:gd name="T10" fmla="*/ 21 w 50"/>
                  <a:gd name="T11" fmla="*/ 49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36" y="49"/>
                      <a:pt x="46" y="40"/>
                      <a:pt x="48" y="28"/>
                    </a:cubicBezTo>
                    <a:cubicBezTo>
                      <a:pt x="50" y="15"/>
                      <a:pt x="41" y="3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8" name="Freeform 6312"/>
              <p:cNvSpPr>
                <a:spLocks/>
              </p:cNvSpPr>
              <p:nvPr/>
            </p:nvSpPr>
            <p:spPr bwMode="auto">
              <a:xfrm>
                <a:off x="9964" y="-8297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27 w 49"/>
                  <a:gd name="T5" fmla="*/ 1 h 49"/>
                  <a:gd name="T6" fmla="*/ 0 w 49"/>
                  <a:gd name="T7" fmla="*/ 23 h 49"/>
                  <a:gd name="T8" fmla="*/ 6 w 49"/>
                  <a:gd name="T9" fmla="*/ 40 h 49"/>
                  <a:gd name="T10" fmla="*/ 22 w 49"/>
                  <a:gd name="T11" fmla="*/ 49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15"/>
                      <a:pt x="40" y="3"/>
                      <a:pt x="27" y="1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9" name="Freeform 6313"/>
              <p:cNvSpPr>
                <a:spLocks/>
              </p:cNvSpPr>
              <p:nvPr/>
            </p:nvSpPr>
            <p:spPr bwMode="auto">
              <a:xfrm>
                <a:off x="10137" y="-8281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48 w 49"/>
                  <a:gd name="T3" fmla="*/ 26 h 49"/>
                  <a:gd name="T4" fmla="*/ 26 w 49"/>
                  <a:gd name="T5" fmla="*/ 1 h 49"/>
                  <a:gd name="T6" fmla="*/ 1 w 49"/>
                  <a:gd name="T7" fmla="*/ 23 h 49"/>
                  <a:gd name="T8" fmla="*/ 23 w 49"/>
                  <a:gd name="T9" fmla="*/ 48 h 49"/>
                  <a:gd name="T10" fmla="*/ 25 w 4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39"/>
                      <a:pt x="48" y="26"/>
                    </a:cubicBezTo>
                    <a:cubicBezTo>
                      <a:pt x="49" y="13"/>
                      <a:pt x="39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0" name="Freeform 6314"/>
              <p:cNvSpPr>
                <a:spLocks/>
              </p:cNvSpPr>
              <p:nvPr/>
            </p:nvSpPr>
            <p:spPr bwMode="auto">
              <a:xfrm>
                <a:off x="10313" y="-8271"/>
                <a:ext cx="131" cy="129"/>
              </a:xfrm>
              <a:custGeom>
                <a:avLst/>
                <a:gdLst>
                  <a:gd name="T0" fmla="*/ 24 w 49"/>
                  <a:gd name="T1" fmla="*/ 48 h 48"/>
                  <a:gd name="T2" fmla="*/ 48 w 49"/>
                  <a:gd name="T3" fmla="*/ 25 h 48"/>
                  <a:gd name="T4" fmla="*/ 42 w 49"/>
                  <a:gd name="T5" fmla="*/ 8 h 48"/>
                  <a:gd name="T6" fmla="*/ 26 w 49"/>
                  <a:gd name="T7" fmla="*/ 1 h 48"/>
                  <a:gd name="T8" fmla="*/ 24 w 49"/>
                  <a:gd name="T9" fmla="*/ 0 h 48"/>
                  <a:gd name="T10" fmla="*/ 1 w 49"/>
                  <a:gd name="T11" fmla="*/ 23 h 48"/>
                  <a:gd name="T12" fmla="*/ 23 w 49"/>
                  <a:gd name="T13" fmla="*/ 48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6516"/>
            <p:cNvGrpSpPr>
              <a:grpSpLocks/>
            </p:cNvGrpSpPr>
            <p:nvPr/>
          </p:nvGrpSpPr>
          <p:grpSpPr bwMode="auto">
            <a:xfrm>
              <a:off x="8538" y="-17145"/>
              <a:ext cx="21290" cy="9568"/>
              <a:chOff x="8538" y="-17145"/>
              <a:chExt cx="21290" cy="9568"/>
            </a:xfrm>
            <a:grpFill/>
          </p:grpSpPr>
          <p:sp>
            <p:nvSpPr>
              <p:cNvPr id="2101" name="Freeform 6316"/>
              <p:cNvSpPr>
                <a:spLocks/>
              </p:cNvSpPr>
              <p:nvPr/>
            </p:nvSpPr>
            <p:spPr bwMode="auto">
              <a:xfrm>
                <a:off x="10492" y="-826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5 h 48"/>
                  <a:gd name="T4" fmla="*/ 24 w 48"/>
                  <a:gd name="T5" fmla="*/ 0 h 48"/>
                  <a:gd name="T6" fmla="*/ 0 w 48"/>
                  <a:gd name="T7" fmla="*/ 24 h 48"/>
                  <a:gd name="T8" fmla="*/ 23 w 48"/>
                  <a:gd name="T9" fmla="*/ 48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2" name="Freeform 6317"/>
              <p:cNvSpPr>
                <a:spLocks/>
              </p:cNvSpPr>
              <p:nvPr/>
            </p:nvSpPr>
            <p:spPr bwMode="auto">
              <a:xfrm>
                <a:off x="10668" y="-8265"/>
                <a:ext cx="128" cy="128"/>
              </a:xfrm>
              <a:custGeom>
                <a:avLst/>
                <a:gdLst>
                  <a:gd name="T0" fmla="*/ 25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7 h 48"/>
                  <a:gd name="T8" fmla="*/ 1 w 48"/>
                  <a:gd name="T9" fmla="*/ 24 h 48"/>
                  <a:gd name="T10" fmla="*/ 24 w 48"/>
                  <a:gd name="T11" fmla="*/ 48 h 48"/>
                  <a:gd name="T12" fmla="*/ 25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5" y="48"/>
                    </a:move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3" name="Freeform 6318"/>
              <p:cNvSpPr>
                <a:spLocks/>
              </p:cNvSpPr>
              <p:nvPr/>
            </p:nvSpPr>
            <p:spPr bwMode="auto">
              <a:xfrm>
                <a:off x="10844" y="-8268"/>
                <a:ext cx="128" cy="126"/>
              </a:xfrm>
              <a:custGeom>
                <a:avLst/>
                <a:gdLst>
                  <a:gd name="T0" fmla="*/ 48 w 48"/>
                  <a:gd name="T1" fmla="*/ 23 h 47"/>
                  <a:gd name="T2" fmla="*/ 23 w 48"/>
                  <a:gd name="T3" fmla="*/ 0 h 47"/>
                  <a:gd name="T4" fmla="*/ 23 w 48"/>
                  <a:gd name="T5" fmla="*/ 0 h 47"/>
                  <a:gd name="T6" fmla="*/ 0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8 w 48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8" y="23"/>
                    </a:move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4" name="Freeform 6319"/>
              <p:cNvSpPr>
                <a:spLocks/>
              </p:cNvSpPr>
              <p:nvPr/>
            </p:nvSpPr>
            <p:spPr bwMode="auto">
              <a:xfrm>
                <a:off x="14641" y="-9805"/>
                <a:ext cx="136" cy="134"/>
              </a:xfrm>
              <a:custGeom>
                <a:avLst/>
                <a:gdLst>
                  <a:gd name="T0" fmla="*/ 11 w 51"/>
                  <a:gd name="T1" fmla="*/ 8 h 50"/>
                  <a:gd name="T2" fmla="*/ 9 w 51"/>
                  <a:gd name="T3" fmla="*/ 42 h 50"/>
                  <a:gd name="T4" fmla="*/ 27 w 51"/>
                  <a:gd name="T5" fmla="*/ 50 h 50"/>
                  <a:gd name="T6" fmla="*/ 43 w 51"/>
                  <a:gd name="T7" fmla="*/ 44 h 50"/>
                  <a:gd name="T8" fmla="*/ 51 w 51"/>
                  <a:gd name="T9" fmla="*/ 28 h 50"/>
                  <a:gd name="T10" fmla="*/ 45 w 51"/>
                  <a:gd name="T11" fmla="*/ 10 h 50"/>
                  <a:gd name="T12" fmla="*/ 11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1" y="8"/>
                    </a:move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47" y="40"/>
                      <a:pt x="50" y="34"/>
                      <a:pt x="51" y="28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7" y="1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5" name="Freeform 6320"/>
              <p:cNvSpPr>
                <a:spLocks/>
              </p:cNvSpPr>
              <p:nvPr/>
            </p:nvSpPr>
            <p:spPr bwMode="auto">
              <a:xfrm>
                <a:off x="14763" y="-9914"/>
                <a:ext cx="142" cy="133"/>
              </a:xfrm>
              <a:custGeom>
                <a:avLst/>
                <a:gdLst>
                  <a:gd name="T0" fmla="*/ 10 w 53"/>
                  <a:gd name="T1" fmla="*/ 8 h 50"/>
                  <a:gd name="T2" fmla="*/ 9 w 53"/>
                  <a:gd name="T3" fmla="*/ 42 h 50"/>
                  <a:gd name="T4" fmla="*/ 26 w 53"/>
                  <a:gd name="T5" fmla="*/ 50 h 50"/>
                  <a:gd name="T6" fmla="*/ 43 w 53"/>
                  <a:gd name="T7" fmla="*/ 43 h 50"/>
                  <a:gd name="T8" fmla="*/ 44 w 53"/>
                  <a:gd name="T9" fmla="*/ 10 h 50"/>
                  <a:gd name="T10" fmla="*/ 10 w 5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8"/>
                    </a:move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5"/>
                      <a:pt x="53" y="19"/>
                      <a:pt x="44" y="10"/>
                    </a:cubicBezTo>
                    <a:cubicBezTo>
                      <a:pt x="35" y="0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6" name="Freeform 6321"/>
              <p:cNvSpPr>
                <a:spLocks/>
              </p:cNvSpPr>
              <p:nvPr/>
            </p:nvSpPr>
            <p:spPr bwMode="auto">
              <a:xfrm>
                <a:off x="15809" y="-11179"/>
                <a:ext cx="130" cy="136"/>
              </a:xfrm>
              <a:custGeom>
                <a:avLst/>
                <a:gdLst>
                  <a:gd name="T0" fmla="*/ 11 w 49"/>
                  <a:gd name="T1" fmla="*/ 47 h 51"/>
                  <a:gd name="T2" fmla="*/ 24 w 49"/>
                  <a:gd name="T3" fmla="*/ 51 h 51"/>
                  <a:gd name="T4" fmla="*/ 44 w 49"/>
                  <a:gd name="T5" fmla="*/ 40 h 51"/>
                  <a:gd name="T6" fmla="*/ 48 w 49"/>
                  <a:gd name="T7" fmla="*/ 22 h 51"/>
                  <a:gd name="T8" fmla="*/ 37 w 49"/>
                  <a:gd name="T9" fmla="*/ 7 h 51"/>
                  <a:gd name="T10" fmla="*/ 4 w 49"/>
                  <a:gd name="T11" fmla="*/ 14 h 51"/>
                  <a:gd name="T12" fmla="*/ 1 w 49"/>
                  <a:gd name="T13" fmla="*/ 32 h 51"/>
                  <a:gd name="T14" fmla="*/ 11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47"/>
                    </a:moveTo>
                    <a:cubicBezTo>
                      <a:pt x="15" y="50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2" y="38"/>
                      <a:pt x="6" y="44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7" name="Freeform 6322"/>
              <p:cNvSpPr>
                <a:spLocks/>
              </p:cNvSpPr>
              <p:nvPr/>
            </p:nvSpPr>
            <p:spPr bwMode="auto">
              <a:xfrm>
                <a:off x="15891" y="-11320"/>
                <a:ext cx="134" cy="136"/>
              </a:xfrm>
              <a:custGeom>
                <a:avLst/>
                <a:gdLst>
                  <a:gd name="T0" fmla="*/ 13 w 50"/>
                  <a:gd name="T1" fmla="*/ 48 h 51"/>
                  <a:gd name="T2" fmla="*/ 25 w 50"/>
                  <a:gd name="T3" fmla="*/ 51 h 51"/>
                  <a:gd name="T4" fmla="*/ 46 w 50"/>
                  <a:gd name="T5" fmla="*/ 39 h 51"/>
                  <a:gd name="T6" fmla="*/ 48 w 50"/>
                  <a:gd name="T7" fmla="*/ 21 h 51"/>
                  <a:gd name="T8" fmla="*/ 37 w 50"/>
                  <a:gd name="T9" fmla="*/ 7 h 51"/>
                  <a:gd name="T10" fmla="*/ 5 w 50"/>
                  <a:gd name="T11" fmla="*/ 15 h 51"/>
                  <a:gd name="T12" fmla="*/ 2 w 50"/>
                  <a:gd name="T13" fmla="*/ 33 h 51"/>
                  <a:gd name="T14" fmla="*/ 13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1" y="47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7" y="44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8" name="Freeform 6323"/>
              <p:cNvSpPr>
                <a:spLocks/>
              </p:cNvSpPr>
              <p:nvPr/>
            </p:nvSpPr>
            <p:spPr bwMode="auto">
              <a:xfrm>
                <a:off x="15974" y="-11464"/>
                <a:ext cx="130" cy="136"/>
              </a:xfrm>
              <a:custGeom>
                <a:avLst/>
                <a:gdLst>
                  <a:gd name="T0" fmla="*/ 46 w 49"/>
                  <a:gd name="T1" fmla="*/ 39 h 51"/>
                  <a:gd name="T2" fmla="*/ 48 w 49"/>
                  <a:gd name="T3" fmla="*/ 21 h 51"/>
                  <a:gd name="T4" fmla="*/ 36 w 49"/>
                  <a:gd name="T5" fmla="*/ 7 h 51"/>
                  <a:gd name="T6" fmla="*/ 4 w 49"/>
                  <a:gd name="T7" fmla="*/ 16 h 51"/>
                  <a:gd name="T8" fmla="*/ 2 w 49"/>
                  <a:gd name="T9" fmla="*/ 34 h 51"/>
                  <a:gd name="T10" fmla="*/ 13 w 49"/>
                  <a:gd name="T11" fmla="*/ 48 h 51"/>
                  <a:gd name="T12" fmla="*/ 25 w 49"/>
                  <a:gd name="T13" fmla="*/ 51 h 51"/>
                  <a:gd name="T14" fmla="*/ 46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9"/>
                    </a:moveTo>
                    <a:cubicBezTo>
                      <a:pt x="49" y="33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6" y="7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3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9" name="Freeform 6324"/>
              <p:cNvSpPr>
                <a:spLocks/>
              </p:cNvSpPr>
              <p:nvPr/>
            </p:nvSpPr>
            <p:spPr bwMode="auto">
              <a:xfrm>
                <a:off x="16046" y="-11608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6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6"/>
                    </a:cubicBezTo>
                    <a:cubicBezTo>
                      <a:pt x="0" y="27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0" name="Freeform 6325"/>
              <p:cNvSpPr>
                <a:spLocks/>
              </p:cNvSpPr>
              <p:nvPr/>
            </p:nvSpPr>
            <p:spPr bwMode="auto">
              <a:xfrm>
                <a:off x="16118" y="-11758"/>
                <a:ext cx="138" cy="136"/>
              </a:xfrm>
              <a:custGeom>
                <a:avLst/>
                <a:gdLst>
                  <a:gd name="T0" fmla="*/ 17 w 52"/>
                  <a:gd name="T1" fmla="*/ 49 h 51"/>
                  <a:gd name="T2" fmla="*/ 28 w 52"/>
                  <a:gd name="T3" fmla="*/ 51 h 51"/>
                  <a:gd name="T4" fmla="*/ 49 w 52"/>
                  <a:gd name="T5" fmla="*/ 38 h 51"/>
                  <a:gd name="T6" fmla="*/ 50 w 52"/>
                  <a:gd name="T7" fmla="*/ 19 h 51"/>
                  <a:gd name="T8" fmla="*/ 38 w 52"/>
                  <a:gd name="T9" fmla="*/ 6 h 51"/>
                  <a:gd name="T10" fmla="*/ 6 w 52"/>
                  <a:gd name="T11" fmla="*/ 17 h 51"/>
                  <a:gd name="T12" fmla="*/ 17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9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2" y="32"/>
                      <a:pt x="52" y="25"/>
                      <a:pt x="50" y="19"/>
                    </a:cubicBezTo>
                    <a:cubicBezTo>
                      <a:pt x="48" y="13"/>
                      <a:pt x="44" y="9"/>
                      <a:pt x="38" y="6"/>
                    </a:cubicBezTo>
                    <a:cubicBezTo>
                      <a:pt x="26" y="0"/>
                      <a:pt x="12" y="5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1" name="Freeform 6326"/>
              <p:cNvSpPr>
                <a:spLocks/>
              </p:cNvSpPr>
              <p:nvPr/>
            </p:nvSpPr>
            <p:spPr bwMode="auto">
              <a:xfrm>
                <a:off x="16195" y="-11907"/>
                <a:ext cx="139" cy="136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5 w 52"/>
                  <a:gd name="T7" fmla="*/ 5 h 51"/>
                  <a:gd name="T8" fmla="*/ 3 w 52"/>
                  <a:gd name="T9" fmla="*/ 17 h 51"/>
                  <a:gd name="T10" fmla="*/ 2 w 52"/>
                  <a:gd name="T11" fmla="*/ 35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52" y="25"/>
                      <a:pt x="47" y="11"/>
                      <a:pt x="35" y="5"/>
                    </a:cubicBezTo>
                    <a:cubicBezTo>
                      <a:pt x="23" y="0"/>
                      <a:pt x="8" y="5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2" name="Freeform 6327"/>
              <p:cNvSpPr>
                <a:spLocks/>
              </p:cNvSpPr>
              <p:nvPr/>
            </p:nvSpPr>
            <p:spPr bwMode="auto">
              <a:xfrm>
                <a:off x="16254" y="-12059"/>
                <a:ext cx="138" cy="136"/>
              </a:xfrm>
              <a:custGeom>
                <a:avLst/>
                <a:gdLst>
                  <a:gd name="T0" fmla="*/ 18 w 52"/>
                  <a:gd name="T1" fmla="*/ 49 h 51"/>
                  <a:gd name="T2" fmla="*/ 28 w 52"/>
                  <a:gd name="T3" fmla="*/ 51 h 51"/>
                  <a:gd name="T4" fmla="*/ 50 w 52"/>
                  <a:gd name="T5" fmla="*/ 36 h 51"/>
                  <a:gd name="T6" fmla="*/ 50 w 52"/>
                  <a:gd name="T7" fmla="*/ 18 h 51"/>
                  <a:gd name="T8" fmla="*/ 37 w 52"/>
                  <a:gd name="T9" fmla="*/ 5 h 51"/>
                  <a:gd name="T10" fmla="*/ 6 w 52"/>
                  <a:gd name="T11" fmla="*/ 17 h 51"/>
                  <a:gd name="T12" fmla="*/ 18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9"/>
                    </a:move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6" y="45"/>
                      <a:pt x="50" y="36"/>
                    </a:cubicBezTo>
                    <a:cubicBezTo>
                      <a:pt x="52" y="30"/>
                      <a:pt x="52" y="24"/>
                      <a:pt x="50" y="18"/>
                    </a:cubicBezTo>
                    <a:cubicBezTo>
                      <a:pt x="47" y="12"/>
                      <a:pt x="43" y="7"/>
                      <a:pt x="37" y="5"/>
                    </a:cubicBezTo>
                    <a:cubicBezTo>
                      <a:pt x="25" y="0"/>
                      <a:pt x="11" y="6"/>
                      <a:pt x="6" y="17"/>
                    </a:cubicBezTo>
                    <a:cubicBezTo>
                      <a:pt x="0" y="29"/>
                      <a:pt x="6" y="43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3" name="Freeform 6328"/>
              <p:cNvSpPr>
                <a:spLocks/>
              </p:cNvSpPr>
              <p:nvPr/>
            </p:nvSpPr>
            <p:spPr bwMode="auto">
              <a:xfrm>
                <a:off x="16323" y="-12214"/>
                <a:ext cx="131" cy="136"/>
              </a:xfrm>
              <a:custGeom>
                <a:avLst/>
                <a:gdLst>
                  <a:gd name="T0" fmla="*/ 3 w 49"/>
                  <a:gd name="T1" fmla="*/ 18 h 51"/>
                  <a:gd name="T2" fmla="*/ 3 w 49"/>
                  <a:gd name="T3" fmla="*/ 36 h 51"/>
                  <a:gd name="T4" fmla="*/ 16 w 49"/>
                  <a:gd name="T5" fmla="*/ 49 h 51"/>
                  <a:gd name="T6" fmla="*/ 25 w 49"/>
                  <a:gd name="T7" fmla="*/ 51 h 51"/>
                  <a:gd name="T8" fmla="*/ 47 w 49"/>
                  <a:gd name="T9" fmla="*/ 35 h 51"/>
                  <a:gd name="T10" fmla="*/ 47 w 49"/>
                  <a:gd name="T11" fmla="*/ 17 h 51"/>
                  <a:gd name="T12" fmla="*/ 34 w 49"/>
                  <a:gd name="T13" fmla="*/ 4 h 51"/>
                  <a:gd name="T14" fmla="*/ 3 w 49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8"/>
                    </a:moveTo>
                    <a:cubicBezTo>
                      <a:pt x="0" y="24"/>
                      <a:pt x="0" y="30"/>
                      <a:pt x="3" y="36"/>
                    </a:cubicBezTo>
                    <a:cubicBezTo>
                      <a:pt x="6" y="42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3" y="45"/>
                      <a:pt x="47" y="35"/>
                    </a:cubicBezTo>
                    <a:cubicBezTo>
                      <a:pt x="49" y="29"/>
                      <a:pt x="49" y="23"/>
                      <a:pt x="47" y="17"/>
                    </a:cubicBezTo>
                    <a:cubicBezTo>
                      <a:pt x="44" y="11"/>
                      <a:pt x="39" y="7"/>
                      <a:pt x="34" y="4"/>
                    </a:cubicBezTo>
                    <a:cubicBezTo>
                      <a:pt x="22" y="0"/>
                      <a:pt x="7" y="6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4" name="Freeform 6329"/>
              <p:cNvSpPr>
                <a:spLocks/>
              </p:cNvSpPr>
              <p:nvPr/>
            </p:nvSpPr>
            <p:spPr bwMode="auto">
              <a:xfrm>
                <a:off x="16382" y="-12372"/>
                <a:ext cx="130" cy="137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16 w 49"/>
                  <a:gd name="T5" fmla="*/ 49 h 51"/>
                  <a:gd name="T6" fmla="*/ 25 w 49"/>
                  <a:gd name="T7" fmla="*/ 51 h 51"/>
                  <a:gd name="T8" fmla="*/ 47 w 49"/>
                  <a:gd name="T9" fmla="*/ 35 h 51"/>
                  <a:gd name="T10" fmla="*/ 46 w 49"/>
                  <a:gd name="T11" fmla="*/ 17 h 51"/>
                  <a:gd name="T12" fmla="*/ 33 w 49"/>
                  <a:gd name="T13" fmla="*/ 5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3" y="11"/>
                      <a:pt x="39" y="7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5" name="Freeform 6330"/>
              <p:cNvSpPr>
                <a:spLocks/>
              </p:cNvSpPr>
              <p:nvPr/>
            </p:nvSpPr>
            <p:spPr bwMode="auto">
              <a:xfrm>
                <a:off x="16435" y="-12529"/>
                <a:ext cx="131" cy="133"/>
              </a:xfrm>
              <a:custGeom>
                <a:avLst/>
                <a:gdLst>
                  <a:gd name="T0" fmla="*/ 2 w 49"/>
                  <a:gd name="T1" fmla="*/ 19 h 50"/>
                  <a:gd name="T2" fmla="*/ 3 w 49"/>
                  <a:gd name="T3" fmla="*/ 37 h 50"/>
                  <a:gd name="T4" fmla="*/ 17 w 49"/>
                  <a:gd name="T5" fmla="*/ 49 h 50"/>
                  <a:gd name="T6" fmla="*/ 25 w 49"/>
                  <a:gd name="T7" fmla="*/ 50 h 50"/>
                  <a:gd name="T8" fmla="*/ 47 w 49"/>
                  <a:gd name="T9" fmla="*/ 34 h 50"/>
                  <a:gd name="T10" fmla="*/ 46 w 49"/>
                  <a:gd name="T11" fmla="*/ 16 h 50"/>
                  <a:gd name="T12" fmla="*/ 32 w 49"/>
                  <a:gd name="T13" fmla="*/ 4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5"/>
                      <a:pt x="1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6" name="Freeform 6331"/>
              <p:cNvSpPr>
                <a:spLocks/>
              </p:cNvSpPr>
              <p:nvPr/>
            </p:nvSpPr>
            <p:spPr bwMode="auto">
              <a:xfrm>
                <a:off x="16486" y="-12689"/>
                <a:ext cx="130" cy="133"/>
              </a:xfrm>
              <a:custGeom>
                <a:avLst/>
                <a:gdLst>
                  <a:gd name="T0" fmla="*/ 1 w 49"/>
                  <a:gd name="T1" fmla="*/ 19 h 50"/>
                  <a:gd name="T2" fmla="*/ 3 w 49"/>
                  <a:gd name="T3" fmla="*/ 38 h 50"/>
                  <a:gd name="T4" fmla="*/ 17 w 49"/>
                  <a:gd name="T5" fmla="*/ 49 h 50"/>
                  <a:gd name="T6" fmla="*/ 24 w 49"/>
                  <a:gd name="T7" fmla="*/ 50 h 50"/>
                  <a:gd name="T8" fmla="*/ 47 w 49"/>
                  <a:gd name="T9" fmla="*/ 33 h 50"/>
                  <a:gd name="T10" fmla="*/ 45 w 49"/>
                  <a:gd name="T11" fmla="*/ 15 h 50"/>
                  <a:gd name="T12" fmla="*/ 31 w 49"/>
                  <a:gd name="T13" fmla="*/ 3 h 50"/>
                  <a:gd name="T14" fmla="*/ 1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19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9" y="0"/>
                      <a:pt x="5" y="7"/>
                      <a:pt x="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7" name="Freeform 6332"/>
              <p:cNvSpPr>
                <a:spLocks/>
              </p:cNvSpPr>
              <p:nvPr/>
            </p:nvSpPr>
            <p:spPr bwMode="auto">
              <a:xfrm>
                <a:off x="16531" y="-12852"/>
                <a:ext cx="131" cy="134"/>
              </a:xfrm>
              <a:custGeom>
                <a:avLst/>
                <a:gdLst>
                  <a:gd name="T0" fmla="*/ 31 w 49"/>
                  <a:gd name="T1" fmla="*/ 3 h 50"/>
                  <a:gd name="T2" fmla="*/ 1 w 49"/>
                  <a:gd name="T3" fmla="*/ 20 h 50"/>
                  <a:gd name="T4" fmla="*/ 4 w 49"/>
                  <a:gd name="T5" fmla="*/ 38 h 50"/>
                  <a:gd name="T6" fmla="*/ 18 w 49"/>
                  <a:gd name="T7" fmla="*/ 50 h 50"/>
                  <a:gd name="T8" fmla="*/ 24 w 49"/>
                  <a:gd name="T9" fmla="*/ 50 h 50"/>
                  <a:gd name="T10" fmla="*/ 47 w 49"/>
                  <a:gd name="T11" fmla="*/ 33 h 50"/>
                  <a:gd name="T12" fmla="*/ 45 w 49"/>
                  <a:gd name="T13" fmla="*/ 15 h 50"/>
                  <a:gd name="T14" fmla="*/ 31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1" y="3"/>
                    </a:move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0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8" name="Freeform 6333"/>
              <p:cNvSpPr>
                <a:spLocks/>
              </p:cNvSpPr>
              <p:nvPr/>
            </p:nvSpPr>
            <p:spPr bwMode="auto">
              <a:xfrm>
                <a:off x="16571" y="-13015"/>
                <a:ext cx="131" cy="134"/>
              </a:xfrm>
              <a:custGeom>
                <a:avLst/>
                <a:gdLst>
                  <a:gd name="T0" fmla="*/ 2 w 49"/>
                  <a:gd name="T1" fmla="*/ 20 h 50"/>
                  <a:gd name="T2" fmla="*/ 4 w 49"/>
                  <a:gd name="T3" fmla="*/ 38 h 50"/>
                  <a:gd name="T4" fmla="*/ 19 w 49"/>
                  <a:gd name="T5" fmla="*/ 49 h 50"/>
                  <a:gd name="T6" fmla="*/ 25 w 49"/>
                  <a:gd name="T7" fmla="*/ 50 h 50"/>
                  <a:gd name="T8" fmla="*/ 48 w 49"/>
                  <a:gd name="T9" fmla="*/ 32 h 50"/>
                  <a:gd name="T10" fmla="*/ 45 w 49"/>
                  <a:gd name="T11" fmla="*/ 13 h 50"/>
                  <a:gd name="T12" fmla="*/ 30 w 49"/>
                  <a:gd name="T13" fmla="*/ 3 h 50"/>
                  <a:gd name="T14" fmla="*/ 2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20"/>
                    </a:moveTo>
                    <a:cubicBezTo>
                      <a:pt x="0" y="27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9" name="Freeform 6334"/>
              <p:cNvSpPr>
                <a:spLocks/>
              </p:cNvSpPr>
              <p:nvPr/>
            </p:nvSpPr>
            <p:spPr bwMode="auto">
              <a:xfrm>
                <a:off x="16603" y="-13180"/>
                <a:ext cx="141" cy="133"/>
              </a:xfrm>
              <a:custGeom>
                <a:avLst/>
                <a:gdLst>
                  <a:gd name="T0" fmla="*/ 31 w 53"/>
                  <a:gd name="T1" fmla="*/ 2 h 50"/>
                  <a:gd name="T2" fmla="*/ 3 w 53"/>
                  <a:gd name="T3" fmla="*/ 21 h 50"/>
                  <a:gd name="T4" fmla="*/ 21 w 53"/>
                  <a:gd name="T5" fmla="*/ 49 h 50"/>
                  <a:gd name="T6" fmla="*/ 26 w 53"/>
                  <a:gd name="T7" fmla="*/ 50 h 50"/>
                  <a:gd name="T8" fmla="*/ 50 w 53"/>
                  <a:gd name="T9" fmla="*/ 31 h 50"/>
                  <a:gd name="T10" fmla="*/ 31 w 53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1" y="2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9" y="46"/>
                      <a:pt x="21" y="49"/>
                    </a:cubicBez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3" y="18"/>
                      <a:pt x="44" y="5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0" name="Freeform 6335"/>
              <p:cNvSpPr>
                <a:spLocks/>
              </p:cNvSpPr>
              <p:nvPr/>
            </p:nvSpPr>
            <p:spPr bwMode="auto">
              <a:xfrm>
                <a:off x="16640" y="-13348"/>
                <a:ext cx="134" cy="133"/>
              </a:xfrm>
              <a:custGeom>
                <a:avLst/>
                <a:gdLst>
                  <a:gd name="T0" fmla="*/ 29 w 50"/>
                  <a:gd name="T1" fmla="*/ 2 h 50"/>
                  <a:gd name="T2" fmla="*/ 1 w 50"/>
                  <a:gd name="T3" fmla="*/ 22 h 50"/>
                  <a:gd name="T4" fmla="*/ 5 w 50"/>
                  <a:gd name="T5" fmla="*/ 39 h 50"/>
                  <a:gd name="T6" fmla="*/ 20 w 50"/>
                  <a:gd name="T7" fmla="*/ 49 h 50"/>
                  <a:gd name="T8" fmla="*/ 24 w 50"/>
                  <a:gd name="T9" fmla="*/ 50 h 50"/>
                  <a:gd name="T10" fmla="*/ 48 w 50"/>
                  <a:gd name="T11" fmla="*/ 30 h 50"/>
                  <a:gd name="T12" fmla="*/ 29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2"/>
                    </a:moveTo>
                    <a:cubicBezTo>
                      <a:pt x="16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0" y="17"/>
                      <a:pt x="42" y="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1" name="Freeform 6336"/>
              <p:cNvSpPr>
                <a:spLocks/>
              </p:cNvSpPr>
              <p:nvPr/>
            </p:nvSpPr>
            <p:spPr bwMode="auto">
              <a:xfrm>
                <a:off x="16664" y="-13516"/>
                <a:ext cx="134" cy="131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6 w 50"/>
                  <a:gd name="T5" fmla="*/ 49 h 49"/>
                  <a:gd name="T6" fmla="*/ 49 w 50"/>
                  <a:gd name="T7" fmla="*/ 29 h 49"/>
                  <a:gd name="T8" fmla="*/ 45 w 50"/>
                  <a:gd name="T9" fmla="*/ 11 h 49"/>
                  <a:gd name="T10" fmla="*/ 29 w 50"/>
                  <a:gd name="T11" fmla="*/ 2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49" y="29"/>
                    </a:cubicBezTo>
                    <a:cubicBezTo>
                      <a:pt x="50" y="23"/>
                      <a:pt x="49" y="17"/>
                      <a:pt x="45" y="11"/>
                    </a:cubicBezTo>
                    <a:cubicBezTo>
                      <a:pt x="41" y="6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2" name="Freeform 6337"/>
              <p:cNvSpPr>
                <a:spLocks/>
              </p:cNvSpPr>
              <p:nvPr/>
            </p:nvSpPr>
            <p:spPr bwMode="auto">
              <a:xfrm>
                <a:off x="16691" y="-13687"/>
                <a:ext cx="131" cy="131"/>
              </a:xfrm>
              <a:custGeom>
                <a:avLst/>
                <a:gdLst>
                  <a:gd name="T0" fmla="*/ 1 w 49"/>
                  <a:gd name="T1" fmla="*/ 23 h 49"/>
                  <a:gd name="T2" fmla="*/ 6 w 49"/>
                  <a:gd name="T3" fmla="*/ 40 h 49"/>
                  <a:gd name="T4" fmla="*/ 21 w 49"/>
                  <a:gd name="T5" fmla="*/ 49 h 49"/>
                  <a:gd name="T6" fmla="*/ 24 w 49"/>
                  <a:gd name="T7" fmla="*/ 49 h 49"/>
                  <a:gd name="T8" fmla="*/ 48 w 49"/>
                  <a:gd name="T9" fmla="*/ 29 h 49"/>
                  <a:gd name="T10" fmla="*/ 43 w 49"/>
                  <a:gd name="T11" fmla="*/ 11 h 49"/>
                  <a:gd name="T12" fmla="*/ 27 w 49"/>
                  <a:gd name="T13" fmla="*/ 2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3" name="Freeform 6338"/>
              <p:cNvSpPr>
                <a:spLocks/>
              </p:cNvSpPr>
              <p:nvPr/>
            </p:nvSpPr>
            <p:spPr bwMode="auto">
              <a:xfrm>
                <a:off x="16710" y="-13858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27 w 49"/>
                  <a:gd name="T9" fmla="*/ 1 h 49"/>
                  <a:gd name="T10" fmla="*/ 1 w 49"/>
                  <a:gd name="T11" fmla="*/ 23 h 49"/>
                  <a:gd name="T12" fmla="*/ 6 w 49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14"/>
                      <a:pt x="40" y="3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4" name="Freeform 6339"/>
              <p:cNvSpPr>
                <a:spLocks/>
              </p:cNvSpPr>
              <p:nvPr/>
            </p:nvSpPr>
            <p:spPr bwMode="auto">
              <a:xfrm>
                <a:off x="16723" y="-14031"/>
                <a:ext cx="131" cy="131"/>
              </a:xfrm>
              <a:custGeom>
                <a:avLst/>
                <a:gdLst>
                  <a:gd name="T0" fmla="*/ 6 w 49"/>
                  <a:gd name="T1" fmla="*/ 41 h 49"/>
                  <a:gd name="T2" fmla="*/ 23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2 w 49"/>
                  <a:gd name="T9" fmla="*/ 9 h 49"/>
                  <a:gd name="T10" fmla="*/ 26 w 49"/>
                  <a:gd name="T11" fmla="*/ 1 h 49"/>
                  <a:gd name="T12" fmla="*/ 1 w 49"/>
                  <a:gd name="T13" fmla="*/ 23 h 49"/>
                  <a:gd name="T14" fmla="*/ 6 w 49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1" y="46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5"/>
                      <a:pt x="32" y="2"/>
                      <a:pt x="26" y="1"/>
                    </a:cubicBezTo>
                    <a:cubicBezTo>
                      <a:pt x="13" y="0"/>
                      <a:pt x="1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5" name="Freeform 6340"/>
              <p:cNvSpPr>
                <a:spLocks/>
              </p:cNvSpPr>
              <p:nvPr/>
            </p:nvSpPr>
            <p:spPr bwMode="auto">
              <a:xfrm>
                <a:off x="16731" y="-14202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9 w 49"/>
                  <a:gd name="T5" fmla="*/ 25 h 47"/>
                  <a:gd name="T6" fmla="*/ 25 w 49"/>
                  <a:gd name="T7" fmla="*/ 0 h 47"/>
                  <a:gd name="T8" fmla="*/ 1 w 49"/>
                  <a:gd name="T9" fmla="*/ 23 h 47"/>
                  <a:gd name="T10" fmla="*/ 24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9" y="25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6" name="Freeform 6341"/>
              <p:cNvSpPr>
                <a:spLocks/>
              </p:cNvSpPr>
              <p:nvPr/>
            </p:nvSpPr>
            <p:spPr bwMode="auto">
              <a:xfrm>
                <a:off x="16736" y="-14378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41 w 48"/>
                  <a:gd name="T11" fmla="*/ 7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7" name="Freeform 6342"/>
              <p:cNvSpPr>
                <a:spLocks/>
              </p:cNvSpPr>
              <p:nvPr/>
            </p:nvSpPr>
            <p:spPr bwMode="auto">
              <a:xfrm>
                <a:off x="16736" y="-14554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0 w 48"/>
                  <a:gd name="T3" fmla="*/ 24 h 47"/>
                  <a:gd name="T4" fmla="*/ 24 w 48"/>
                  <a:gd name="T5" fmla="*/ 47 h 47"/>
                  <a:gd name="T6" fmla="*/ 24 w 48"/>
                  <a:gd name="T7" fmla="*/ 47 h 47"/>
                  <a:gd name="T8" fmla="*/ 41 w 48"/>
                  <a:gd name="T9" fmla="*/ 40 h 47"/>
                  <a:gd name="T10" fmla="*/ 48 w 48"/>
                  <a:gd name="T11" fmla="*/ 23 h 47"/>
                  <a:gd name="T12" fmla="*/ 23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0" y="47"/>
                      <a:pt x="36" y="45"/>
                      <a:pt x="41" y="40"/>
                    </a:cubicBezTo>
                    <a:cubicBezTo>
                      <a:pt x="45" y="36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8" name="Freeform 6343"/>
              <p:cNvSpPr>
                <a:spLocks/>
              </p:cNvSpPr>
              <p:nvPr/>
            </p:nvSpPr>
            <p:spPr bwMode="auto">
              <a:xfrm>
                <a:off x="16728" y="-1473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5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9" name="Freeform 6344"/>
              <p:cNvSpPr>
                <a:spLocks/>
              </p:cNvSpPr>
              <p:nvPr/>
            </p:nvSpPr>
            <p:spPr bwMode="auto">
              <a:xfrm>
                <a:off x="16718" y="-14906"/>
                <a:ext cx="130" cy="130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6 h 49"/>
                  <a:gd name="T6" fmla="*/ 24 w 49"/>
                  <a:gd name="T7" fmla="*/ 49 h 49"/>
                  <a:gd name="T8" fmla="*/ 26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1"/>
                      <a:pt x="11" y="4"/>
                      <a:pt x="6" y="9"/>
                    </a:cubicBezTo>
                    <a:cubicBezTo>
                      <a:pt x="2" y="14"/>
                      <a:pt x="0" y="20"/>
                      <a:pt x="1" y="26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0" name="Freeform 6345"/>
              <p:cNvSpPr>
                <a:spLocks/>
              </p:cNvSpPr>
              <p:nvPr/>
            </p:nvSpPr>
            <p:spPr bwMode="auto">
              <a:xfrm>
                <a:off x="16702" y="-15080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8 w 50"/>
                  <a:gd name="T9" fmla="*/ 23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1" name="Freeform 6346"/>
              <p:cNvSpPr>
                <a:spLocks/>
              </p:cNvSpPr>
              <p:nvPr/>
            </p:nvSpPr>
            <p:spPr bwMode="auto">
              <a:xfrm>
                <a:off x="16683" y="-15251"/>
                <a:ext cx="131" cy="131"/>
              </a:xfrm>
              <a:custGeom>
                <a:avLst/>
                <a:gdLst>
                  <a:gd name="T0" fmla="*/ 21 w 49"/>
                  <a:gd name="T1" fmla="*/ 1 h 49"/>
                  <a:gd name="T2" fmla="*/ 5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2 h 49"/>
                  <a:gd name="T12" fmla="*/ 21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49" y="35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2" name="Freeform 6347"/>
              <p:cNvSpPr>
                <a:spLocks/>
              </p:cNvSpPr>
              <p:nvPr/>
            </p:nvSpPr>
            <p:spPr bwMode="auto">
              <a:xfrm>
                <a:off x="16654" y="-15421"/>
                <a:ext cx="136" cy="130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6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3" name="Freeform 6348"/>
              <p:cNvSpPr>
                <a:spLocks/>
              </p:cNvSpPr>
              <p:nvPr/>
            </p:nvSpPr>
            <p:spPr bwMode="auto">
              <a:xfrm>
                <a:off x="16624" y="-15592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2 w 51"/>
                  <a:gd name="T3" fmla="*/ 31 h 50"/>
                  <a:gd name="T4" fmla="*/ 26 w 51"/>
                  <a:gd name="T5" fmla="*/ 50 h 50"/>
                  <a:gd name="T6" fmla="*/ 30 w 51"/>
                  <a:gd name="T7" fmla="*/ 50 h 50"/>
                  <a:gd name="T8" fmla="*/ 49 w 51"/>
                  <a:gd name="T9" fmla="*/ 22 h 50"/>
                  <a:gd name="T10" fmla="*/ 21 w 51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30" y="50"/>
                    </a:cubicBez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4" name="Freeform 6349"/>
              <p:cNvSpPr>
                <a:spLocks/>
              </p:cNvSpPr>
              <p:nvPr/>
            </p:nvSpPr>
            <p:spPr bwMode="auto">
              <a:xfrm>
                <a:off x="16590" y="-15757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2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4"/>
                      <a:pt x="51" y="27"/>
                      <a:pt x="49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5" name="Freeform 6350"/>
              <p:cNvSpPr>
                <a:spLocks/>
              </p:cNvSpPr>
              <p:nvPr/>
            </p:nvSpPr>
            <p:spPr bwMode="auto">
              <a:xfrm>
                <a:off x="16550" y="-15923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6" name="Freeform 6351"/>
              <p:cNvSpPr>
                <a:spLocks/>
              </p:cNvSpPr>
              <p:nvPr/>
            </p:nvSpPr>
            <p:spPr bwMode="auto">
              <a:xfrm>
                <a:off x="16507" y="-16086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3 w 51"/>
                  <a:gd name="T7" fmla="*/ 49 h 50"/>
                  <a:gd name="T8" fmla="*/ 47 w 51"/>
                  <a:gd name="T9" fmla="*/ 38 h 50"/>
                  <a:gd name="T10" fmla="*/ 49 w 51"/>
                  <a:gd name="T11" fmla="*/ 20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6"/>
                      <a:pt x="0" y="20"/>
                      <a:pt x="3" y="32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8" y="50"/>
                      <a:pt x="31" y="50"/>
                      <a:pt x="33" y="49"/>
                    </a:cubicBezTo>
                    <a:cubicBezTo>
                      <a:pt x="39" y="47"/>
                      <a:pt x="44" y="43"/>
                      <a:pt x="47" y="38"/>
                    </a:cubicBezTo>
                    <a:cubicBezTo>
                      <a:pt x="50" y="32"/>
                      <a:pt x="51" y="26"/>
                      <a:pt x="49" y="20"/>
                    </a:cubicBezTo>
                    <a:cubicBezTo>
                      <a:pt x="46" y="7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7" name="Freeform 6352"/>
              <p:cNvSpPr>
                <a:spLocks/>
              </p:cNvSpPr>
              <p:nvPr/>
            </p:nvSpPr>
            <p:spPr bwMode="auto">
              <a:xfrm>
                <a:off x="16464" y="-16248"/>
                <a:ext cx="136" cy="133"/>
              </a:xfrm>
              <a:custGeom>
                <a:avLst/>
                <a:gdLst>
                  <a:gd name="T0" fmla="*/ 18 w 51"/>
                  <a:gd name="T1" fmla="*/ 4 h 50"/>
                  <a:gd name="T2" fmla="*/ 4 w 51"/>
                  <a:gd name="T3" fmla="*/ 15 h 50"/>
                  <a:gd name="T4" fmla="*/ 2 w 51"/>
                  <a:gd name="T5" fmla="*/ 33 h 50"/>
                  <a:gd name="T6" fmla="*/ 25 w 51"/>
                  <a:gd name="T7" fmla="*/ 50 h 50"/>
                  <a:gd name="T8" fmla="*/ 31 w 51"/>
                  <a:gd name="T9" fmla="*/ 49 h 50"/>
                  <a:gd name="T10" fmla="*/ 47 w 51"/>
                  <a:gd name="T11" fmla="*/ 20 h 50"/>
                  <a:gd name="T12" fmla="*/ 18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"/>
                    </a:moveTo>
                    <a:cubicBezTo>
                      <a:pt x="12" y="6"/>
                      <a:pt x="7" y="10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6"/>
                      <a:pt x="51" y="32"/>
                      <a:pt x="47" y="20"/>
                    </a:cubicBezTo>
                    <a:cubicBezTo>
                      <a:pt x="44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8" name="Freeform 6353"/>
              <p:cNvSpPr>
                <a:spLocks/>
              </p:cNvSpPr>
              <p:nvPr/>
            </p:nvSpPr>
            <p:spPr bwMode="auto">
              <a:xfrm>
                <a:off x="16408" y="-16409"/>
                <a:ext cx="136" cy="137"/>
              </a:xfrm>
              <a:custGeom>
                <a:avLst/>
                <a:gdLst>
                  <a:gd name="T0" fmla="*/ 19 w 51"/>
                  <a:gd name="T1" fmla="*/ 4 h 51"/>
                  <a:gd name="T2" fmla="*/ 4 w 51"/>
                  <a:gd name="T3" fmla="*/ 34 h 51"/>
                  <a:gd name="T4" fmla="*/ 26 w 51"/>
                  <a:gd name="T5" fmla="*/ 51 h 51"/>
                  <a:gd name="T6" fmla="*/ 34 w 51"/>
                  <a:gd name="T7" fmla="*/ 49 h 51"/>
                  <a:gd name="T8" fmla="*/ 48 w 51"/>
                  <a:gd name="T9" fmla="*/ 37 h 51"/>
                  <a:gd name="T10" fmla="*/ 49 w 51"/>
                  <a:gd name="T11" fmla="*/ 19 h 51"/>
                  <a:gd name="T12" fmla="*/ 19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4"/>
                    </a:moveTo>
                    <a:cubicBezTo>
                      <a:pt x="6" y="8"/>
                      <a:pt x="0" y="22"/>
                      <a:pt x="4" y="34"/>
                    </a:cubicBezTo>
                    <a:cubicBezTo>
                      <a:pt x="7" y="44"/>
                      <a:pt x="16" y="51"/>
                      <a:pt x="26" y="51"/>
                    </a:cubicBezTo>
                    <a:cubicBezTo>
                      <a:pt x="29" y="51"/>
                      <a:pt x="31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9" name="Freeform 6354"/>
              <p:cNvSpPr>
                <a:spLocks/>
              </p:cNvSpPr>
              <p:nvPr/>
            </p:nvSpPr>
            <p:spPr bwMode="auto">
              <a:xfrm>
                <a:off x="16352" y="-16566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4 w 51"/>
                  <a:gd name="T3" fmla="*/ 35 h 51"/>
                  <a:gd name="T4" fmla="*/ 26 w 51"/>
                  <a:gd name="T5" fmla="*/ 51 h 51"/>
                  <a:gd name="T6" fmla="*/ 35 w 51"/>
                  <a:gd name="T7" fmla="*/ 49 h 51"/>
                  <a:gd name="T8" fmla="*/ 48 w 51"/>
                  <a:gd name="T9" fmla="*/ 37 h 51"/>
                  <a:gd name="T10" fmla="*/ 49 w 51"/>
                  <a:gd name="T11" fmla="*/ 19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6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1" y="47"/>
                      <a:pt x="45" y="43"/>
                      <a:pt x="48" y="37"/>
                    </a:cubicBezTo>
                    <a:cubicBezTo>
                      <a:pt x="51" y="31"/>
                      <a:pt x="51" y="25"/>
                      <a:pt x="49" y="19"/>
                    </a:cubicBezTo>
                    <a:cubicBezTo>
                      <a:pt x="45" y="7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0" name="Freeform 6355"/>
              <p:cNvSpPr>
                <a:spLocks/>
              </p:cNvSpPr>
              <p:nvPr/>
            </p:nvSpPr>
            <p:spPr bwMode="auto">
              <a:xfrm>
                <a:off x="16296" y="-16723"/>
                <a:ext cx="134" cy="136"/>
              </a:xfrm>
              <a:custGeom>
                <a:avLst/>
                <a:gdLst>
                  <a:gd name="T0" fmla="*/ 25 w 50"/>
                  <a:gd name="T1" fmla="*/ 51 h 51"/>
                  <a:gd name="T2" fmla="*/ 34 w 50"/>
                  <a:gd name="T3" fmla="*/ 50 h 51"/>
                  <a:gd name="T4" fmla="*/ 47 w 50"/>
                  <a:gd name="T5" fmla="*/ 37 h 51"/>
                  <a:gd name="T6" fmla="*/ 47 w 50"/>
                  <a:gd name="T7" fmla="*/ 19 h 51"/>
                  <a:gd name="T8" fmla="*/ 16 w 50"/>
                  <a:gd name="T9" fmla="*/ 5 h 51"/>
                  <a:gd name="T10" fmla="*/ 3 w 50"/>
                  <a:gd name="T11" fmla="*/ 18 h 51"/>
                  <a:gd name="T12" fmla="*/ 3 w 50"/>
                  <a:gd name="T13" fmla="*/ 36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8" y="51"/>
                      <a:pt x="31" y="51"/>
                      <a:pt x="34" y="50"/>
                    </a:cubicBezTo>
                    <a:cubicBezTo>
                      <a:pt x="40" y="47"/>
                      <a:pt x="44" y="43"/>
                      <a:pt x="47" y="37"/>
                    </a:cubicBezTo>
                    <a:cubicBezTo>
                      <a:pt x="49" y="31"/>
                      <a:pt x="50" y="25"/>
                      <a:pt x="47" y="19"/>
                    </a:cubicBezTo>
                    <a:cubicBezTo>
                      <a:pt x="43" y="7"/>
                      <a:pt x="28" y="0"/>
                      <a:pt x="16" y="5"/>
                    </a:cubicBezTo>
                    <a:cubicBezTo>
                      <a:pt x="10" y="7"/>
                      <a:pt x="6" y="12"/>
                      <a:pt x="3" y="18"/>
                    </a:cubicBezTo>
                    <a:cubicBezTo>
                      <a:pt x="1" y="24"/>
                      <a:pt x="0" y="30"/>
                      <a:pt x="3" y="36"/>
                    </a:cubicBezTo>
                    <a:cubicBezTo>
                      <a:pt x="6" y="45"/>
                      <a:pt x="15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1" name="Freeform 6356"/>
              <p:cNvSpPr>
                <a:spLocks/>
              </p:cNvSpPr>
              <p:nvPr/>
            </p:nvSpPr>
            <p:spPr bwMode="auto">
              <a:xfrm>
                <a:off x="29689" y="-17145"/>
                <a:ext cx="139" cy="133"/>
              </a:xfrm>
              <a:custGeom>
                <a:avLst/>
                <a:gdLst>
                  <a:gd name="T0" fmla="*/ 15 w 52"/>
                  <a:gd name="T1" fmla="*/ 48 h 50"/>
                  <a:gd name="T2" fmla="*/ 25 w 52"/>
                  <a:gd name="T3" fmla="*/ 50 h 50"/>
                  <a:gd name="T4" fmla="*/ 46 w 52"/>
                  <a:gd name="T5" fmla="*/ 37 h 50"/>
                  <a:gd name="T6" fmla="*/ 35 w 52"/>
                  <a:gd name="T7" fmla="*/ 5 h 50"/>
                  <a:gd name="T8" fmla="*/ 3 w 52"/>
                  <a:gd name="T9" fmla="*/ 16 h 50"/>
                  <a:gd name="T10" fmla="*/ 2 w 52"/>
                  <a:gd name="T11" fmla="*/ 35 h 50"/>
                  <a:gd name="T12" fmla="*/ 15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5" y="48"/>
                    </a:moveTo>
                    <a:cubicBezTo>
                      <a:pt x="18" y="50"/>
                      <a:pt x="21" y="50"/>
                      <a:pt x="25" y="50"/>
                    </a:cubicBezTo>
                    <a:cubicBezTo>
                      <a:pt x="34" y="50"/>
                      <a:pt x="43" y="45"/>
                      <a:pt x="46" y="37"/>
                    </a:cubicBezTo>
                    <a:cubicBezTo>
                      <a:pt x="52" y="25"/>
                      <a:pt x="47" y="11"/>
                      <a:pt x="35" y="5"/>
                    </a:cubicBezTo>
                    <a:cubicBezTo>
                      <a:pt x="24" y="0"/>
                      <a:pt x="9" y="5"/>
                      <a:pt x="3" y="16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5" y="41"/>
                      <a:pt x="9" y="45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2" name="Freeform 6357"/>
              <p:cNvSpPr>
                <a:spLocks/>
              </p:cNvSpPr>
              <p:nvPr/>
            </p:nvSpPr>
            <p:spPr bwMode="auto">
              <a:xfrm>
                <a:off x="29614" y="-16996"/>
                <a:ext cx="139" cy="137"/>
              </a:xfrm>
              <a:custGeom>
                <a:avLst/>
                <a:gdLst>
                  <a:gd name="T0" fmla="*/ 17 w 52"/>
                  <a:gd name="T1" fmla="*/ 49 h 51"/>
                  <a:gd name="T2" fmla="*/ 27 w 52"/>
                  <a:gd name="T3" fmla="*/ 51 h 51"/>
                  <a:gd name="T4" fmla="*/ 49 w 52"/>
                  <a:gd name="T5" fmla="*/ 37 h 51"/>
                  <a:gd name="T6" fmla="*/ 49 w 52"/>
                  <a:gd name="T7" fmla="*/ 19 h 51"/>
                  <a:gd name="T8" fmla="*/ 37 w 52"/>
                  <a:gd name="T9" fmla="*/ 5 h 51"/>
                  <a:gd name="T10" fmla="*/ 5 w 52"/>
                  <a:gd name="T11" fmla="*/ 17 h 51"/>
                  <a:gd name="T12" fmla="*/ 17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9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1" y="31"/>
                      <a:pt x="52" y="25"/>
                      <a:pt x="49" y="19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5" y="0"/>
                      <a:pt x="11" y="6"/>
                      <a:pt x="5" y="17"/>
                    </a:cubicBezTo>
                    <a:cubicBezTo>
                      <a:pt x="0" y="29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3" name="Freeform 6358"/>
              <p:cNvSpPr>
                <a:spLocks/>
              </p:cNvSpPr>
              <p:nvPr/>
            </p:nvSpPr>
            <p:spPr bwMode="auto">
              <a:xfrm>
                <a:off x="29550" y="-16841"/>
                <a:ext cx="136" cy="134"/>
              </a:xfrm>
              <a:custGeom>
                <a:avLst/>
                <a:gdLst>
                  <a:gd name="T0" fmla="*/ 5 w 51"/>
                  <a:gd name="T1" fmla="*/ 17 h 50"/>
                  <a:gd name="T2" fmla="*/ 18 w 51"/>
                  <a:gd name="T3" fmla="*/ 49 h 50"/>
                  <a:gd name="T4" fmla="*/ 27 w 51"/>
                  <a:gd name="T5" fmla="*/ 50 h 50"/>
                  <a:gd name="T6" fmla="*/ 49 w 51"/>
                  <a:gd name="T7" fmla="*/ 36 h 50"/>
                  <a:gd name="T8" fmla="*/ 49 w 51"/>
                  <a:gd name="T9" fmla="*/ 17 h 50"/>
                  <a:gd name="T10" fmla="*/ 36 w 51"/>
                  <a:gd name="T11" fmla="*/ 4 h 50"/>
                  <a:gd name="T12" fmla="*/ 5 w 51"/>
                  <a:gd name="T13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" y="17"/>
                    </a:moveTo>
                    <a:cubicBezTo>
                      <a:pt x="0" y="29"/>
                      <a:pt x="5" y="43"/>
                      <a:pt x="18" y="49"/>
                    </a:cubicBezTo>
                    <a:cubicBezTo>
                      <a:pt x="20" y="50"/>
                      <a:pt x="24" y="50"/>
                      <a:pt x="27" y="50"/>
                    </a:cubicBezTo>
                    <a:cubicBezTo>
                      <a:pt x="36" y="50"/>
                      <a:pt x="45" y="45"/>
                      <a:pt x="49" y="36"/>
                    </a:cubicBezTo>
                    <a:cubicBezTo>
                      <a:pt x="51" y="30"/>
                      <a:pt x="51" y="23"/>
                      <a:pt x="49" y="17"/>
                    </a:cubicBezTo>
                    <a:cubicBezTo>
                      <a:pt x="46" y="12"/>
                      <a:pt x="42" y="7"/>
                      <a:pt x="36" y="4"/>
                    </a:cubicBezTo>
                    <a:cubicBezTo>
                      <a:pt x="24" y="0"/>
                      <a:pt x="10" y="5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4" name="Freeform 6359"/>
              <p:cNvSpPr>
                <a:spLocks/>
              </p:cNvSpPr>
              <p:nvPr/>
            </p:nvSpPr>
            <p:spPr bwMode="auto">
              <a:xfrm>
                <a:off x="29494" y="-16686"/>
                <a:ext cx="139" cy="133"/>
              </a:xfrm>
              <a:custGeom>
                <a:avLst/>
                <a:gdLst>
                  <a:gd name="T0" fmla="*/ 47 w 52"/>
                  <a:gd name="T1" fmla="*/ 35 h 50"/>
                  <a:gd name="T2" fmla="*/ 33 w 52"/>
                  <a:gd name="T3" fmla="*/ 4 h 50"/>
                  <a:gd name="T4" fmla="*/ 3 w 52"/>
                  <a:gd name="T5" fmla="*/ 18 h 50"/>
                  <a:gd name="T6" fmla="*/ 3 w 52"/>
                  <a:gd name="T7" fmla="*/ 36 h 50"/>
                  <a:gd name="T8" fmla="*/ 16 w 52"/>
                  <a:gd name="T9" fmla="*/ 49 h 50"/>
                  <a:gd name="T10" fmla="*/ 25 w 52"/>
                  <a:gd name="T11" fmla="*/ 50 h 50"/>
                  <a:gd name="T12" fmla="*/ 47 w 52"/>
                  <a:gd name="T1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7" y="35"/>
                    </a:moveTo>
                    <a:cubicBezTo>
                      <a:pt x="52" y="23"/>
                      <a:pt x="46" y="9"/>
                      <a:pt x="33" y="4"/>
                    </a:cubicBezTo>
                    <a:cubicBezTo>
                      <a:pt x="21" y="0"/>
                      <a:pt x="7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6" y="42"/>
                      <a:pt x="10" y="47"/>
                      <a:pt x="16" y="49"/>
                    </a:cubicBez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5" name="Freeform 6360"/>
              <p:cNvSpPr>
                <a:spLocks/>
              </p:cNvSpPr>
              <p:nvPr/>
            </p:nvSpPr>
            <p:spPr bwMode="auto">
              <a:xfrm>
                <a:off x="29438" y="-16529"/>
                <a:ext cx="136" cy="134"/>
              </a:xfrm>
              <a:custGeom>
                <a:avLst/>
                <a:gdLst>
                  <a:gd name="T0" fmla="*/ 47 w 51"/>
                  <a:gd name="T1" fmla="*/ 34 h 50"/>
                  <a:gd name="T2" fmla="*/ 32 w 51"/>
                  <a:gd name="T3" fmla="*/ 4 h 50"/>
                  <a:gd name="T4" fmla="*/ 2 w 51"/>
                  <a:gd name="T5" fmla="*/ 18 h 50"/>
                  <a:gd name="T6" fmla="*/ 3 w 51"/>
                  <a:gd name="T7" fmla="*/ 37 h 50"/>
                  <a:gd name="T8" fmla="*/ 16 w 51"/>
                  <a:gd name="T9" fmla="*/ 49 h 50"/>
                  <a:gd name="T10" fmla="*/ 24 w 51"/>
                  <a:gd name="T11" fmla="*/ 50 h 50"/>
                  <a:gd name="T12" fmla="*/ 47 w 51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7" y="34"/>
                    </a:moveTo>
                    <a:cubicBezTo>
                      <a:pt x="51" y="22"/>
                      <a:pt x="45" y="8"/>
                      <a:pt x="32" y="4"/>
                    </a:cubicBezTo>
                    <a:cubicBezTo>
                      <a:pt x="20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6" y="42"/>
                      <a:pt x="10" y="47"/>
                      <a:pt x="16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4" y="50"/>
                      <a:pt x="43" y="44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6" name="Freeform 6361"/>
              <p:cNvSpPr>
                <a:spLocks/>
              </p:cNvSpPr>
              <p:nvPr/>
            </p:nvSpPr>
            <p:spPr bwMode="auto">
              <a:xfrm>
                <a:off x="29380" y="-16371"/>
                <a:ext cx="136" cy="136"/>
              </a:xfrm>
              <a:custGeom>
                <a:avLst/>
                <a:gdLst>
                  <a:gd name="T0" fmla="*/ 49 w 51"/>
                  <a:gd name="T1" fmla="*/ 34 h 51"/>
                  <a:gd name="T2" fmla="*/ 48 w 51"/>
                  <a:gd name="T3" fmla="*/ 16 h 51"/>
                  <a:gd name="T4" fmla="*/ 34 w 51"/>
                  <a:gd name="T5" fmla="*/ 4 h 51"/>
                  <a:gd name="T6" fmla="*/ 4 w 51"/>
                  <a:gd name="T7" fmla="*/ 20 h 51"/>
                  <a:gd name="T8" fmla="*/ 19 w 51"/>
                  <a:gd name="T9" fmla="*/ 50 h 51"/>
                  <a:gd name="T10" fmla="*/ 26 w 51"/>
                  <a:gd name="T11" fmla="*/ 51 h 51"/>
                  <a:gd name="T12" fmla="*/ 49 w 51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4"/>
                    </a:move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1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7" name="Freeform 6362"/>
              <p:cNvSpPr>
                <a:spLocks/>
              </p:cNvSpPr>
              <p:nvPr/>
            </p:nvSpPr>
            <p:spPr bwMode="auto">
              <a:xfrm>
                <a:off x="29334" y="-16208"/>
                <a:ext cx="134" cy="133"/>
              </a:xfrm>
              <a:custGeom>
                <a:avLst/>
                <a:gdLst>
                  <a:gd name="T0" fmla="*/ 18 w 50"/>
                  <a:gd name="T1" fmla="*/ 49 h 50"/>
                  <a:gd name="T2" fmla="*/ 25 w 50"/>
                  <a:gd name="T3" fmla="*/ 50 h 50"/>
                  <a:gd name="T4" fmla="*/ 48 w 50"/>
                  <a:gd name="T5" fmla="*/ 33 h 50"/>
                  <a:gd name="T6" fmla="*/ 46 w 50"/>
                  <a:gd name="T7" fmla="*/ 15 h 50"/>
                  <a:gd name="T8" fmla="*/ 32 w 50"/>
                  <a:gd name="T9" fmla="*/ 3 h 50"/>
                  <a:gd name="T10" fmla="*/ 2 w 50"/>
                  <a:gd name="T11" fmla="*/ 19 h 50"/>
                  <a:gd name="T12" fmla="*/ 4 w 50"/>
                  <a:gd name="T13" fmla="*/ 38 h 50"/>
                  <a:gd name="T14" fmla="*/ 18 w 50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8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8" name="Freeform 6363"/>
              <p:cNvSpPr>
                <a:spLocks/>
              </p:cNvSpPr>
              <p:nvPr/>
            </p:nvSpPr>
            <p:spPr bwMode="auto">
              <a:xfrm>
                <a:off x="29292" y="-16046"/>
                <a:ext cx="130" cy="134"/>
              </a:xfrm>
              <a:custGeom>
                <a:avLst/>
                <a:gdLst>
                  <a:gd name="T0" fmla="*/ 45 w 49"/>
                  <a:gd name="T1" fmla="*/ 14 h 50"/>
                  <a:gd name="T2" fmla="*/ 30 w 49"/>
                  <a:gd name="T3" fmla="*/ 3 h 50"/>
                  <a:gd name="T4" fmla="*/ 1 w 49"/>
                  <a:gd name="T5" fmla="*/ 20 h 50"/>
                  <a:gd name="T6" fmla="*/ 4 w 49"/>
                  <a:gd name="T7" fmla="*/ 38 h 50"/>
                  <a:gd name="T8" fmla="*/ 18 w 49"/>
                  <a:gd name="T9" fmla="*/ 49 h 50"/>
                  <a:gd name="T10" fmla="*/ 24 w 49"/>
                  <a:gd name="T11" fmla="*/ 50 h 50"/>
                  <a:gd name="T12" fmla="*/ 47 w 49"/>
                  <a:gd name="T13" fmla="*/ 32 h 50"/>
                  <a:gd name="T14" fmla="*/ 45 w 49"/>
                  <a:gd name="T15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5" y="14"/>
                    </a:moveTo>
                    <a:cubicBezTo>
                      <a:pt x="42" y="9"/>
                      <a:pt x="37" y="5"/>
                      <a:pt x="30" y="3"/>
                    </a:cubicBezTo>
                    <a:cubicBezTo>
                      <a:pt x="18" y="0"/>
                      <a:pt x="5" y="7"/>
                      <a:pt x="1" y="20"/>
                    </a:cubicBezTo>
                    <a:cubicBezTo>
                      <a:pt x="0" y="26"/>
                      <a:pt x="0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2"/>
                    </a:cubicBezTo>
                    <a:cubicBezTo>
                      <a:pt x="49" y="26"/>
                      <a:pt x="48" y="20"/>
                      <a:pt x="4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9" name="Freeform 6364"/>
              <p:cNvSpPr>
                <a:spLocks/>
              </p:cNvSpPr>
              <p:nvPr/>
            </p:nvSpPr>
            <p:spPr bwMode="auto">
              <a:xfrm>
                <a:off x="29246" y="-15883"/>
                <a:ext cx="136" cy="134"/>
              </a:xfrm>
              <a:custGeom>
                <a:avLst/>
                <a:gdLst>
                  <a:gd name="T0" fmla="*/ 32 w 51"/>
                  <a:gd name="T1" fmla="*/ 3 h 50"/>
                  <a:gd name="T2" fmla="*/ 3 w 51"/>
                  <a:gd name="T3" fmla="*/ 21 h 50"/>
                  <a:gd name="T4" fmla="*/ 21 w 51"/>
                  <a:gd name="T5" fmla="*/ 50 h 50"/>
                  <a:gd name="T6" fmla="*/ 26 w 51"/>
                  <a:gd name="T7" fmla="*/ 50 h 50"/>
                  <a:gd name="T8" fmla="*/ 49 w 51"/>
                  <a:gd name="T9" fmla="*/ 32 h 50"/>
                  <a:gd name="T10" fmla="*/ 46 w 51"/>
                  <a:gd name="T11" fmla="*/ 14 h 50"/>
                  <a:gd name="T12" fmla="*/ 3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0" name="Freeform 6365"/>
              <p:cNvSpPr>
                <a:spLocks/>
              </p:cNvSpPr>
              <p:nvPr/>
            </p:nvSpPr>
            <p:spPr bwMode="auto">
              <a:xfrm>
                <a:off x="29214" y="-15715"/>
                <a:ext cx="131" cy="134"/>
              </a:xfrm>
              <a:custGeom>
                <a:avLst/>
                <a:gdLst>
                  <a:gd name="T0" fmla="*/ 29 w 49"/>
                  <a:gd name="T1" fmla="*/ 2 h 50"/>
                  <a:gd name="T2" fmla="*/ 1 w 49"/>
                  <a:gd name="T3" fmla="*/ 21 h 50"/>
                  <a:gd name="T4" fmla="*/ 4 w 49"/>
                  <a:gd name="T5" fmla="*/ 39 h 50"/>
                  <a:gd name="T6" fmla="*/ 20 w 49"/>
                  <a:gd name="T7" fmla="*/ 49 h 50"/>
                  <a:gd name="T8" fmla="*/ 25 w 49"/>
                  <a:gd name="T9" fmla="*/ 50 h 50"/>
                  <a:gd name="T10" fmla="*/ 48 w 49"/>
                  <a:gd name="T11" fmla="*/ 31 h 50"/>
                  <a:gd name="T12" fmla="*/ 44 w 49"/>
                  <a:gd name="T13" fmla="*/ 13 h 50"/>
                  <a:gd name="T14" fmla="*/ 29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9" y="2"/>
                    </a:move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49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6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1" name="Freeform 6366"/>
              <p:cNvSpPr>
                <a:spLocks/>
              </p:cNvSpPr>
              <p:nvPr/>
            </p:nvSpPr>
            <p:spPr bwMode="auto">
              <a:xfrm>
                <a:off x="29182" y="-15549"/>
                <a:ext cx="134" cy="133"/>
              </a:xfrm>
              <a:custGeom>
                <a:avLst/>
                <a:gdLst>
                  <a:gd name="T0" fmla="*/ 29 w 50"/>
                  <a:gd name="T1" fmla="*/ 3 h 50"/>
                  <a:gd name="T2" fmla="*/ 1 w 50"/>
                  <a:gd name="T3" fmla="*/ 22 h 50"/>
                  <a:gd name="T4" fmla="*/ 5 w 50"/>
                  <a:gd name="T5" fmla="*/ 40 h 50"/>
                  <a:gd name="T6" fmla="*/ 20 w 50"/>
                  <a:gd name="T7" fmla="*/ 50 h 50"/>
                  <a:gd name="T8" fmla="*/ 25 w 50"/>
                  <a:gd name="T9" fmla="*/ 50 h 50"/>
                  <a:gd name="T10" fmla="*/ 48 w 50"/>
                  <a:gd name="T11" fmla="*/ 31 h 50"/>
                  <a:gd name="T12" fmla="*/ 29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3"/>
                    </a:moveTo>
                    <a:cubicBezTo>
                      <a:pt x="16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18"/>
                      <a:pt x="42" y="5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2" name="Freeform 6367"/>
              <p:cNvSpPr>
                <a:spLocks/>
              </p:cNvSpPr>
              <p:nvPr/>
            </p:nvSpPr>
            <p:spPr bwMode="auto">
              <a:xfrm>
                <a:off x="29156" y="-15379"/>
                <a:ext cx="130" cy="131"/>
              </a:xfrm>
              <a:custGeom>
                <a:avLst/>
                <a:gdLst>
                  <a:gd name="T0" fmla="*/ 28 w 49"/>
                  <a:gd name="T1" fmla="*/ 2 h 49"/>
                  <a:gd name="T2" fmla="*/ 1 w 49"/>
                  <a:gd name="T3" fmla="*/ 22 h 49"/>
                  <a:gd name="T4" fmla="*/ 5 w 49"/>
                  <a:gd name="T5" fmla="*/ 40 h 49"/>
                  <a:gd name="T6" fmla="*/ 21 w 49"/>
                  <a:gd name="T7" fmla="*/ 49 h 49"/>
                  <a:gd name="T8" fmla="*/ 24 w 49"/>
                  <a:gd name="T9" fmla="*/ 49 h 49"/>
                  <a:gd name="T10" fmla="*/ 48 w 49"/>
                  <a:gd name="T11" fmla="*/ 29 h 49"/>
                  <a:gd name="T12" fmla="*/ 43 w 49"/>
                  <a:gd name="T13" fmla="*/ 12 h 49"/>
                  <a:gd name="T14" fmla="*/ 28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40" y="6"/>
                      <a:pt x="34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3" name="Freeform 6368"/>
              <p:cNvSpPr>
                <a:spLocks/>
              </p:cNvSpPr>
              <p:nvPr/>
            </p:nvSpPr>
            <p:spPr bwMode="auto">
              <a:xfrm>
                <a:off x="8540" y="-8415"/>
                <a:ext cx="136" cy="136"/>
              </a:xfrm>
              <a:custGeom>
                <a:avLst/>
                <a:gdLst>
                  <a:gd name="T0" fmla="*/ 4 w 51"/>
                  <a:gd name="T1" fmla="*/ 19 h 51"/>
                  <a:gd name="T2" fmla="*/ 19 w 51"/>
                  <a:gd name="T3" fmla="*/ 50 h 51"/>
                  <a:gd name="T4" fmla="*/ 26 w 51"/>
                  <a:gd name="T5" fmla="*/ 51 h 51"/>
                  <a:gd name="T6" fmla="*/ 49 w 51"/>
                  <a:gd name="T7" fmla="*/ 35 h 51"/>
                  <a:gd name="T8" fmla="*/ 48 w 51"/>
                  <a:gd name="T9" fmla="*/ 17 h 51"/>
                  <a:gd name="T10" fmla="*/ 34 w 51"/>
                  <a:gd name="T11" fmla="*/ 4 h 51"/>
                  <a:gd name="T12" fmla="*/ 4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" y="19"/>
                    </a:moveTo>
                    <a:cubicBezTo>
                      <a:pt x="0" y="32"/>
                      <a:pt x="6" y="45"/>
                      <a:pt x="19" y="50"/>
                    </a:cubicBezTo>
                    <a:cubicBezTo>
                      <a:pt x="21" y="51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1" y="29"/>
                      <a:pt x="51" y="22"/>
                      <a:pt x="48" y="17"/>
                    </a:cubicBezTo>
                    <a:cubicBezTo>
                      <a:pt x="45" y="11"/>
                      <a:pt x="40" y="7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4" name="Freeform 6369"/>
              <p:cNvSpPr>
                <a:spLocks/>
              </p:cNvSpPr>
              <p:nvPr/>
            </p:nvSpPr>
            <p:spPr bwMode="auto">
              <a:xfrm>
                <a:off x="8706" y="-8361"/>
                <a:ext cx="130" cy="133"/>
              </a:xfrm>
              <a:custGeom>
                <a:avLst/>
                <a:gdLst>
                  <a:gd name="T0" fmla="*/ 2 w 49"/>
                  <a:gd name="T1" fmla="*/ 19 h 50"/>
                  <a:gd name="T2" fmla="*/ 3 w 49"/>
                  <a:gd name="T3" fmla="*/ 37 h 50"/>
                  <a:gd name="T4" fmla="*/ 17 w 49"/>
                  <a:gd name="T5" fmla="*/ 49 h 50"/>
                  <a:gd name="T6" fmla="*/ 25 w 49"/>
                  <a:gd name="T7" fmla="*/ 50 h 50"/>
                  <a:gd name="T8" fmla="*/ 47 w 49"/>
                  <a:gd name="T9" fmla="*/ 33 h 50"/>
                  <a:gd name="T10" fmla="*/ 46 w 49"/>
                  <a:gd name="T11" fmla="*/ 15 h 50"/>
                  <a:gd name="T12" fmla="*/ 32 w 49"/>
                  <a:gd name="T13" fmla="*/ 3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9" y="21"/>
                      <a:pt x="46" y="15"/>
                    </a:cubicBezTo>
                    <a:cubicBezTo>
                      <a:pt x="43" y="10"/>
                      <a:pt x="38" y="5"/>
                      <a:pt x="32" y="3"/>
                    </a:cubicBezTo>
                    <a:cubicBezTo>
                      <a:pt x="19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5" name="Freeform 6370"/>
              <p:cNvSpPr>
                <a:spLocks/>
              </p:cNvSpPr>
              <p:nvPr/>
            </p:nvSpPr>
            <p:spPr bwMode="auto">
              <a:xfrm>
                <a:off x="8863" y="-8316"/>
                <a:ext cx="136" cy="136"/>
              </a:xfrm>
              <a:custGeom>
                <a:avLst/>
                <a:gdLst>
                  <a:gd name="T0" fmla="*/ 20 w 51"/>
                  <a:gd name="T1" fmla="*/ 50 h 51"/>
                  <a:gd name="T2" fmla="*/ 26 w 51"/>
                  <a:gd name="T3" fmla="*/ 51 h 51"/>
                  <a:gd name="T4" fmla="*/ 49 w 51"/>
                  <a:gd name="T5" fmla="*/ 33 h 51"/>
                  <a:gd name="T6" fmla="*/ 47 w 51"/>
                  <a:gd name="T7" fmla="*/ 15 h 51"/>
                  <a:gd name="T8" fmla="*/ 33 w 51"/>
                  <a:gd name="T9" fmla="*/ 4 h 51"/>
                  <a:gd name="T10" fmla="*/ 3 w 51"/>
                  <a:gd name="T11" fmla="*/ 20 h 51"/>
                  <a:gd name="T12" fmla="*/ 20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0" y="50"/>
                    </a:moveTo>
                    <a:cubicBezTo>
                      <a:pt x="22" y="51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3"/>
                    </a:cubicBezTo>
                    <a:cubicBezTo>
                      <a:pt x="51" y="27"/>
                      <a:pt x="50" y="21"/>
                      <a:pt x="47" y="15"/>
                    </a:cubicBezTo>
                    <a:cubicBezTo>
                      <a:pt x="44" y="10"/>
                      <a:pt x="39" y="6"/>
                      <a:pt x="33" y="4"/>
                    </a:cubicBez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6" name="Freeform 6371"/>
              <p:cNvSpPr>
                <a:spLocks/>
              </p:cNvSpPr>
              <p:nvPr/>
            </p:nvSpPr>
            <p:spPr bwMode="auto">
              <a:xfrm>
                <a:off x="9031" y="-8271"/>
                <a:ext cx="131" cy="134"/>
              </a:xfrm>
              <a:custGeom>
                <a:avLst/>
                <a:gdLst>
                  <a:gd name="T0" fmla="*/ 19 w 49"/>
                  <a:gd name="T1" fmla="*/ 49 h 50"/>
                  <a:gd name="T2" fmla="*/ 25 w 49"/>
                  <a:gd name="T3" fmla="*/ 50 h 50"/>
                  <a:gd name="T4" fmla="*/ 48 w 49"/>
                  <a:gd name="T5" fmla="*/ 32 h 50"/>
                  <a:gd name="T6" fmla="*/ 45 w 49"/>
                  <a:gd name="T7" fmla="*/ 14 h 50"/>
                  <a:gd name="T8" fmla="*/ 31 w 49"/>
                  <a:gd name="T9" fmla="*/ 3 h 50"/>
                  <a:gd name="T10" fmla="*/ 2 w 49"/>
                  <a:gd name="T11" fmla="*/ 20 h 50"/>
                  <a:gd name="T12" fmla="*/ 4 w 49"/>
                  <a:gd name="T13" fmla="*/ 38 h 50"/>
                  <a:gd name="T14" fmla="*/ 19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3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7" name="Freeform 6372"/>
              <p:cNvSpPr>
                <a:spLocks/>
              </p:cNvSpPr>
              <p:nvPr/>
            </p:nvSpPr>
            <p:spPr bwMode="auto">
              <a:xfrm>
                <a:off x="9194" y="-8233"/>
                <a:ext cx="138" cy="133"/>
              </a:xfrm>
              <a:custGeom>
                <a:avLst/>
                <a:gdLst>
                  <a:gd name="T0" fmla="*/ 21 w 52"/>
                  <a:gd name="T1" fmla="*/ 50 h 50"/>
                  <a:gd name="T2" fmla="*/ 26 w 52"/>
                  <a:gd name="T3" fmla="*/ 50 h 50"/>
                  <a:gd name="T4" fmla="*/ 49 w 52"/>
                  <a:gd name="T5" fmla="*/ 32 h 50"/>
                  <a:gd name="T6" fmla="*/ 31 w 52"/>
                  <a:gd name="T7" fmla="*/ 3 h 50"/>
                  <a:gd name="T8" fmla="*/ 3 w 52"/>
                  <a:gd name="T9" fmla="*/ 21 h 50"/>
                  <a:gd name="T10" fmla="*/ 21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8" y="0"/>
                      <a:pt x="5" y="9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8" name="Freeform 6373"/>
              <p:cNvSpPr>
                <a:spLocks/>
              </p:cNvSpPr>
              <p:nvPr/>
            </p:nvSpPr>
            <p:spPr bwMode="auto">
              <a:xfrm>
                <a:off x="9362" y="-8199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49 w 50"/>
                  <a:gd name="T3" fmla="*/ 31 h 50"/>
                  <a:gd name="T4" fmla="*/ 45 w 50"/>
                  <a:gd name="T5" fmla="*/ 13 h 50"/>
                  <a:gd name="T6" fmla="*/ 30 w 50"/>
                  <a:gd name="T7" fmla="*/ 3 h 50"/>
                  <a:gd name="T8" fmla="*/ 2 w 50"/>
                  <a:gd name="T9" fmla="*/ 22 h 50"/>
                  <a:gd name="T10" fmla="*/ 21 w 50"/>
                  <a:gd name="T11" fmla="*/ 5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8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9" name="Freeform 6374"/>
              <p:cNvSpPr>
                <a:spLocks/>
              </p:cNvSpPr>
              <p:nvPr/>
            </p:nvSpPr>
            <p:spPr bwMode="auto">
              <a:xfrm>
                <a:off x="9532" y="-8166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8 w 51"/>
                  <a:gd name="T3" fmla="*/ 30 h 50"/>
                  <a:gd name="T4" fmla="*/ 29 w 51"/>
                  <a:gd name="T5" fmla="*/ 2 h 50"/>
                  <a:gd name="T6" fmla="*/ 1 w 51"/>
                  <a:gd name="T7" fmla="*/ 22 h 50"/>
                  <a:gd name="T8" fmla="*/ 5 w 51"/>
                  <a:gd name="T9" fmla="*/ 39 h 50"/>
                  <a:gd name="T10" fmla="*/ 21 w 51"/>
                  <a:gd name="T11" fmla="*/ 4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7" y="50"/>
                      <a:pt x="47" y="41"/>
                      <a:pt x="48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0" name="Freeform 6375"/>
              <p:cNvSpPr>
                <a:spLocks/>
              </p:cNvSpPr>
              <p:nvPr/>
            </p:nvSpPr>
            <p:spPr bwMode="auto">
              <a:xfrm>
                <a:off x="9700" y="-8140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50 w 51"/>
                  <a:gd name="T3" fmla="*/ 29 h 49"/>
                  <a:gd name="T4" fmla="*/ 29 w 51"/>
                  <a:gd name="T5" fmla="*/ 2 h 49"/>
                  <a:gd name="T6" fmla="*/ 2 w 51"/>
                  <a:gd name="T7" fmla="*/ 22 h 49"/>
                  <a:gd name="T8" fmla="*/ 23 w 51"/>
                  <a:gd name="T9" fmla="*/ 49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38" y="49"/>
                      <a:pt x="48" y="40"/>
                      <a:pt x="50" y="29"/>
                    </a:cubicBezTo>
                    <a:cubicBezTo>
                      <a:pt x="51" y="16"/>
                      <a:pt x="42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1" name="Freeform 6376"/>
              <p:cNvSpPr>
                <a:spLocks/>
              </p:cNvSpPr>
              <p:nvPr/>
            </p:nvSpPr>
            <p:spPr bwMode="auto">
              <a:xfrm>
                <a:off x="9876" y="-8118"/>
                <a:ext cx="131" cy="130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8 w 49"/>
                  <a:gd name="T5" fmla="*/ 28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2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2" name="Freeform 6377"/>
              <p:cNvSpPr>
                <a:spLocks/>
              </p:cNvSpPr>
              <p:nvPr/>
            </p:nvSpPr>
            <p:spPr bwMode="auto">
              <a:xfrm>
                <a:off x="10049" y="-8102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48 w 49"/>
                  <a:gd name="T3" fmla="*/ 27 h 49"/>
                  <a:gd name="T4" fmla="*/ 43 w 49"/>
                  <a:gd name="T5" fmla="*/ 10 h 49"/>
                  <a:gd name="T6" fmla="*/ 27 w 49"/>
                  <a:gd name="T7" fmla="*/ 2 h 49"/>
                  <a:gd name="T8" fmla="*/ 1 w 49"/>
                  <a:gd name="T9" fmla="*/ 23 h 49"/>
                  <a:gd name="T10" fmla="*/ 6 w 49"/>
                  <a:gd name="T11" fmla="*/ 41 h 49"/>
                  <a:gd name="T12" fmla="*/ 23 w 49"/>
                  <a:gd name="T13" fmla="*/ 4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3" name="Freeform 6378"/>
              <p:cNvSpPr>
                <a:spLocks/>
              </p:cNvSpPr>
              <p:nvPr/>
            </p:nvSpPr>
            <p:spPr bwMode="auto">
              <a:xfrm>
                <a:off x="10225" y="-8086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48 w 49"/>
                  <a:gd name="T3" fmla="*/ 25 h 48"/>
                  <a:gd name="T4" fmla="*/ 42 w 49"/>
                  <a:gd name="T5" fmla="*/ 8 h 48"/>
                  <a:gd name="T6" fmla="*/ 26 w 49"/>
                  <a:gd name="T7" fmla="*/ 0 h 48"/>
                  <a:gd name="T8" fmla="*/ 24 w 49"/>
                  <a:gd name="T9" fmla="*/ 0 h 48"/>
                  <a:gd name="T10" fmla="*/ 1 w 49"/>
                  <a:gd name="T11" fmla="*/ 22 h 48"/>
                  <a:gd name="T12" fmla="*/ 23 w 49"/>
                  <a:gd name="T13" fmla="*/ 48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35"/>
                      <a:pt x="10" y="47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4" name="Freeform 6379"/>
              <p:cNvSpPr>
                <a:spLocks/>
              </p:cNvSpPr>
              <p:nvPr/>
            </p:nvSpPr>
            <p:spPr bwMode="auto">
              <a:xfrm>
                <a:off x="10401" y="-8078"/>
                <a:ext cx="131" cy="125"/>
              </a:xfrm>
              <a:custGeom>
                <a:avLst/>
                <a:gdLst>
                  <a:gd name="T0" fmla="*/ 25 w 49"/>
                  <a:gd name="T1" fmla="*/ 47 h 47"/>
                  <a:gd name="T2" fmla="*/ 48 w 49"/>
                  <a:gd name="T3" fmla="*/ 24 h 47"/>
                  <a:gd name="T4" fmla="*/ 25 w 49"/>
                  <a:gd name="T5" fmla="*/ 0 h 47"/>
                  <a:gd name="T6" fmla="*/ 1 w 49"/>
                  <a:gd name="T7" fmla="*/ 23 h 47"/>
                  <a:gd name="T8" fmla="*/ 24 w 49"/>
                  <a:gd name="T9" fmla="*/ 47 h 47"/>
                  <a:gd name="T10" fmla="*/ 25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38" y="47"/>
                      <a:pt x="48" y="37"/>
                      <a:pt x="48" y="24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5" name="Freeform 6380"/>
              <p:cNvSpPr>
                <a:spLocks/>
              </p:cNvSpPr>
              <p:nvPr/>
            </p:nvSpPr>
            <p:spPr bwMode="auto">
              <a:xfrm>
                <a:off x="10580" y="-8076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4 h 47"/>
                  <a:gd name="T4" fmla="*/ 24 w 48"/>
                  <a:gd name="T5" fmla="*/ 0 h 47"/>
                  <a:gd name="T6" fmla="*/ 0 w 48"/>
                  <a:gd name="T7" fmla="*/ 23 h 47"/>
                  <a:gd name="T8" fmla="*/ 24 w 4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6" name="Freeform 6381"/>
              <p:cNvSpPr>
                <a:spLocks/>
              </p:cNvSpPr>
              <p:nvPr/>
            </p:nvSpPr>
            <p:spPr bwMode="auto">
              <a:xfrm>
                <a:off x="10756" y="-8078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2 w 48"/>
                  <a:gd name="T5" fmla="*/ 40 h 47"/>
                  <a:gd name="T6" fmla="*/ 48 w 48"/>
                  <a:gd name="T7" fmla="*/ 23 h 47"/>
                  <a:gd name="T8" fmla="*/ 24 w 48"/>
                  <a:gd name="T9" fmla="*/ 0 h 47"/>
                  <a:gd name="T10" fmla="*/ 0 w 48"/>
                  <a:gd name="T11" fmla="*/ 24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7" name="Freeform 6382"/>
              <p:cNvSpPr>
                <a:spLocks/>
              </p:cNvSpPr>
              <p:nvPr/>
            </p:nvSpPr>
            <p:spPr bwMode="auto">
              <a:xfrm>
                <a:off x="10929" y="-8086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8" name="Freeform 6383"/>
              <p:cNvSpPr>
                <a:spLocks/>
              </p:cNvSpPr>
              <p:nvPr/>
            </p:nvSpPr>
            <p:spPr bwMode="auto">
              <a:xfrm>
                <a:off x="15819" y="-10856"/>
                <a:ext cx="139" cy="136"/>
              </a:xfrm>
              <a:custGeom>
                <a:avLst/>
                <a:gdLst>
                  <a:gd name="T0" fmla="*/ 38 w 52"/>
                  <a:gd name="T1" fmla="*/ 8 h 51"/>
                  <a:gd name="T2" fmla="*/ 5 w 52"/>
                  <a:gd name="T3" fmla="*/ 14 h 51"/>
                  <a:gd name="T4" fmla="*/ 1 w 52"/>
                  <a:gd name="T5" fmla="*/ 32 h 51"/>
                  <a:gd name="T6" fmla="*/ 11 w 52"/>
                  <a:gd name="T7" fmla="*/ 47 h 51"/>
                  <a:gd name="T8" fmla="*/ 24 w 52"/>
                  <a:gd name="T9" fmla="*/ 51 h 51"/>
                  <a:gd name="T10" fmla="*/ 44 w 52"/>
                  <a:gd name="T11" fmla="*/ 41 h 51"/>
                  <a:gd name="T12" fmla="*/ 38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8"/>
                    </a:moveTo>
                    <a:cubicBezTo>
                      <a:pt x="28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30"/>
                      <a:pt x="49" y="15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9" name="Freeform 6384"/>
              <p:cNvSpPr>
                <a:spLocks/>
              </p:cNvSpPr>
              <p:nvPr/>
            </p:nvSpPr>
            <p:spPr bwMode="auto">
              <a:xfrm>
                <a:off x="15902" y="-10992"/>
                <a:ext cx="147" cy="136"/>
              </a:xfrm>
              <a:custGeom>
                <a:avLst/>
                <a:gdLst>
                  <a:gd name="T0" fmla="*/ 41 w 55"/>
                  <a:gd name="T1" fmla="*/ 7 h 51"/>
                  <a:gd name="T2" fmla="*/ 8 w 55"/>
                  <a:gd name="T3" fmla="*/ 14 h 51"/>
                  <a:gd name="T4" fmla="*/ 15 w 55"/>
                  <a:gd name="T5" fmla="*/ 47 h 51"/>
                  <a:gd name="T6" fmla="*/ 28 w 55"/>
                  <a:gd name="T7" fmla="*/ 51 h 51"/>
                  <a:gd name="T8" fmla="*/ 48 w 55"/>
                  <a:gd name="T9" fmla="*/ 40 h 51"/>
                  <a:gd name="T10" fmla="*/ 41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1" y="7"/>
                    </a:moveTo>
                    <a:cubicBezTo>
                      <a:pt x="30" y="0"/>
                      <a:pt x="15" y="3"/>
                      <a:pt x="8" y="14"/>
                    </a:cubicBezTo>
                    <a:cubicBezTo>
                      <a:pt x="0" y="25"/>
                      <a:pt x="4" y="40"/>
                      <a:pt x="15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5" y="29"/>
                      <a:pt x="52" y="14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0" name="Freeform 6385"/>
              <p:cNvSpPr>
                <a:spLocks/>
              </p:cNvSpPr>
              <p:nvPr/>
            </p:nvSpPr>
            <p:spPr bwMode="auto">
              <a:xfrm>
                <a:off x="15998" y="-11131"/>
                <a:ext cx="130" cy="136"/>
              </a:xfrm>
              <a:custGeom>
                <a:avLst/>
                <a:gdLst>
                  <a:gd name="T0" fmla="*/ 45 w 49"/>
                  <a:gd name="T1" fmla="*/ 39 h 51"/>
                  <a:gd name="T2" fmla="*/ 48 w 49"/>
                  <a:gd name="T3" fmla="*/ 21 h 51"/>
                  <a:gd name="T4" fmla="*/ 37 w 49"/>
                  <a:gd name="T5" fmla="*/ 6 h 51"/>
                  <a:gd name="T6" fmla="*/ 4 w 49"/>
                  <a:gd name="T7" fmla="*/ 14 h 51"/>
                  <a:gd name="T8" fmla="*/ 1 w 49"/>
                  <a:gd name="T9" fmla="*/ 32 h 51"/>
                  <a:gd name="T10" fmla="*/ 12 w 49"/>
                  <a:gd name="T11" fmla="*/ 47 h 51"/>
                  <a:gd name="T12" fmla="*/ 24 w 49"/>
                  <a:gd name="T13" fmla="*/ 51 h 51"/>
                  <a:gd name="T14" fmla="*/ 45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9"/>
                    </a:moveTo>
                    <a:cubicBezTo>
                      <a:pt x="48" y="34"/>
                      <a:pt x="49" y="28"/>
                      <a:pt x="48" y="21"/>
                    </a:cubicBezTo>
                    <a:cubicBezTo>
                      <a:pt x="46" y="15"/>
                      <a:pt x="42" y="10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8"/>
                      <a:pt x="6" y="44"/>
                      <a:pt x="12" y="47"/>
                    </a:cubicBezTo>
                    <a:cubicBezTo>
                      <a:pt x="16" y="49"/>
                      <a:pt x="20" y="51"/>
                      <a:pt x="24" y="51"/>
                    </a:cubicBezTo>
                    <a:cubicBezTo>
                      <a:pt x="33" y="51"/>
                      <a:pt x="40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1" name="Freeform 6386"/>
              <p:cNvSpPr>
                <a:spLocks/>
              </p:cNvSpPr>
              <p:nvPr/>
            </p:nvSpPr>
            <p:spPr bwMode="auto">
              <a:xfrm>
                <a:off x="16075" y="-11272"/>
                <a:ext cx="144" cy="136"/>
              </a:xfrm>
              <a:custGeom>
                <a:avLst/>
                <a:gdLst>
                  <a:gd name="T0" fmla="*/ 15 w 54"/>
                  <a:gd name="T1" fmla="*/ 47 h 51"/>
                  <a:gd name="T2" fmla="*/ 27 w 54"/>
                  <a:gd name="T3" fmla="*/ 51 h 51"/>
                  <a:gd name="T4" fmla="*/ 47 w 54"/>
                  <a:gd name="T5" fmla="*/ 39 h 51"/>
                  <a:gd name="T6" fmla="*/ 39 w 54"/>
                  <a:gd name="T7" fmla="*/ 6 h 51"/>
                  <a:gd name="T8" fmla="*/ 6 w 54"/>
                  <a:gd name="T9" fmla="*/ 15 h 51"/>
                  <a:gd name="T10" fmla="*/ 15 w 54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47"/>
                    </a:move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4" y="27"/>
                      <a:pt x="50" y="13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2" name="Freeform 6387"/>
              <p:cNvSpPr>
                <a:spLocks/>
              </p:cNvSpPr>
              <p:nvPr/>
            </p:nvSpPr>
            <p:spPr bwMode="auto">
              <a:xfrm>
                <a:off x="16160" y="-11416"/>
                <a:ext cx="139" cy="133"/>
              </a:xfrm>
              <a:custGeom>
                <a:avLst/>
                <a:gdLst>
                  <a:gd name="T0" fmla="*/ 13 w 52"/>
                  <a:gd name="T1" fmla="*/ 48 h 50"/>
                  <a:gd name="T2" fmla="*/ 25 w 52"/>
                  <a:gd name="T3" fmla="*/ 50 h 50"/>
                  <a:gd name="T4" fmla="*/ 46 w 52"/>
                  <a:gd name="T5" fmla="*/ 38 h 50"/>
                  <a:gd name="T6" fmla="*/ 36 w 52"/>
                  <a:gd name="T7" fmla="*/ 6 h 50"/>
                  <a:gd name="T8" fmla="*/ 4 w 52"/>
                  <a:gd name="T9" fmla="*/ 15 h 50"/>
                  <a:gd name="T10" fmla="*/ 2 w 52"/>
                  <a:gd name="T11" fmla="*/ 33 h 50"/>
                  <a:gd name="T12" fmla="*/ 13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3" y="48"/>
                    </a:moveTo>
                    <a:cubicBezTo>
                      <a:pt x="17" y="49"/>
                      <a:pt x="21" y="50"/>
                      <a:pt x="25" y="50"/>
                    </a:cubicBezTo>
                    <a:cubicBezTo>
                      <a:pt x="34" y="50"/>
                      <a:pt x="42" y="46"/>
                      <a:pt x="46" y="38"/>
                    </a:cubicBezTo>
                    <a:cubicBezTo>
                      <a:pt x="52" y="27"/>
                      <a:pt x="48" y="12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4" y="39"/>
                      <a:pt x="8" y="44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3" name="Freeform 6388"/>
              <p:cNvSpPr>
                <a:spLocks/>
              </p:cNvSpPr>
              <p:nvPr/>
            </p:nvSpPr>
            <p:spPr bwMode="auto">
              <a:xfrm>
                <a:off x="16238" y="-11563"/>
                <a:ext cx="138" cy="136"/>
              </a:xfrm>
              <a:custGeom>
                <a:avLst/>
                <a:gdLst>
                  <a:gd name="T0" fmla="*/ 14 w 52"/>
                  <a:gd name="T1" fmla="*/ 48 h 51"/>
                  <a:gd name="T2" fmla="*/ 25 w 52"/>
                  <a:gd name="T3" fmla="*/ 51 h 51"/>
                  <a:gd name="T4" fmla="*/ 46 w 52"/>
                  <a:gd name="T5" fmla="*/ 38 h 51"/>
                  <a:gd name="T6" fmla="*/ 36 w 52"/>
                  <a:gd name="T7" fmla="*/ 5 h 51"/>
                  <a:gd name="T8" fmla="*/ 3 w 52"/>
                  <a:gd name="T9" fmla="*/ 16 h 51"/>
                  <a:gd name="T10" fmla="*/ 2 w 52"/>
                  <a:gd name="T11" fmla="*/ 34 h 51"/>
                  <a:gd name="T12" fmla="*/ 14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52" y="26"/>
                      <a:pt x="47" y="11"/>
                      <a:pt x="36" y="5"/>
                    </a:cubicBezTo>
                    <a:cubicBezTo>
                      <a:pt x="24" y="0"/>
                      <a:pt x="9" y="4"/>
                      <a:pt x="3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4" name="Freeform 6389"/>
              <p:cNvSpPr>
                <a:spLocks/>
              </p:cNvSpPr>
              <p:nvPr/>
            </p:nvSpPr>
            <p:spPr bwMode="auto">
              <a:xfrm>
                <a:off x="16304" y="-11713"/>
                <a:ext cx="139" cy="137"/>
              </a:xfrm>
              <a:custGeom>
                <a:avLst/>
                <a:gdLst>
                  <a:gd name="T0" fmla="*/ 17 w 52"/>
                  <a:gd name="T1" fmla="*/ 48 h 51"/>
                  <a:gd name="T2" fmla="*/ 27 w 52"/>
                  <a:gd name="T3" fmla="*/ 51 h 51"/>
                  <a:gd name="T4" fmla="*/ 49 w 52"/>
                  <a:gd name="T5" fmla="*/ 37 h 51"/>
                  <a:gd name="T6" fmla="*/ 50 w 52"/>
                  <a:gd name="T7" fmla="*/ 19 h 51"/>
                  <a:gd name="T8" fmla="*/ 37 w 52"/>
                  <a:gd name="T9" fmla="*/ 5 h 51"/>
                  <a:gd name="T10" fmla="*/ 6 w 52"/>
                  <a:gd name="T11" fmla="*/ 17 h 51"/>
                  <a:gd name="T12" fmla="*/ 17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8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6"/>
                      <a:pt x="49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8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5" name="Freeform 6390"/>
              <p:cNvSpPr>
                <a:spLocks/>
              </p:cNvSpPr>
              <p:nvPr/>
            </p:nvSpPr>
            <p:spPr bwMode="auto">
              <a:xfrm>
                <a:off x="16379" y="-11865"/>
                <a:ext cx="139" cy="136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5 w 52"/>
                  <a:gd name="T7" fmla="*/ 6 h 51"/>
                  <a:gd name="T8" fmla="*/ 3 w 52"/>
                  <a:gd name="T9" fmla="*/ 18 h 51"/>
                  <a:gd name="T10" fmla="*/ 3 w 52"/>
                  <a:gd name="T11" fmla="*/ 36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1"/>
                      <a:pt x="22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ubicBezTo>
                      <a:pt x="52" y="25"/>
                      <a:pt x="47" y="11"/>
                      <a:pt x="35" y="6"/>
                    </a:cubicBezTo>
                    <a:cubicBezTo>
                      <a:pt x="23" y="0"/>
                      <a:pt x="8" y="6"/>
                      <a:pt x="3" y="18"/>
                    </a:cubicBezTo>
                    <a:cubicBezTo>
                      <a:pt x="1" y="23"/>
                      <a:pt x="0" y="30"/>
                      <a:pt x="3" y="36"/>
                    </a:cubicBezTo>
                    <a:cubicBezTo>
                      <a:pt x="5" y="42"/>
                      <a:pt x="9" y="47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6" name="Freeform 6391"/>
              <p:cNvSpPr>
                <a:spLocks/>
              </p:cNvSpPr>
              <p:nvPr/>
            </p:nvSpPr>
            <p:spPr bwMode="auto">
              <a:xfrm>
                <a:off x="16446" y="-12017"/>
                <a:ext cx="130" cy="136"/>
              </a:xfrm>
              <a:custGeom>
                <a:avLst/>
                <a:gdLst>
                  <a:gd name="T0" fmla="*/ 15 w 49"/>
                  <a:gd name="T1" fmla="*/ 49 h 51"/>
                  <a:gd name="T2" fmla="*/ 24 w 49"/>
                  <a:gd name="T3" fmla="*/ 51 h 51"/>
                  <a:gd name="T4" fmla="*/ 46 w 49"/>
                  <a:gd name="T5" fmla="*/ 36 h 51"/>
                  <a:gd name="T6" fmla="*/ 47 w 49"/>
                  <a:gd name="T7" fmla="*/ 18 h 51"/>
                  <a:gd name="T8" fmla="*/ 34 w 49"/>
                  <a:gd name="T9" fmla="*/ 5 h 51"/>
                  <a:gd name="T10" fmla="*/ 2 w 49"/>
                  <a:gd name="T11" fmla="*/ 18 h 51"/>
                  <a:gd name="T12" fmla="*/ 2 w 49"/>
                  <a:gd name="T13" fmla="*/ 36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6" y="36"/>
                    </a:cubicBezTo>
                    <a:cubicBezTo>
                      <a:pt x="49" y="30"/>
                      <a:pt x="49" y="24"/>
                      <a:pt x="47" y="18"/>
                    </a:cubicBezTo>
                    <a:cubicBezTo>
                      <a:pt x="44" y="12"/>
                      <a:pt x="40" y="8"/>
                      <a:pt x="34" y="5"/>
                    </a:cubicBezTo>
                    <a:cubicBezTo>
                      <a:pt x="22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ubicBezTo>
                      <a:pt x="5" y="42"/>
                      <a:pt x="9" y="47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7" name="Freeform 6392"/>
              <p:cNvSpPr>
                <a:spLocks/>
              </p:cNvSpPr>
              <p:nvPr/>
            </p:nvSpPr>
            <p:spPr bwMode="auto">
              <a:xfrm>
                <a:off x="16499" y="-12171"/>
                <a:ext cx="139" cy="136"/>
              </a:xfrm>
              <a:custGeom>
                <a:avLst/>
                <a:gdLst>
                  <a:gd name="T0" fmla="*/ 49 w 52"/>
                  <a:gd name="T1" fmla="*/ 17 h 51"/>
                  <a:gd name="T2" fmla="*/ 36 w 52"/>
                  <a:gd name="T3" fmla="*/ 5 h 51"/>
                  <a:gd name="T4" fmla="*/ 5 w 52"/>
                  <a:gd name="T5" fmla="*/ 18 h 51"/>
                  <a:gd name="T6" fmla="*/ 19 w 52"/>
                  <a:gd name="T7" fmla="*/ 49 h 51"/>
                  <a:gd name="T8" fmla="*/ 27 w 52"/>
                  <a:gd name="T9" fmla="*/ 51 h 51"/>
                  <a:gd name="T10" fmla="*/ 50 w 52"/>
                  <a:gd name="T11" fmla="*/ 36 h 51"/>
                  <a:gd name="T12" fmla="*/ 49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17"/>
                    </a:move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7"/>
                      <a:pt x="5" y="18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ubicBezTo>
                      <a:pt x="52" y="30"/>
                      <a:pt x="52" y="23"/>
                      <a:pt x="4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8" name="Freeform 6393"/>
              <p:cNvSpPr>
                <a:spLocks/>
              </p:cNvSpPr>
              <p:nvPr/>
            </p:nvSpPr>
            <p:spPr bwMode="auto">
              <a:xfrm>
                <a:off x="16563" y="-12329"/>
                <a:ext cx="133" cy="136"/>
              </a:xfrm>
              <a:custGeom>
                <a:avLst/>
                <a:gdLst>
                  <a:gd name="T0" fmla="*/ 47 w 50"/>
                  <a:gd name="T1" fmla="*/ 35 h 51"/>
                  <a:gd name="T2" fmla="*/ 47 w 50"/>
                  <a:gd name="T3" fmla="*/ 17 h 51"/>
                  <a:gd name="T4" fmla="*/ 33 w 50"/>
                  <a:gd name="T5" fmla="*/ 5 h 51"/>
                  <a:gd name="T6" fmla="*/ 3 w 50"/>
                  <a:gd name="T7" fmla="*/ 19 h 51"/>
                  <a:gd name="T8" fmla="*/ 3 w 50"/>
                  <a:gd name="T9" fmla="*/ 37 h 51"/>
                  <a:gd name="T10" fmla="*/ 17 w 50"/>
                  <a:gd name="T11" fmla="*/ 50 h 51"/>
                  <a:gd name="T12" fmla="*/ 25 w 50"/>
                  <a:gd name="T13" fmla="*/ 51 h 51"/>
                  <a:gd name="T14" fmla="*/ 47 w 50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5"/>
                    </a:moveTo>
                    <a:cubicBezTo>
                      <a:pt x="50" y="29"/>
                      <a:pt x="49" y="23"/>
                      <a:pt x="47" y="17"/>
                    </a:cubicBez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7"/>
                      <a:pt x="3" y="19"/>
                    </a:cubicBezTo>
                    <a:cubicBezTo>
                      <a:pt x="0" y="25"/>
                      <a:pt x="1" y="32"/>
                      <a:pt x="3" y="37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20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9" name="Freeform 6394"/>
              <p:cNvSpPr>
                <a:spLocks/>
              </p:cNvSpPr>
              <p:nvPr/>
            </p:nvSpPr>
            <p:spPr bwMode="auto">
              <a:xfrm>
                <a:off x="16611" y="-12486"/>
                <a:ext cx="144" cy="136"/>
              </a:xfrm>
              <a:custGeom>
                <a:avLst/>
                <a:gdLst>
                  <a:gd name="T0" fmla="*/ 4 w 54"/>
                  <a:gd name="T1" fmla="*/ 19 h 51"/>
                  <a:gd name="T2" fmla="*/ 20 w 54"/>
                  <a:gd name="T3" fmla="*/ 49 h 51"/>
                  <a:gd name="T4" fmla="*/ 27 w 54"/>
                  <a:gd name="T5" fmla="*/ 51 h 51"/>
                  <a:gd name="T6" fmla="*/ 50 w 54"/>
                  <a:gd name="T7" fmla="*/ 34 h 51"/>
                  <a:gd name="T8" fmla="*/ 34 w 54"/>
                  <a:gd name="T9" fmla="*/ 4 h 51"/>
                  <a:gd name="T10" fmla="*/ 4 w 54"/>
                  <a:gd name="T11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" y="19"/>
                    </a:move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50" y="34"/>
                    </a:cubicBezTo>
                    <a:cubicBezTo>
                      <a:pt x="54" y="22"/>
                      <a:pt x="47" y="8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0" name="Freeform 6395"/>
              <p:cNvSpPr>
                <a:spLocks/>
              </p:cNvSpPr>
              <p:nvPr/>
            </p:nvSpPr>
            <p:spPr bwMode="auto">
              <a:xfrm>
                <a:off x="16667" y="-12646"/>
                <a:ext cx="136" cy="133"/>
              </a:xfrm>
              <a:custGeom>
                <a:avLst/>
                <a:gdLst>
                  <a:gd name="T0" fmla="*/ 18 w 51"/>
                  <a:gd name="T1" fmla="*/ 49 h 50"/>
                  <a:gd name="T2" fmla="*/ 25 w 51"/>
                  <a:gd name="T3" fmla="*/ 50 h 50"/>
                  <a:gd name="T4" fmla="*/ 47 w 51"/>
                  <a:gd name="T5" fmla="*/ 33 h 50"/>
                  <a:gd name="T6" fmla="*/ 31 w 51"/>
                  <a:gd name="T7" fmla="*/ 4 h 50"/>
                  <a:gd name="T8" fmla="*/ 2 w 51"/>
                  <a:gd name="T9" fmla="*/ 20 h 50"/>
                  <a:gd name="T10" fmla="*/ 3 w 51"/>
                  <a:gd name="T11" fmla="*/ 38 h 50"/>
                  <a:gd name="T12" fmla="*/ 18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9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51" y="21"/>
                      <a:pt x="44" y="7"/>
                      <a:pt x="31" y="4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1" name="Freeform 6396"/>
              <p:cNvSpPr>
                <a:spLocks/>
              </p:cNvSpPr>
              <p:nvPr/>
            </p:nvSpPr>
            <p:spPr bwMode="auto">
              <a:xfrm>
                <a:off x="16707" y="-12809"/>
                <a:ext cx="141" cy="133"/>
              </a:xfrm>
              <a:custGeom>
                <a:avLst/>
                <a:gdLst>
                  <a:gd name="T0" fmla="*/ 33 w 53"/>
                  <a:gd name="T1" fmla="*/ 3 h 50"/>
                  <a:gd name="T2" fmla="*/ 3 w 53"/>
                  <a:gd name="T3" fmla="*/ 20 h 50"/>
                  <a:gd name="T4" fmla="*/ 20 w 53"/>
                  <a:gd name="T5" fmla="*/ 50 h 50"/>
                  <a:gd name="T6" fmla="*/ 26 w 53"/>
                  <a:gd name="T7" fmla="*/ 50 h 50"/>
                  <a:gd name="T8" fmla="*/ 49 w 53"/>
                  <a:gd name="T9" fmla="*/ 33 h 50"/>
                  <a:gd name="T10" fmla="*/ 33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3" y="3"/>
                    </a:move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8" y="46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3"/>
                    </a:cubicBezTo>
                    <a:cubicBezTo>
                      <a:pt x="53" y="20"/>
                      <a:pt x="45" y="7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2" name="Freeform 6397"/>
              <p:cNvSpPr>
                <a:spLocks/>
              </p:cNvSpPr>
              <p:nvPr/>
            </p:nvSpPr>
            <p:spPr bwMode="auto">
              <a:xfrm>
                <a:off x="16752" y="-12972"/>
                <a:ext cx="131" cy="134"/>
              </a:xfrm>
              <a:custGeom>
                <a:avLst/>
                <a:gdLst>
                  <a:gd name="T0" fmla="*/ 2 w 49"/>
                  <a:gd name="T1" fmla="*/ 20 h 50"/>
                  <a:gd name="T2" fmla="*/ 4 w 49"/>
                  <a:gd name="T3" fmla="*/ 38 h 50"/>
                  <a:gd name="T4" fmla="*/ 19 w 49"/>
                  <a:gd name="T5" fmla="*/ 49 h 50"/>
                  <a:gd name="T6" fmla="*/ 25 w 49"/>
                  <a:gd name="T7" fmla="*/ 50 h 50"/>
                  <a:gd name="T8" fmla="*/ 48 w 49"/>
                  <a:gd name="T9" fmla="*/ 32 h 50"/>
                  <a:gd name="T10" fmla="*/ 45 w 49"/>
                  <a:gd name="T11" fmla="*/ 14 h 50"/>
                  <a:gd name="T12" fmla="*/ 30 w 49"/>
                  <a:gd name="T13" fmla="*/ 3 h 50"/>
                  <a:gd name="T14" fmla="*/ 2 w 49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20"/>
                    </a:moveTo>
                    <a:cubicBezTo>
                      <a:pt x="0" y="27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49" y="25"/>
                      <a:pt x="48" y="19"/>
                      <a:pt x="45" y="14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3" name="Freeform 6398"/>
              <p:cNvSpPr>
                <a:spLocks/>
              </p:cNvSpPr>
              <p:nvPr/>
            </p:nvSpPr>
            <p:spPr bwMode="auto">
              <a:xfrm>
                <a:off x="16790" y="-13137"/>
                <a:ext cx="130" cy="133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20 w 49"/>
                  <a:gd name="T5" fmla="*/ 49 h 50"/>
                  <a:gd name="T6" fmla="*/ 25 w 49"/>
                  <a:gd name="T7" fmla="*/ 50 h 50"/>
                  <a:gd name="T8" fmla="*/ 48 w 49"/>
                  <a:gd name="T9" fmla="*/ 31 h 50"/>
                  <a:gd name="T10" fmla="*/ 45 w 49"/>
                  <a:gd name="T11" fmla="*/ 13 h 50"/>
                  <a:gd name="T12" fmla="*/ 29 w 49"/>
                  <a:gd name="T13" fmla="*/ 2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8"/>
                      <a:pt x="45" y="13"/>
                    </a:cubicBezTo>
                    <a:cubicBezTo>
                      <a:pt x="41" y="7"/>
                      <a:pt x="36" y="4"/>
                      <a:pt x="29" y="2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4" name="Freeform 6399"/>
              <p:cNvSpPr>
                <a:spLocks/>
              </p:cNvSpPr>
              <p:nvPr/>
            </p:nvSpPr>
            <p:spPr bwMode="auto">
              <a:xfrm>
                <a:off x="16819" y="-13305"/>
                <a:ext cx="133" cy="133"/>
              </a:xfrm>
              <a:custGeom>
                <a:avLst/>
                <a:gdLst>
                  <a:gd name="T0" fmla="*/ 21 w 50"/>
                  <a:gd name="T1" fmla="*/ 50 h 50"/>
                  <a:gd name="T2" fmla="*/ 26 w 50"/>
                  <a:gd name="T3" fmla="*/ 50 h 50"/>
                  <a:gd name="T4" fmla="*/ 49 w 50"/>
                  <a:gd name="T5" fmla="*/ 30 h 50"/>
                  <a:gd name="T6" fmla="*/ 45 w 50"/>
                  <a:gd name="T7" fmla="*/ 13 h 50"/>
                  <a:gd name="T8" fmla="*/ 30 w 50"/>
                  <a:gd name="T9" fmla="*/ 3 h 50"/>
                  <a:gd name="T10" fmla="*/ 2 w 50"/>
                  <a:gd name="T11" fmla="*/ 22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5" name="Freeform 6400"/>
              <p:cNvSpPr>
                <a:spLocks/>
              </p:cNvSpPr>
              <p:nvPr/>
            </p:nvSpPr>
            <p:spPr bwMode="auto">
              <a:xfrm>
                <a:off x="16851" y="-13474"/>
                <a:ext cx="133" cy="134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0 w 50"/>
                  <a:gd name="T5" fmla="*/ 49 h 50"/>
                  <a:gd name="T6" fmla="*/ 24 w 50"/>
                  <a:gd name="T7" fmla="*/ 50 h 50"/>
                  <a:gd name="T8" fmla="*/ 48 w 50"/>
                  <a:gd name="T9" fmla="*/ 29 h 50"/>
                  <a:gd name="T10" fmla="*/ 28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49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6" name="Freeform 6401"/>
              <p:cNvSpPr>
                <a:spLocks/>
              </p:cNvSpPr>
              <p:nvPr/>
            </p:nvSpPr>
            <p:spPr bwMode="auto">
              <a:xfrm>
                <a:off x="16872" y="-13644"/>
                <a:ext cx="131" cy="133"/>
              </a:xfrm>
              <a:custGeom>
                <a:avLst/>
                <a:gdLst>
                  <a:gd name="T0" fmla="*/ 1 w 49"/>
                  <a:gd name="T1" fmla="*/ 23 h 50"/>
                  <a:gd name="T2" fmla="*/ 6 w 49"/>
                  <a:gd name="T3" fmla="*/ 40 h 50"/>
                  <a:gd name="T4" fmla="*/ 22 w 49"/>
                  <a:gd name="T5" fmla="*/ 49 h 50"/>
                  <a:gd name="T6" fmla="*/ 25 w 49"/>
                  <a:gd name="T7" fmla="*/ 50 h 50"/>
                  <a:gd name="T8" fmla="*/ 49 w 49"/>
                  <a:gd name="T9" fmla="*/ 29 h 50"/>
                  <a:gd name="T10" fmla="*/ 44 w 49"/>
                  <a:gd name="T11" fmla="*/ 11 h 50"/>
                  <a:gd name="T12" fmla="*/ 28 w 49"/>
                  <a:gd name="T13" fmla="*/ 2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49" y="23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7" name="Freeform 6402"/>
              <p:cNvSpPr>
                <a:spLocks/>
              </p:cNvSpPr>
              <p:nvPr/>
            </p:nvSpPr>
            <p:spPr bwMode="auto">
              <a:xfrm>
                <a:off x="16891" y="-13815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7 w 50"/>
                  <a:gd name="T7" fmla="*/ 2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7" y="2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8" name="Freeform 6403"/>
              <p:cNvSpPr>
                <a:spLocks/>
              </p:cNvSpPr>
              <p:nvPr/>
            </p:nvSpPr>
            <p:spPr bwMode="auto">
              <a:xfrm>
                <a:off x="16907" y="-13986"/>
                <a:ext cx="131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6 h 48"/>
                  <a:gd name="T8" fmla="*/ 42 w 49"/>
                  <a:gd name="T9" fmla="*/ 9 h 48"/>
                  <a:gd name="T10" fmla="*/ 26 w 49"/>
                  <a:gd name="T11" fmla="*/ 1 h 48"/>
                  <a:gd name="T12" fmla="*/ 1 w 49"/>
                  <a:gd name="T13" fmla="*/ 23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9" name="Freeform 6404"/>
              <p:cNvSpPr>
                <a:spLocks/>
              </p:cNvSpPr>
              <p:nvPr/>
            </p:nvSpPr>
            <p:spPr bwMode="auto">
              <a:xfrm>
                <a:off x="16918" y="-14159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5 w 48"/>
                  <a:gd name="T9" fmla="*/ 0 h 48"/>
                  <a:gd name="T10" fmla="*/ 24 w 48"/>
                  <a:gd name="T11" fmla="*/ 0 h 48"/>
                  <a:gd name="T12" fmla="*/ 0 w 48"/>
                  <a:gd name="T13" fmla="*/ 23 h 48"/>
                  <a:gd name="T14" fmla="*/ 23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0" name="Freeform 6405"/>
              <p:cNvSpPr>
                <a:spLocks/>
              </p:cNvSpPr>
              <p:nvPr/>
            </p:nvSpPr>
            <p:spPr bwMode="auto">
              <a:xfrm>
                <a:off x="16923" y="-14335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4 h 48"/>
                  <a:gd name="T10" fmla="*/ 7 w 48"/>
                  <a:gd name="T11" fmla="*/ 41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5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1" name="Freeform 6406"/>
              <p:cNvSpPr>
                <a:spLocks/>
              </p:cNvSpPr>
              <p:nvPr/>
            </p:nvSpPr>
            <p:spPr bwMode="auto">
              <a:xfrm>
                <a:off x="16923" y="-1451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7 w 48"/>
                  <a:gd name="T3" fmla="*/ 7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2" name="Freeform 6407"/>
              <p:cNvSpPr>
                <a:spLocks/>
              </p:cNvSpPr>
              <p:nvPr/>
            </p:nvSpPr>
            <p:spPr bwMode="auto">
              <a:xfrm>
                <a:off x="16918" y="-14688"/>
                <a:ext cx="128" cy="129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7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2 w 48"/>
                  <a:gd name="T13" fmla="*/ 40 h 48"/>
                  <a:gd name="T14" fmla="*/ 48 w 48"/>
                  <a:gd name="T15" fmla="*/ 23 h 48"/>
                  <a:gd name="T16" fmla="*/ 23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3" name="Freeform 6408"/>
              <p:cNvSpPr>
                <a:spLocks/>
              </p:cNvSpPr>
              <p:nvPr/>
            </p:nvSpPr>
            <p:spPr bwMode="auto">
              <a:xfrm>
                <a:off x="16910" y="-1486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2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8 w 48"/>
                  <a:gd name="T13" fmla="*/ 22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2"/>
                    </a:cubicBezTo>
                    <a:cubicBezTo>
                      <a:pt x="47" y="10"/>
                      <a:pt x="3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4" name="Freeform 6409"/>
              <p:cNvSpPr>
                <a:spLocks/>
              </p:cNvSpPr>
              <p:nvPr/>
            </p:nvSpPr>
            <p:spPr bwMode="auto">
              <a:xfrm>
                <a:off x="16894" y="-15037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5" name="Freeform 6410"/>
              <p:cNvSpPr>
                <a:spLocks/>
              </p:cNvSpPr>
              <p:nvPr/>
            </p:nvSpPr>
            <p:spPr bwMode="auto">
              <a:xfrm>
                <a:off x="16875" y="-15208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8 h 49"/>
                  <a:gd name="T6" fmla="*/ 25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6" name="Freeform 6411"/>
              <p:cNvSpPr>
                <a:spLocks/>
              </p:cNvSpPr>
              <p:nvPr/>
            </p:nvSpPr>
            <p:spPr bwMode="auto">
              <a:xfrm>
                <a:off x="16851" y="-15379"/>
                <a:ext cx="131" cy="131"/>
              </a:xfrm>
              <a:custGeom>
                <a:avLst/>
                <a:gdLst>
                  <a:gd name="T0" fmla="*/ 21 w 49"/>
                  <a:gd name="T1" fmla="*/ 1 h 49"/>
                  <a:gd name="T2" fmla="*/ 6 w 49"/>
                  <a:gd name="T3" fmla="*/ 11 h 49"/>
                  <a:gd name="T4" fmla="*/ 1 w 49"/>
                  <a:gd name="T5" fmla="*/ 28 h 49"/>
                  <a:gd name="T6" fmla="*/ 25 w 49"/>
                  <a:gd name="T7" fmla="*/ 49 h 49"/>
                  <a:gd name="T8" fmla="*/ 28 w 49"/>
                  <a:gd name="T9" fmla="*/ 49 h 49"/>
                  <a:gd name="T10" fmla="*/ 44 w 49"/>
                  <a:gd name="T11" fmla="*/ 39 h 49"/>
                  <a:gd name="T12" fmla="*/ 49 w 49"/>
                  <a:gd name="T13" fmla="*/ 22 h 49"/>
                  <a:gd name="T14" fmla="*/ 21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1"/>
                    </a:moveTo>
                    <a:cubicBezTo>
                      <a:pt x="15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4"/>
                      <a:pt x="44" y="39"/>
                    </a:cubicBezTo>
                    <a:cubicBezTo>
                      <a:pt x="48" y="34"/>
                      <a:pt x="49" y="28"/>
                      <a:pt x="49" y="22"/>
                    </a:cubicBezTo>
                    <a:cubicBezTo>
                      <a:pt x="47" y="9"/>
                      <a:pt x="35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7" name="Freeform 6412"/>
              <p:cNvSpPr>
                <a:spLocks/>
              </p:cNvSpPr>
              <p:nvPr/>
            </p:nvSpPr>
            <p:spPr bwMode="auto">
              <a:xfrm>
                <a:off x="16822" y="-15549"/>
                <a:ext cx="136" cy="133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30 h 50"/>
                  <a:gd name="T4" fmla="*/ 26 w 51"/>
                  <a:gd name="T5" fmla="*/ 50 h 50"/>
                  <a:gd name="T6" fmla="*/ 30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8" name="Freeform 6413"/>
              <p:cNvSpPr>
                <a:spLocks/>
              </p:cNvSpPr>
              <p:nvPr/>
            </p:nvSpPr>
            <p:spPr bwMode="auto">
              <a:xfrm>
                <a:off x="16792" y="-15717"/>
                <a:ext cx="131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1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8" y="8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1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9" name="Freeform 6414"/>
              <p:cNvSpPr>
                <a:spLocks/>
              </p:cNvSpPr>
              <p:nvPr/>
            </p:nvSpPr>
            <p:spPr bwMode="auto">
              <a:xfrm>
                <a:off x="16755" y="-15883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5 w 51"/>
                  <a:gd name="T3" fmla="*/ 13 h 50"/>
                  <a:gd name="T4" fmla="*/ 2 w 51"/>
                  <a:gd name="T5" fmla="*/ 31 h 50"/>
                  <a:gd name="T6" fmla="*/ 25 w 51"/>
                  <a:gd name="T7" fmla="*/ 50 h 50"/>
                  <a:gd name="T8" fmla="*/ 30 w 51"/>
                  <a:gd name="T9" fmla="*/ 49 h 50"/>
                  <a:gd name="T10" fmla="*/ 48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13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6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0" name="Freeform 6415"/>
              <p:cNvSpPr>
                <a:spLocks/>
              </p:cNvSpPr>
              <p:nvPr/>
            </p:nvSpPr>
            <p:spPr bwMode="auto">
              <a:xfrm>
                <a:off x="16710" y="-16048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4 w 51"/>
                  <a:gd name="T3" fmla="*/ 32 h 50"/>
                  <a:gd name="T4" fmla="*/ 27 w 51"/>
                  <a:gd name="T5" fmla="*/ 50 h 50"/>
                  <a:gd name="T6" fmla="*/ 33 w 51"/>
                  <a:gd name="T7" fmla="*/ 50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7"/>
                      <a:pt x="0" y="20"/>
                      <a:pt x="4" y="32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3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1" name="Freeform 6416"/>
              <p:cNvSpPr>
                <a:spLocks/>
              </p:cNvSpPr>
              <p:nvPr/>
            </p:nvSpPr>
            <p:spPr bwMode="auto">
              <a:xfrm>
                <a:off x="16670" y="-16211"/>
                <a:ext cx="136" cy="136"/>
              </a:xfrm>
              <a:custGeom>
                <a:avLst/>
                <a:gdLst>
                  <a:gd name="T0" fmla="*/ 18 w 51"/>
                  <a:gd name="T1" fmla="*/ 4 h 51"/>
                  <a:gd name="T2" fmla="*/ 4 w 51"/>
                  <a:gd name="T3" fmla="*/ 15 h 51"/>
                  <a:gd name="T4" fmla="*/ 2 w 51"/>
                  <a:gd name="T5" fmla="*/ 33 h 51"/>
                  <a:gd name="T6" fmla="*/ 25 w 51"/>
                  <a:gd name="T7" fmla="*/ 51 h 51"/>
                  <a:gd name="T8" fmla="*/ 31 w 51"/>
                  <a:gd name="T9" fmla="*/ 50 h 51"/>
                  <a:gd name="T10" fmla="*/ 48 w 51"/>
                  <a:gd name="T11" fmla="*/ 20 h 51"/>
                  <a:gd name="T12" fmla="*/ 18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44" y="46"/>
                      <a:pt x="51" y="33"/>
                      <a:pt x="48" y="20"/>
                    </a:cubicBezTo>
                    <a:cubicBezTo>
                      <a:pt x="44" y="8"/>
                      <a:pt x="31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2" name="Freeform 6417"/>
              <p:cNvSpPr>
                <a:spLocks/>
              </p:cNvSpPr>
              <p:nvPr/>
            </p:nvSpPr>
            <p:spPr bwMode="auto">
              <a:xfrm>
                <a:off x="16616" y="-16371"/>
                <a:ext cx="136" cy="133"/>
              </a:xfrm>
              <a:custGeom>
                <a:avLst/>
                <a:gdLst>
                  <a:gd name="T0" fmla="*/ 19 w 51"/>
                  <a:gd name="T1" fmla="*/ 4 h 50"/>
                  <a:gd name="T2" fmla="*/ 4 w 51"/>
                  <a:gd name="T3" fmla="*/ 34 h 50"/>
                  <a:gd name="T4" fmla="*/ 26 w 51"/>
                  <a:gd name="T5" fmla="*/ 50 h 50"/>
                  <a:gd name="T6" fmla="*/ 34 w 51"/>
                  <a:gd name="T7" fmla="*/ 49 h 50"/>
                  <a:gd name="T8" fmla="*/ 48 w 51"/>
                  <a:gd name="T9" fmla="*/ 37 h 50"/>
                  <a:gd name="T10" fmla="*/ 49 w 51"/>
                  <a:gd name="T11" fmla="*/ 19 h 50"/>
                  <a:gd name="T12" fmla="*/ 19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0"/>
                      <a:pt x="26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1" y="25"/>
                      <a:pt x="49" y="19"/>
                    </a:cubicBezTo>
                    <a:cubicBezTo>
                      <a:pt x="45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3" name="Freeform 6418"/>
              <p:cNvSpPr>
                <a:spLocks/>
              </p:cNvSpPr>
              <p:nvPr/>
            </p:nvSpPr>
            <p:spPr bwMode="auto">
              <a:xfrm>
                <a:off x="16563" y="-16531"/>
                <a:ext cx="141" cy="136"/>
              </a:xfrm>
              <a:custGeom>
                <a:avLst/>
                <a:gdLst>
                  <a:gd name="T0" fmla="*/ 19 w 53"/>
                  <a:gd name="T1" fmla="*/ 4 h 51"/>
                  <a:gd name="T2" fmla="*/ 4 w 53"/>
                  <a:gd name="T3" fmla="*/ 35 h 51"/>
                  <a:gd name="T4" fmla="*/ 27 w 53"/>
                  <a:gd name="T5" fmla="*/ 51 h 51"/>
                  <a:gd name="T6" fmla="*/ 34 w 53"/>
                  <a:gd name="T7" fmla="*/ 50 h 51"/>
                  <a:gd name="T8" fmla="*/ 49 w 53"/>
                  <a:gd name="T9" fmla="*/ 19 h 51"/>
                  <a:gd name="T10" fmla="*/ 19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9" y="4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2" y="50"/>
                      <a:pt x="34" y="50"/>
                    </a:cubicBezTo>
                    <a:cubicBezTo>
                      <a:pt x="47" y="45"/>
                      <a:pt x="53" y="32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4" name="Freeform 6419"/>
              <p:cNvSpPr>
                <a:spLocks/>
              </p:cNvSpPr>
              <p:nvPr/>
            </p:nvSpPr>
            <p:spPr bwMode="auto">
              <a:xfrm>
                <a:off x="16504" y="-16689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5 w 54"/>
                  <a:gd name="T3" fmla="*/ 49 h 51"/>
                  <a:gd name="T4" fmla="*/ 49 w 54"/>
                  <a:gd name="T5" fmla="*/ 19 h 51"/>
                  <a:gd name="T6" fmla="*/ 19 w 54"/>
                  <a:gd name="T7" fmla="*/ 5 h 51"/>
                  <a:gd name="T8" fmla="*/ 5 w 54"/>
                  <a:gd name="T9" fmla="*/ 35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0" y="51"/>
                      <a:pt x="33" y="50"/>
                      <a:pt x="35" y="49"/>
                    </a:cubicBezTo>
                    <a:cubicBezTo>
                      <a:pt x="48" y="45"/>
                      <a:pt x="54" y="31"/>
                      <a:pt x="49" y="19"/>
                    </a:cubicBezTo>
                    <a:cubicBezTo>
                      <a:pt x="45" y="7"/>
                      <a:pt x="31" y="0"/>
                      <a:pt x="19" y="5"/>
                    </a:cubicBezTo>
                    <a:cubicBezTo>
                      <a:pt x="6" y="9"/>
                      <a:pt x="0" y="23"/>
                      <a:pt x="5" y="35"/>
                    </a:cubicBezTo>
                    <a:cubicBezTo>
                      <a:pt x="8" y="45"/>
                      <a:pt x="17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5" name="Freeform 6420"/>
              <p:cNvSpPr>
                <a:spLocks/>
              </p:cNvSpPr>
              <p:nvPr/>
            </p:nvSpPr>
            <p:spPr bwMode="auto">
              <a:xfrm>
                <a:off x="29470" y="-17116"/>
                <a:ext cx="131" cy="136"/>
              </a:xfrm>
              <a:custGeom>
                <a:avLst/>
                <a:gdLst>
                  <a:gd name="T0" fmla="*/ 15 w 49"/>
                  <a:gd name="T1" fmla="*/ 49 h 51"/>
                  <a:gd name="T2" fmla="*/ 25 w 49"/>
                  <a:gd name="T3" fmla="*/ 51 h 51"/>
                  <a:gd name="T4" fmla="*/ 46 w 49"/>
                  <a:gd name="T5" fmla="*/ 37 h 51"/>
                  <a:gd name="T6" fmla="*/ 47 w 49"/>
                  <a:gd name="T7" fmla="*/ 19 h 51"/>
                  <a:gd name="T8" fmla="*/ 34 w 49"/>
                  <a:gd name="T9" fmla="*/ 5 h 51"/>
                  <a:gd name="T10" fmla="*/ 3 w 49"/>
                  <a:gd name="T11" fmla="*/ 17 h 51"/>
                  <a:gd name="T12" fmla="*/ 2 w 49"/>
                  <a:gd name="T13" fmla="*/ 36 h 51"/>
                  <a:gd name="T14" fmla="*/ 15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49"/>
                    </a:move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5" y="13"/>
                      <a:pt x="40" y="8"/>
                      <a:pt x="34" y="5"/>
                    </a:cubicBezTo>
                    <a:cubicBezTo>
                      <a:pt x="23" y="0"/>
                      <a:pt x="8" y="6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6" name="Freeform 6421"/>
              <p:cNvSpPr>
                <a:spLocks/>
              </p:cNvSpPr>
              <p:nvPr/>
            </p:nvSpPr>
            <p:spPr bwMode="auto">
              <a:xfrm>
                <a:off x="29404" y="-16964"/>
                <a:ext cx="138" cy="137"/>
              </a:xfrm>
              <a:custGeom>
                <a:avLst/>
                <a:gdLst>
                  <a:gd name="T0" fmla="*/ 15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4 w 52"/>
                  <a:gd name="T7" fmla="*/ 5 h 51"/>
                  <a:gd name="T8" fmla="*/ 3 w 52"/>
                  <a:gd name="T9" fmla="*/ 18 h 51"/>
                  <a:gd name="T10" fmla="*/ 3 w 52"/>
                  <a:gd name="T11" fmla="*/ 36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1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52" y="25"/>
                      <a:pt x="46" y="10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9" y="47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7" name="Freeform 6422"/>
              <p:cNvSpPr>
                <a:spLocks/>
              </p:cNvSpPr>
              <p:nvPr/>
            </p:nvSpPr>
            <p:spPr bwMode="auto">
              <a:xfrm>
                <a:off x="29334" y="-16809"/>
                <a:ext cx="144" cy="136"/>
              </a:xfrm>
              <a:custGeom>
                <a:avLst/>
                <a:gdLst>
                  <a:gd name="T0" fmla="*/ 19 w 54"/>
                  <a:gd name="T1" fmla="*/ 49 h 51"/>
                  <a:gd name="T2" fmla="*/ 27 w 54"/>
                  <a:gd name="T3" fmla="*/ 51 h 51"/>
                  <a:gd name="T4" fmla="*/ 50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9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50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4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8" name="Freeform 6423"/>
              <p:cNvSpPr>
                <a:spLocks/>
              </p:cNvSpPr>
              <p:nvPr/>
            </p:nvSpPr>
            <p:spPr bwMode="auto">
              <a:xfrm>
                <a:off x="29276" y="-16651"/>
                <a:ext cx="144" cy="136"/>
              </a:xfrm>
              <a:custGeom>
                <a:avLst/>
                <a:gdLst>
                  <a:gd name="T0" fmla="*/ 5 w 54"/>
                  <a:gd name="T1" fmla="*/ 18 h 51"/>
                  <a:gd name="T2" fmla="*/ 19 w 54"/>
                  <a:gd name="T3" fmla="*/ 49 h 51"/>
                  <a:gd name="T4" fmla="*/ 27 w 54"/>
                  <a:gd name="T5" fmla="*/ 51 h 51"/>
                  <a:gd name="T6" fmla="*/ 50 w 54"/>
                  <a:gd name="T7" fmla="*/ 35 h 51"/>
                  <a:gd name="T8" fmla="*/ 36 w 54"/>
                  <a:gd name="T9" fmla="*/ 4 h 51"/>
                  <a:gd name="T10" fmla="*/ 5 w 54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8"/>
                    </a:move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ubicBezTo>
                      <a:pt x="54" y="23"/>
                      <a:pt x="48" y="9"/>
                      <a:pt x="36" y="4"/>
                    </a:cubicBezTo>
                    <a:cubicBezTo>
                      <a:pt x="23" y="0"/>
                      <a:pt x="9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9" name="Freeform 6424"/>
              <p:cNvSpPr>
                <a:spLocks/>
              </p:cNvSpPr>
              <p:nvPr/>
            </p:nvSpPr>
            <p:spPr bwMode="auto">
              <a:xfrm>
                <a:off x="29228" y="-16494"/>
                <a:ext cx="138" cy="136"/>
              </a:xfrm>
              <a:custGeom>
                <a:avLst/>
                <a:gdLst>
                  <a:gd name="T0" fmla="*/ 47 w 52"/>
                  <a:gd name="T1" fmla="*/ 35 h 51"/>
                  <a:gd name="T2" fmla="*/ 33 w 52"/>
                  <a:gd name="T3" fmla="*/ 4 h 51"/>
                  <a:gd name="T4" fmla="*/ 2 w 52"/>
                  <a:gd name="T5" fmla="*/ 19 h 51"/>
                  <a:gd name="T6" fmla="*/ 3 w 52"/>
                  <a:gd name="T7" fmla="*/ 38 h 51"/>
                  <a:gd name="T8" fmla="*/ 17 w 52"/>
                  <a:gd name="T9" fmla="*/ 50 h 51"/>
                  <a:gd name="T10" fmla="*/ 25 w 52"/>
                  <a:gd name="T11" fmla="*/ 51 h 51"/>
                  <a:gd name="T12" fmla="*/ 47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5"/>
                    </a:moveTo>
                    <a:cubicBezTo>
                      <a:pt x="52" y="22"/>
                      <a:pt x="45" y="9"/>
                      <a:pt x="33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0" name="Freeform 6425"/>
              <p:cNvSpPr>
                <a:spLocks/>
              </p:cNvSpPr>
              <p:nvPr/>
            </p:nvSpPr>
            <p:spPr bwMode="auto">
              <a:xfrm>
                <a:off x="29172" y="-16334"/>
                <a:ext cx="138" cy="136"/>
              </a:xfrm>
              <a:custGeom>
                <a:avLst/>
                <a:gdLst>
                  <a:gd name="T0" fmla="*/ 50 w 52"/>
                  <a:gd name="T1" fmla="*/ 34 h 51"/>
                  <a:gd name="T2" fmla="*/ 48 w 52"/>
                  <a:gd name="T3" fmla="*/ 16 h 51"/>
                  <a:gd name="T4" fmla="*/ 34 w 52"/>
                  <a:gd name="T5" fmla="*/ 4 h 51"/>
                  <a:gd name="T6" fmla="*/ 4 w 52"/>
                  <a:gd name="T7" fmla="*/ 20 h 51"/>
                  <a:gd name="T8" fmla="*/ 20 w 52"/>
                  <a:gd name="T9" fmla="*/ 50 h 51"/>
                  <a:gd name="T10" fmla="*/ 27 w 52"/>
                  <a:gd name="T11" fmla="*/ 51 h 51"/>
                  <a:gd name="T12" fmla="*/ 50 w 52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0" y="34"/>
                    </a:moveTo>
                    <a:cubicBezTo>
                      <a:pt x="52" y="28"/>
                      <a:pt x="51" y="21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20" y="50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7" y="44"/>
                      <a:pt x="5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1" name="Freeform 6426"/>
              <p:cNvSpPr>
                <a:spLocks/>
              </p:cNvSpPr>
              <p:nvPr/>
            </p:nvSpPr>
            <p:spPr bwMode="auto">
              <a:xfrm>
                <a:off x="29132" y="-16171"/>
                <a:ext cx="130" cy="133"/>
              </a:xfrm>
              <a:custGeom>
                <a:avLst/>
                <a:gdLst>
                  <a:gd name="T0" fmla="*/ 47 w 49"/>
                  <a:gd name="T1" fmla="*/ 33 h 50"/>
                  <a:gd name="T2" fmla="*/ 45 w 49"/>
                  <a:gd name="T3" fmla="*/ 15 h 50"/>
                  <a:gd name="T4" fmla="*/ 31 w 49"/>
                  <a:gd name="T5" fmla="*/ 3 h 50"/>
                  <a:gd name="T6" fmla="*/ 1 w 49"/>
                  <a:gd name="T7" fmla="*/ 20 h 50"/>
                  <a:gd name="T8" fmla="*/ 4 w 49"/>
                  <a:gd name="T9" fmla="*/ 38 h 50"/>
                  <a:gd name="T10" fmla="*/ 18 w 49"/>
                  <a:gd name="T11" fmla="*/ 49 h 50"/>
                  <a:gd name="T12" fmla="*/ 24 w 49"/>
                  <a:gd name="T13" fmla="*/ 50 h 50"/>
                  <a:gd name="T14" fmla="*/ 47 w 49"/>
                  <a:gd name="T15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7" y="33"/>
                    </a:move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0" y="33"/>
                      <a:pt x="4" y="38"/>
                    </a:cubicBezTo>
                    <a:cubicBezTo>
                      <a:pt x="7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2" name="Freeform 6427"/>
              <p:cNvSpPr>
                <a:spLocks/>
              </p:cNvSpPr>
              <p:nvPr/>
            </p:nvSpPr>
            <p:spPr bwMode="auto">
              <a:xfrm>
                <a:off x="29089" y="-16008"/>
                <a:ext cx="131" cy="136"/>
              </a:xfrm>
              <a:custGeom>
                <a:avLst/>
                <a:gdLst>
                  <a:gd name="T0" fmla="*/ 48 w 49"/>
                  <a:gd name="T1" fmla="*/ 33 h 51"/>
                  <a:gd name="T2" fmla="*/ 45 w 49"/>
                  <a:gd name="T3" fmla="*/ 14 h 51"/>
                  <a:gd name="T4" fmla="*/ 30 w 49"/>
                  <a:gd name="T5" fmla="*/ 4 h 51"/>
                  <a:gd name="T6" fmla="*/ 1 w 49"/>
                  <a:gd name="T7" fmla="*/ 21 h 51"/>
                  <a:gd name="T8" fmla="*/ 4 w 49"/>
                  <a:gd name="T9" fmla="*/ 39 h 51"/>
                  <a:gd name="T10" fmla="*/ 19 w 49"/>
                  <a:gd name="T11" fmla="*/ 50 h 51"/>
                  <a:gd name="T12" fmla="*/ 24 w 49"/>
                  <a:gd name="T13" fmla="*/ 51 h 51"/>
                  <a:gd name="T14" fmla="*/ 48 w 49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8" y="33"/>
                    </a:moveTo>
                    <a:cubicBezTo>
                      <a:pt x="49" y="26"/>
                      <a:pt x="48" y="20"/>
                      <a:pt x="45" y="14"/>
                    </a:cubicBezTo>
                    <a:cubicBezTo>
                      <a:pt x="42" y="9"/>
                      <a:pt x="36" y="5"/>
                      <a:pt x="30" y="4"/>
                    </a:cubicBezTo>
                    <a:cubicBezTo>
                      <a:pt x="18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50"/>
                    </a:cubicBezTo>
                    <a:cubicBezTo>
                      <a:pt x="20" y="50"/>
                      <a:pt x="22" y="51"/>
                      <a:pt x="24" y="51"/>
                    </a:cubicBezTo>
                    <a:cubicBezTo>
                      <a:pt x="35" y="51"/>
                      <a:pt x="45" y="43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3" name="Freeform 6428"/>
              <p:cNvSpPr>
                <a:spLocks/>
              </p:cNvSpPr>
              <p:nvPr/>
            </p:nvSpPr>
            <p:spPr bwMode="auto">
              <a:xfrm>
                <a:off x="29049" y="-15843"/>
                <a:ext cx="133" cy="134"/>
              </a:xfrm>
              <a:custGeom>
                <a:avLst/>
                <a:gdLst>
                  <a:gd name="T0" fmla="*/ 20 w 50"/>
                  <a:gd name="T1" fmla="*/ 50 h 50"/>
                  <a:gd name="T2" fmla="*/ 25 w 50"/>
                  <a:gd name="T3" fmla="*/ 50 h 50"/>
                  <a:gd name="T4" fmla="*/ 48 w 50"/>
                  <a:gd name="T5" fmla="*/ 32 h 50"/>
                  <a:gd name="T6" fmla="*/ 45 w 50"/>
                  <a:gd name="T7" fmla="*/ 14 h 50"/>
                  <a:gd name="T8" fmla="*/ 30 w 50"/>
                  <a:gd name="T9" fmla="*/ 3 h 50"/>
                  <a:gd name="T10" fmla="*/ 2 w 50"/>
                  <a:gd name="T11" fmla="*/ 21 h 50"/>
                  <a:gd name="T12" fmla="*/ 5 w 50"/>
                  <a:gd name="T13" fmla="*/ 39 h 50"/>
                  <a:gd name="T14" fmla="*/ 20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0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0" y="26"/>
                      <a:pt x="49" y="19"/>
                      <a:pt x="45" y="14"/>
                    </a:cubicBezTo>
                    <a:cubicBezTo>
                      <a:pt x="42" y="8"/>
                      <a:pt x="36" y="5"/>
                      <a:pt x="30" y="3"/>
                    </a:cubicBezTo>
                    <a:cubicBezTo>
                      <a:pt x="17" y="0"/>
                      <a:pt x="5" y="9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4" name="Freeform 6429"/>
              <p:cNvSpPr>
                <a:spLocks/>
              </p:cNvSpPr>
              <p:nvPr/>
            </p:nvSpPr>
            <p:spPr bwMode="auto">
              <a:xfrm>
                <a:off x="29014" y="-15675"/>
                <a:ext cx="134" cy="134"/>
              </a:xfrm>
              <a:custGeom>
                <a:avLst/>
                <a:gdLst>
                  <a:gd name="T0" fmla="*/ 30 w 50"/>
                  <a:gd name="T1" fmla="*/ 2 h 50"/>
                  <a:gd name="T2" fmla="*/ 2 w 50"/>
                  <a:gd name="T3" fmla="*/ 21 h 50"/>
                  <a:gd name="T4" fmla="*/ 5 w 50"/>
                  <a:gd name="T5" fmla="*/ 39 h 50"/>
                  <a:gd name="T6" fmla="*/ 20 w 50"/>
                  <a:gd name="T7" fmla="*/ 49 h 50"/>
                  <a:gd name="T8" fmla="*/ 25 w 50"/>
                  <a:gd name="T9" fmla="*/ 50 h 50"/>
                  <a:gd name="T10" fmla="*/ 49 w 50"/>
                  <a:gd name="T11" fmla="*/ 31 h 50"/>
                  <a:gd name="T12" fmla="*/ 45 w 50"/>
                  <a:gd name="T13" fmla="*/ 13 h 50"/>
                  <a:gd name="T14" fmla="*/ 30 w 50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0" y="2"/>
                    </a:moveTo>
                    <a:cubicBezTo>
                      <a:pt x="17" y="0"/>
                      <a:pt x="4" y="9"/>
                      <a:pt x="2" y="21"/>
                    </a:cubicBezTo>
                    <a:cubicBezTo>
                      <a:pt x="0" y="27"/>
                      <a:pt x="2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6" y="42"/>
                      <a:pt x="49" y="31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1" y="7"/>
                      <a:pt x="36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5" name="Freeform 6430"/>
              <p:cNvSpPr>
                <a:spLocks/>
              </p:cNvSpPr>
              <p:nvPr/>
            </p:nvSpPr>
            <p:spPr bwMode="auto">
              <a:xfrm>
                <a:off x="28982" y="-15507"/>
                <a:ext cx="134" cy="134"/>
              </a:xfrm>
              <a:custGeom>
                <a:avLst/>
                <a:gdLst>
                  <a:gd name="T0" fmla="*/ 30 w 50"/>
                  <a:gd name="T1" fmla="*/ 2 h 50"/>
                  <a:gd name="T2" fmla="*/ 2 w 50"/>
                  <a:gd name="T3" fmla="*/ 22 h 50"/>
                  <a:gd name="T4" fmla="*/ 22 w 50"/>
                  <a:gd name="T5" fmla="*/ 49 h 50"/>
                  <a:gd name="T6" fmla="*/ 26 w 50"/>
                  <a:gd name="T7" fmla="*/ 50 h 50"/>
                  <a:gd name="T8" fmla="*/ 49 w 50"/>
                  <a:gd name="T9" fmla="*/ 30 h 50"/>
                  <a:gd name="T10" fmla="*/ 45 w 50"/>
                  <a:gd name="T11" fmla="*/ 12 h 50"/>
                  <a:gd name="T12" fmla="*/ 30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30" y="2"/>
                    </a:move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1"/>
                      <a:pt x="49" y="30"/>
                    </a:cubicBezTo>
                    <a:cubicBezTo>
                      <a:pt x="50" y="24"/>
                      <a:pt x="49" y="17"/>
                      <a:pt x="45" y="12"/>
                    </a:cubicBezTo>
                    <a:cubicBezTo>
                      <a:pt x="42" y="7"/>
                      <a:pt x="36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6" name="Freeform 6431"/>
              <p:cNvSpPr>
                <a:spLocks/>
              </p:cNvSpPr>
              <p:nvPr/>
            </p:nvSpPr>
            <p:spPr bwMode="auto">
              <a:xfrm>
                <a:off x="8615" y="-8193"/>
                <a:ext cx="139" cy="136"/>
              </a:xfrm>
              <a:custGeom>
                <a:avLst/>
                <a:gdLst>
                  <a:gd name="T0" fmla="*/ 4 w 52"/>
                  <a:gd name="T1" fmla="*/ 20 h 51"/>
                  <a:gd name="T2" fmla="*/ 20 w 52"/>
                  <a:gd name="T3" fmla="*/ 50 h 51"/>
                  <a:gd name="T4" fmla="*/ 27 w 52"/>
                  <a:gd name="T5" fmla="*/ 51 h 51"/>
                  <a:gd name="T6" fmla="*/ 50 w 52"/>
                  <a:gd name="T7" fmla="*/ 34 h 51"/>
                  <a:gd name="T8" fmla="*/ 48 w 52"/>
                  <a:gd name="T9" fmla="*/ 16 h 51"/>
                  <a:gd name="T10" fmla="*/ 34 w 52"/>
                  <a:gd name="T11" fmla="*/ 4 h 51"/>
                  <a:gd name="T12" fmla="*/ 4 w 52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20"/>
                    </a:moveTo>
                    <a:cubicBezTo>
                      <a:pt x="0" y="32"/>
                      <a:pt x="7" y="46"/>
                      <a:pt x="20" y="50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7" name="Freeform 6432"/>
              <p:cNvSpPr>
                <a:spLocks/>
              </p:cNvSpPr>
              <p:nvPr/>
            </p:nvSpPr>
            <p:spPr bwMode="auto">
              <a:xfrm>
                <a:off x="8783" y="-8145"/>
                <a:ext cx="131" cy="136"/>
              </a:xfrm>
              <a:custGeom>
                <a:avLst/>
                <a:gdLst>
                  <a:gd name="T0" fmla="*/ 18 w 49"/>
                  <a:gd name="T1" fmla="*/ 50 h 51"/>
                  <a:gd name="T2" fmla="*/ 25 w 49"/>
                  <a:gd name="T3" fmla="*/ 51 h 51"/>
                  <a:gd name="T4" fmla="*/ 48 w 49"/>
                  <a:gd name="T5" fmla="*/ 33 h 51"/>
                  <a:gd name="T6" fmla="*/ 46 w 49"/>
                  <a:gd name="T7" fmla="*/ 15 h 51"/>
                  <a:gd name="T8" fmla="*/ 31 w 49"/>
                  <a:gd name="T9" fmla="*/ 4 h 51"/>
                  <a:gd name="T10" fmla="*/ 2 w 49"/>
                  <a:gd name="T11" fmla="*/ 20 h 51"/>
                  <a:gd name="T12" fmla="*/ 4 w 49"/>
                  <a:gd name="T13" fmla="*/ 38 h 51"/>
                  <a:gd name="T14" fmla="*/ 18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50"/>
                    </a:moveTo>
                    <a:cubicBezTo>
                      <a:pt x="20" y="50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3"/>
                    </a:cubicBezTo>
                    <a:cubicBezTo>
                      <a:pt x="49" y="27"/>
                      <a:pt x="49" y="21"/>
                      <a:pt x="46" y="15"/>
                    </a:cubicBezTo>
                    <a:cubicBezTo>
                      <a:pt x="43" y="10"/>
                      <a:pt x="37" y="6"/>
                      <a:pt x="31" y="4"/>
                    </a:cubicBez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8" name="Freeform 6433"/>
              <p:cNvSpPr>
                <a:spLocks/>
              </p:cNvSpPr>
              <p:nvPr/>
            </p:nvSpPr>
            <p:spPr bwMode="auto">
              <a:xfrm>
                <a:off x="8946" y="-8100"/>
                <a:ext cx="136" cy="134"/>
              </a:xfrm>
              <a:custGeom>
                <a:avLst/>
                <a:gdLst>
                  <a:gd name="T0" fmla="*/ 19 w 51"/>
                  <a:gd name="T1" fmla="*/ 49 h 50"/>
                  <a:gd name="T2" fmla="*/ 25 w 51"/>
                  <a:gd name="T3" fmla="*/ 50 h 50"/>
                  <a:gd name="T4" fmla="*/ 48 w 51"/>
                  <a:gd name="T5" fmla="*/ 32 h 50"/>
                  <a:gd name="T6" fmla="*/ 31 w 51"/>
                  <a:gd name="T7" fmla="*/ 3 h 50"/>
                  <a:gd name="T8" fmla="*/ 2 w 51"/>
                  <a:gd name="T9" fmla="*/ 20 h 50"/>
                  <a:gd name="T10" fmla="*/ 4 w 51"/>
                  <a:gd name="T11" fmla="*/ 38 h 50"/>
                  <a:gd name="T12" fmla="*/ 19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1" y="20"/>
                      <a:pt x="44" y="6"/>
                      <a:pt x="31" y="3"/>
                    </a:cubicBez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9" name="Freeform 6434"/>
              <p:cNvSpPr>
                <a:spLocks/>
              </p:cNvSpPr>
              <p:nvPr/>
            </p:nvSpPr>
            <p:spPr bwMode="auto">
              <a:xfrm>
                <a:off x="9111" y="-8060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8 w 51"/>
                  <a:gd name="T3" fmla="*/ 32 h 50"/>
                  <a:gd name="T4" fmla="*/ 30 w 51"/>
                  <a:gd name="T5" fmla="*/ 3 h 50"/>
                  <a:gd name="T6" fmla="*/ 2 w 51"/>
                  <a:gd name="T7" fmla="*/ 21 h 50"/>
                  <a:gd name="T8" fmla="*/ 5 w 51"/>
                  <a:gd name="T9" fmla="*/ 39 h 50"/>
                  <a:gd name="T10" fmla="*/ 20 w 51"/>
                  <a:gd name="T11" fmla="*/ 4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6" y="50"/>
                      <a:pt x="46" y="42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0" name="Freeform 6435"/>
              <p:cNvSpPr>
                <a:spLocks/>
              </p:cNvSpPr>
              <p:nvPr/>
            </p:nvSpPr>
            <p:spPr bwMode="auto">
              <a:xfrm>
                <a:off x="9279" y="-8025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8 w 49"/>
                  <a:gd name="T3" fmla="*/ 31 h 50"/>
                  <a:gd name="T4" fmla="*/ 44 w 49"/>
                  <a:gd name="T5" fmla="*/ 13 h 50"/>
                  <a:gd name="T6" fmla="*/ 29 w 49"/>
                  <a:gd name="T7" fmla="*/ 3 h 50"/>
                  <a:gd name="T8" fmla="*/ 1 w 49"/>
                  <a:gd name="T9" fmla="*/ 22 h 50"/>
                  <a:gd name="T10" fmla="*/ 5 w 49"/>
                  <a:gd name="T11" fmla="*/ 40 h 50"/>
                  <a:gd name="T12" fmla="*/ 20 w 49"/>
                  <a:gd name="T13" fmla="*/ 50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9"/>
                      <a:pt x="44" y="13"/>
                    </a:cubicBezTo>
                    <a:cubicBezTo>
                      <a:pt x="41" y="8"/>
                      <a:pt x="36" y="4"/>
                      <a:pt x="29" y="3"/>
                    </a:cubicBezTo>
                    <a:cubicBezTo>
                      <a:pt x="17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ubicBezTo>
                      <a:pt x="21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1" name="Freeform 6436"/>
              <p:cNvSpPr>
                <a:spLocks/>
              </p:cNvSpPr>
              <p:nvPr/>
            </p:nvSpPr>
            <p:spPr bwMode="auto">
              <a:xfrm>
                <a:off x="9447" y="-7993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5 w 51"/>
                  <a:gd name="T3" fmla="*/ 50 h 50"/>
                  <a:gd name="T4" fmla="*/ 48 w 51"/>
                  <a:gd name="T5" fmla="*/ 30 h 50"/>
                  <a:gd name="T6" fmla="*/ 29 w 51"/>
                  <a:gd name="T7" fmla="*/ 3 h 50"/>
                  <a:gd name="T8" fmla="*/ 1 w 51"/>
                  <a:gd name="T9" fmla="*/ 22 h 50"/>
                  <a:gd name="T10" fmla="*/ 5 w 51"/>
                  <a:gd name="T11" fmla="*/ 40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1" y="17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4" y="49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2" name="Freeform 6437"/>
              <p:cNvSpPr>
                <a:spLocks/>
              </p:cNvSpPr>
              <p:nvPr/>
            </p:nvSpPr>
            <p:spPr bwMode="auto">
              <a:xfrm>
                <a:off x="9615" y="-7964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3" name="Freeform 6438"/>
              <p:cNvSpPr>
                <a:spLocks/>
              </p:cNvSpPr>
              <p:nvPr/>
            </p:nvSpPr>
            <p:spPr bwMode="auto">
              <a:xfrm>
                <a:off x="9788" y="-7942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49 w 50"/>
                  <a:gd name="T3" fmla="*/ 29 h 50"/>
                  <a:gd name="T4" fmla="*/ 28 w 50"/>
                  <a:gd name="T5" fmla="*/ 2 h 50"/>
                  <a:gd name="T6" fmla="*/ 1 w 50"/>
                  <a:gd name="T7" fmla="*/ 23 h 50"/>
                  <a:gd name="T8" fmla="*/ 6 w 50"/>
                  <a:gd name="T9" fmla="*/ 41 h 50"/>
                  <a:gd name="T10" fmla="*/ 22 w 50"/>
                  <a:gd name="T11" fmla="*/ 5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1"/>
                    </a:cubicBezTo>
                    <a:cubicBezTo>
                      <a:pt x="10" y="46"/>
                      <a:pt x="16" y="49"/>
                      <a:pt x="22" y="50"/>
                    </a:cubicBezTo>
                    <a:cubicBezTo>
                      <a:pt x="23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4" name="Freeform 6439"/>
              <p:cNvSpPr>
                <a:spLocks/>
              </p:cNvSpPr>
              <p:nvPr/>
            </p:nvSpPr>
            <p:spPr bwMode="auto">
              <a:xfrm>
                <a:off x="9961" y="-7921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49 w 49"/>
                  <a:gd name="T3" fmla="*/ 27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2 h 49"/>
                  <a:gd name="T10" fmla="*/ 23 w 49"/>
                  <a:gd name="T11" fmla="*/ 48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7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35"/>
                      <a:pt x="9" y="47"/>
                      <a:pt x="23" y="48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5" name="Freeform 6440"/>
              <p:cNvSpPr>
                <a:spLocks/>
              </p:cNvSpPr>
              <p:nvPr/>
            </p:nvSpPr>
            <p:spPr bwMode="auto">
              <a:xfrm>
                <a:off x="10137" y="-7908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42 w 49"/>
                  <a:gd name="T5" fmla="*/ 9 h 49"/>
                  <a:gd name="T6" fmla="*/ 26 w 49"/>
                  <a:gd name="T7" fmla="*/ 1 h 49"/>
                  <a:gd name="T8" fmla="*/ 1 w 49"/>
                  <a:gd name="T9" fmla="*/ 23 h 49"/>
                  <a:gd name="T10" fmla="*/ 6 w 49"/>
                  <a:gd name="T11" fmla="*/ 41 h 49"/>
                  <a:gd name="T12" fmla="*/ 23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2" y="2"/>
                      <a:pt x="26" y="1"/>
                    </a:cubicBezTo>
                    <a:cubicBezTo>
                      <a:pt x="13" y="0"/>
                      <a:pt x="1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6" name="Freeform 6441"/>
              <p:cNvSpPr>
                <a:spLocks/>
              </p:cNvSpPr>
              <p:nvPr/>
            </p:nvSpPr>
            <p:spPr bwMode="auto">
              <a:xfrm>
                <a:off x="10313" y="-7894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48 w 49"/>
                  <a:gd name="T3" fmla="*/ 24 h 47"/>
                  <a:gd name="T4" fmla="*/ 25 w 49"/>
                  <a:gd name="T5" fmla="*/ 0 h 47"/>
                  <a:gd name="T6" fmla="*/ 24 w 49"/>
                  <a:gd name="T7" fmla="*/ 0 h 47"/>
                  <a:gd name="T8" fmla="*/ 0 w 49"/>
                  <a:gd name="T9" fmla="*/ 22 h 47"/>
                  <a:gd name="T10" fmla="*/ 23 w 49"/>
                  <a:gd name="T11" fmla="*/ 47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2"/>
                    </a:cubicBezTo>
                    <a:cubicBezTo>
                      <a:pt x="0" y="35"/>
                      <a:pt x="10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7" name="Freeform 6442"/>
              <p:cNvSpPr>
                <a:spLocks/>
              </p:cNvSpPr>
              <p:nvPr/>
            </p:nvSpPr>
            <p:spPr bwMode="auto">
              <a:xfrm>
                <a:off x="10492" y="-7892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5 h 48"/>
                  <a:gd name="T4" fmla="*/ 24 w 48"/>
                  <a:gd name="T5" fmla="*/ 0 h 48"/>
                  <a:gd name="T6" fmla="*/ 0 w 48"/>
                  <a:gd name="T7" fmla="*/ 24 h 48"/>
                  <a:gd name="T8" fmla="*/ 7 w 48"/>
                  <a:gd name="T9" fmla="*/ 41 h 48"/>
                  <a:gd name="T10" fmla="*/ 23 w 48"/>
                  <a:gd name="T11" fmla="*/ 48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1"/>
                      <a:pt x="37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8" name="Freeform 6443"/>
              <p:cNvSpPr>
                <a:spLocks/>
              </p:cNvSpPr>
              <p:nvPr/>
            </p:nvSpPr>
            <p:spPr bwMode="auto">
              <a:xfrm>
                <a:off x="10668" y="-7892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7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9" name="Freeform 6444"/>
              <p:cNvSpPr>
                <a:spLocks/>
              </p:cNvSpPr>
              <p:nvPr/>
            </p:nvSpPr>
            <p:spPr bwMode="auto">
              <a:xfrm>
                <a:off x="10844" y="-7894"/>
                <a:ext cx="128" cy="125"/>
              </a:xfrm>
              <a:custGeom>
                <a:avLst/>
                <a:gdLst>
                  <a:gd name="T0" fmla="*/ 25 w 48"/>
                  <a:gd name="T1" fmla="*/ 47 h 47"/>
                  <a:gd name="T2" fmla="*/ 42 w 48"/>
                  <a:gd name="T3" fmla="*/ 40 h 47"/>
                  <a:gd name="T4" fmla="*/ 48 w 48"/>
                  <a:gd name="T5" fmla="*/ 23 h 47"/>
                  <a:gd name="T6" fmla="*/ 23 w 48"/>
                  <a:gd name="T7" fmla="*/ 0 h 47"/>
                  <a:gd name="T8" fmla="*/ 23 w 48"/>
                  <a:gd name="T9" fmla="*/ 0 h 47"/>
                  <a:gd name="T10" fmla="*/ 0 w 48"/>
                  <a:gd name="T11" fmla="*/ 24 h 47"/>
                  <a:gd name="T12" fmla="*/ 24 w 48"/>
                  <a:gd name="T13" fmla="*/ 47 h 47"/>
                  <a:gd name="T14" fmla="*/ 25 w 48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5" y="47"/>
                    </a:moveTo>
                    <a:cubicBezTo>
                      <a:pt x="31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0" name="Freeform 6445"/>
              <p:cNvSpPr>
                <a:spLocks/>
              </p:cNvSpPr>
              <p:nvPr/>
            </p:nvSpPr>
            <p:spPr bwMode="auto">
              <a:xfrm>
                <a:off x="16094" y="-10944"/>
                <a:ext cx="138" cy="136"/>
              </a:xfrm>
              <a:custGeom>
                <a:avLst/>
                <a:gdLst>
                  <a:gd name="T0" fmla="*/ 7 w 52"/>
                  <a:gd name="T1" fmla="*/ 14 h 51"/>
                  <a:gd name="T2" fmla="*/ 14 w 52"/>
                  <a:gd name="T3" fmla="*/ 47 h 51"/>
                  <a:gd name="T4" fmla="*/ 27 w 52"/>
                  <a:gd name="T5" fmla="*/ 51 h 51"/>
                  <a:gd name="T6" fmla="*/ 47 w 52"/>
                  <a:gd name="T7" fmla="*/ 40 h 51"/>
                  <a:gd name="T8" fmla="*/ 50 w 52"/>
                  <a:gd name="T9" fmla="*/ 22 h 51"/>
                  <a:gd name="T10" fmla="*/ 40 w 52"/>
                  <a:gd name="T11" fmla="*/ 7 h 51"/>
                  <a:gd name="T12" fmla="*/ 7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14"/>
                    </a:move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1" y="35"/>
                      <a:pt x="52" y="28"/>
                      <a:pt x="50" y="22"/>
                    </a:cubicBezTo>
                    <a:cubicBezTo>
                      <a:pt x="49" y="16"/>
                      <a:pt x="45" y="10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1" name="Freeform 6446"/>
              <p:cNvSpPr>
                <a:spLocks/>
              </p:cNvSpPr>
              <p:nvPr/>
            </p:nvSpPr>
            <p:spPr bwMode="auto">
              <a:xfrm>
                <a:off x="16187" y="-11085"/>
                <a:ext cx="139" cy="136"/>
              </a:xfrm>
              <a:custGeom>
                <a:avLst/>
                <a:gdLst>
                  <a:gd name="T0" fmla="*/ 4 w 52"/>
                  <a:gd name="T1" fmla="*/ 15 h 51"/>
                  <a:gd name="T2" fmla="*/ 1 w 52"/>
                  <a:gd name="T3" fmla="*/ 33 h 51"/>
                  <a:gd name="T4" fmla="*/ 12 w 52"/>
                  <a:gd name="T5" fmla="*/ 48 h 51"/>
                  <a:gd name="T6" fmla="*/ 24 w 52"/>
                  <a:gd name="T7" fmla="*/ 51 h 51"/>
                  <a:gd name="T8" fmla="*/ 45 w 52"/>
                  <a:gd name="T9" fmla="*/ 40 h 51"/>
                  <a:gd name="T10" fmla="*/ 37 w 52"/>
                  <a:gd name="T11" fmla="*/ 7 h 51"/>
                  <a:gd name="T12" fmla="*/ 4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5"/>
                    </a:moveTo>
                    <a:cubicBezTo>
                      <a:pt x="1" y="21"/>
                      <a:pt x="0" y="27"/>
                      <a:pt x="1" y="33"/>
                    </a:cubicBezTo>
                    <a:cubicBezTo>
                      <a:pt x="3" y="39"/>
                      <a:pt x="7" y="45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2" name="Freeform 6447"/>
              <p:cNvSpPr>
                <a:spLocks/>
              </p:cNvSpPr>
              <p:nvPr/>
            </p:nvSpPr>
            <p:spPr bwMode="auto">
              <a:xfrm>
                <a:off x="16262" y="-11227"/>
                <a:ext cx="138" cy="136"/>
              </a:xfrm>
              <a:custGeom>
                <a:avLst/>
                <a:gdLst>
                  <a:gd name="T0" fmla="*/ 7 w 52"/>
                  <a:gd name="T1" fmla="*/ 15 h 51"/>
                  <a:gd name="T2" fmla="*/ 16 w 52"/>
                  <a:gd name="T3" fmla="*/ 48 h 51"/>
                  <a:gd name="T4" fmla="*/ 27 w 52"/>
                  <a:gd name="T5" fmla="*/ 51 h 51"/>
                  <a:gd name="T6" fmla="*/ 48 w 52"/>
                  <a:gd name="T7" fmla="*/ 39 h 51"/>
                  <a:gd name="T8" fmla="*/ 50 w 52"/>
                  <a:gd name="T9" fmla="*/ 21 h 51"/>
                  <a:gd name="T10" fmla="*/ 39 w 52"/>
                  <a:gd name="T11" fmla="*/ 6 h 51"/>
                  <a:gd name="T12" fmla="*/ 7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7" y="15"/>
                    </a:moveTo>
                    <a:cubicBezTo>
                      <a:pt x="0" y="27"/>
                      <a:pt x="4" y="41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9" y="15"/>
                      <a:pt x="45" y="9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3" name="Freeform 6448"/>
              <p:cNvSpPr>
                <a:spLocks/>
              </p:cNvSpPr>
              <p:nvPr/>
            </p:nvSpPr>
            <p:spPr bwMode="auto">
              <a:xfrm>
                <a:off x="16342" y="-11371"/>
                <a:ext cx="144" cy="136"/>
              </a:xfrm>
              <a:custGeom>
                <a:avLst/>
                <a:gdLst>
                  <a:gd name="T0" fmla="*/ 6 w 54"/>
                  <a:gd name="T1" fmla="*/ 15 h 51"/>
                  <a:gd name="T2" fmla="*/ 16 w 54"/>
                  <a:gd name="T3" fmla="*/ 48 h 51"/>
                  <a:gd name="T4" fmla="*/ 27 w 54"/>
                  <a:gd name="T5" fmla="*/ 51 h 51"/>
                  <a:gd name="T6" fmla="*/ 48 w 54"/>
                  <a:gd name="T7" fmla="*/ 38 h 51"/>
                  <a:gd name="T8" fmla="*/ 38 w 54"/>
                  <a:gd name="T9" fmla="*/ 6 h 51"/>
                  <a:gd name="T10" fmla="*/ 6 w 54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5"/>
                    </a:moveTo>
                    <a:cubicBezTo>
                      <a:pt x="0" y="27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4" name="Freeform 6449"/>
              <p:cNvSpPr>
                <a:spLocks/>
              </p:cNvSpPr>
              <p:nvPr/>
            </p:nvSpPr>
            <p:spPr bwMode="auto">
              <a:xfrm>
                <a:off x="16416" y="-11518"/>
                <a:ext cx="147" cy="136"/>
              </a:xfrm>
              <a:custGeom>
                <a:avLst/>
                <a:gdLst>
                  <a:gd name="T0" fmla="*/ 17 w 55"/>
                  <a:gd name="T1" fmla="*/ 48 h 51"/>
                  <a:gd name="T2" fmla="*/ 27 w 55"/>
                  <a:gd name="T3" fmla="*/ 51 h 51"/>
                  <a:gd name="T4" fmla="*/ 49 w 55"/>
                  <a:gd name="T5" fmla="*/ 37 h 51"/>
                  <a:gd name="T6" fmla="*/ 38 w 55"/>
                  <a:gd name="T7" fmla="*/ 5 h 51"/>
                  <a:gd name="T8" fmla="*/ 6 w 55"/>
                  <a:gd name="T9" fmla="*/ 16 h 51"/>
                  <a:gd name="T10" fmla="*/ 17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8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5" y="26"/>
                      <a:pt x="50" y="11"/>
                      <a:pt x="38" y="5"/>
                    </a:cubicBezTo>
                    <a:cubicBezTo>
                      <a:pt x="27" y="0"/>
                      <a:pt x="12" y="4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5" name="Freeform 6450"/>
              <p:cNvSpPr>
                <a:spLocks/>
              </p:cNvSpPr>
              <p:nvPr/>
            </p:nvSpPr>
            <p:spPr bwMode="auto">
              <a:xfrm>
                <a:off x="16488" y="-11667"/>
                <a:ext cx="147" cy="136"/>
              </a:xfrm>
              <a:custGeom>
                <a:avLst/>
                <a:gdLst>
                  <a:gd name="T0" fmla="*/ 17 w 55"/>
                  <a:gd name="T1" fmla="*/ 48 h 51"/>
                  <a:gd name="T2" fmla="*/ 27 w 55"/>
                  <a:gd name="T3" fmla="*/ 51 h 51"/>
                  <a:gd name="T4" fmla="*/ 49 w 55"/>
                  <a:gd name="T5" fmla="*/ 37 h 51"/>
                  <a:gd name="T6" fmla="*/ 38 w 55"/>
                  <a:gd name="T7" fmla="*/ 5 h 51"/>
                  <a:gd name="T8" fmla="*/ 6 w 55"/>
                  <a:gd name="T9" fmla="*/ 16 h 51"/>
                  <a:gd name="T10" fmla="*/ 17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8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5" y="25"/>
                      <a:pt x="50" y="11"/>
                      <a:pt x="38" y="5"/>
                    </a:cubicBezTo>
                    <a:cubicBezTo>
                      <a:pt x="26" y="0"/>
                      <a:pt x="11" y="5"/>
                      <a:pt x="6" y="16"/>
                    </a:cubicBezTo>
                    <a:cubicBezTo>
                      <a:pt x="0" y="28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6" name="Freeform 6451"/>
              <p:cNvSpPr>
                <a:spLocks/>
              </p:cNvSpPr>
              <p:nvPr/>
            </p:nvSpPr>
            <p:spPr bwMode="auto">
              <a:xfrm>
                <a:off x="16558" y="-11819"/>
                <a:ext cx="144" cy="136"/>
              </a:xfrm>
              <a:custGeom>
                <a:avLst/>
                <a:gdLst>
                  <a:gd name="T0" fmla="*/ 17 w 54"/>
                  <a:gd name="T1" fmla="*/ 49 h 51"/>
                  <a:gd name="T2" fmla="*/ 27 w 54"/>
                  <a:gd name="T3" fmla="*/ 51 h 51"/>
                  <a:gd name="T4" fmla="*/ 49 w 54"/>
                  <a:gd name="T5" fmla="*/ 37 h 51"/>
                  <a:gd name="T6" fmla="*/ 37 w 54"/>
                  <a:gd name="T7" fmla="*/ 5 h 51"/>
                  <a:gd name="T8" fmla="*/ 5 w 54"/>
                  <a:gd name="T9" fmla="*/ 17 h 51"/>
                  <a:gd name="T10" fmla="*/ 17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49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4" y="25"/>
                      <a:pt x="49" y="11"/>
                      <a:pt x="37" y="5"/>
                    </a:cubicBezTo>
                    <a:cubicBezTo>
                      <a:pt x="25" y="0"/>
                      <a:pt x="10" y="6"/>
                      <a:pt x="5" y="17"/>
                    </a:cubicBezTo>
                    <a:cubicBezTo>
                      <a:pt x="0" y="29"/>
                      <a:pt x="5" y="43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7" name="Freeform 6452"/>
              <p:cNvSpPr>
                <a:spLocks/>
              </p:cNvSpPr>
              <p:nvPr/>
            </p:nvSpPr>
            <p:spPr bwMode="auto">
              <a:xfrm>
                <a:off x="16622" y="-11971"/>
                <a:ext cx="144" cy="133"/>
              </a:xfrm>
              <a:custGeom>
                <a:avLst/>
                <a:gdLst>
                  <a:gd name="T0" fmla="*/ 36 w 54"/>
                  <a:gd name="T1" fmla="*/ 4 h 50"/>
                  <a:gd name="T2" fmla="*/ 5 w 54"/>
                  <a:gd name="T3" fmla="*/ 17 h 50"/>
                  <a:gd name="T4" fmla="*/ 18 w 54"/>
                  <a:gd name="T5" fmla="*/ 49 h 50"/>
                  <a:gd name="T6" fmla="*/ 27 w 54"/>
                  <a:gd name="T7" fmla="*/ 50 h 50"/>
                  <a:gd name="T8" fmla="*/ 49 w 54"/>
                  <a:gd name="T9" fmla="*/ 36 h 50"/>
                  <a:gd name="T10" fmla="*/ 36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36" y="4"/>
                    </a:moveTo>
                    <a:cubicBezTo>
                      <a:pt x="24" y="0"/>
                      <a:pt x="10" y="6"/>
                      <a:pt x="5" y="17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5"/>
                      <a:pt x="49" y="36"/>
                    </a:cubicBezTo>
                    <a:cubicBezTo>
                      <a:pt x="54" y="23"/>
                      <a:pt x="49" y="10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8" name="Freeform 6453"/>
              <p:cNvSpPr>
                <a:spLocks/>
              </p:cNvSpPr>
              <p:nvPr/>
            </p:nvSpPr>
            <p:spPr bwMode="auto">
              <a:xfrm>
                <a:off x="16688" y="-12129"/>
                <a:ext cx="134" cy="136"/>
              </a:xfrm>
              <a:custGeom>
                <a:avLst/>
                <a:gdLst>
                  <a:gd name="T0" fmla="*/ 47 w 50"/>
                  <a:gd name="T1" fmla="*/ 36 h 51"/>
                  <a:gd name="T2" fmla="*/ 47 w 50"/>
                  <a:gd name="T3" fmla="*/ 18 h 51"/>
                  <a:gd name="T4" fmla="*/ 34 w 50"/>
                  <a:gd name="T5" fmla="*/ 5 h 51"/>
                  <a:gd name="T6" fmla="*/ 3 w 50"/>
                  <a:gd name="T7" fmla="*/ 19 h 51"/>
                  <a:gd name="T8" fmla="*/ 3 w 50"/>
                  <a:gd name="T9" fmla="*/ 37 h 51"/>
                  <a:gd name="T10" fmla="*/ 17 w 50"/>
                  <a:gd name="T11" fmla="*/ 50 h 51"/>
                  <a:gd name="T12" fmla="*/ 25 w 50"/>
                  <a:gd name="T13" fmla="*/ 51 h 51"/>
                  <a:gd name="T14" fmla="*/ 47 w 50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6"/>
                    </a:moveTo>
                    <a:cubicBezTo>
                      <a:pt x="50" y="30"/>
                      <a:pt x="49" y="23"/>
                      <a:pt x="47" y="18"/>
                    </a:cubicBezTo>
                    <a:cubicBezTo>
                      <a:pt x="44" y="12"/>
                      <a:pt x="40" y="7"/>
                      <a:pt x="34" y="5"/>
                    </a:cubicBezTo>
                    <a:cubicBezTo>
                      <a:pt x="22" y="0"/>
                      <a:pt x="7" y="7"/>
                      <a:pt x="3" y="19"/>
                    </a:cubicBezTo>
                    <a:cubicBezTo>
                      <a:pt x="0" y="25"/>
                      <a:pt x="1" y="31"/>
                      <a:pt x="3" y="37"/>
                    </a:cubicBezTo>
                    <a:cubicBezTo>
                      <a:pt x="6" y="43"/>
                      <a:pt x="11" y="47"/>
                      <a:pt x="17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9" name="Freeform 6454"/>
              <p:cNvSpPr>
                <a:spLocks/>
              </p:cNvSpPr>
              <p:nvPr/>
            </p:nvSpPr>
            <p:spPr bwMode="auto">
              <a:xfrm>
                <a:off x="16739" y="-12284"/>
                <a:ext cx="144" cy="134"/>
              </a:xfrm>
              <a:custGeom>
                <a:avLst/>
                <a:gdLst>
                  <a:gd name="T0" fmla="*/ 50 w 54"/>
                  <a:gd name="T1" fmla="*/ 34 h 50"/>
                  <a:gd name="T2" fmla="*/ 35 w 54"/>
                  <a:gd name="T3" fmla="*/ 4 h 50"/>
                  <a:gd name="T4" fmla="*/ 5 w 54"/>
                  <a:gd name="T5" fmla="*/ 18 h 50"/>
                  <a:gd name="T6" fmla="*/ 19 w 54"/>
                  <a:gd name="T7" fmla="*/ 49 h 50"/>
                  <a:gd name="T8" fmla="*/ 27 w 54"/>
                  <a:gd name="T9" fmla="*/ 50 h 50"/>
                  <a:gd name="T10" fmla="*/ 50 w 54"/>
                  <a:gd name="T11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50" y="34"/>
                    </a:moveTo>
                    <a:cubicBezTo>
                      <a:pt x="54" y="22"/>
                      <a:pt x="48" y="8"/>
                      <a:pt x="35" y="4"/>
                    </a:cubicBezTo>
                    <a:cubicBezTo>
                      <a:pt x="23" y="0"/>
                      <a:pt x="9" y="6"/>
                      <a:pt x="5" y="18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4"/>
                      <a:pt x="5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0" name="Freeform 6455"/>
              <p:cNvSpPr>
                <a:spLocks/>
              </p:cNvSpPr>
              <p:nvPr/>
            </p:nvSpPr>
            <p:spPr bwMode="auto">
              <a:xfrm>
                <a:off x="16792" y="-12444"/>
                <a:ext cx="144" cy="136"/>
              </a:xfrm>
              <a:custGeom>
                <a:avLst/>
                <a:gdLst>
                  <a:gd name="T0" fmla="*/ 5 w 54"/>
                  <a:gd name="T1" fmla="*/ 19 h 51"/>
                  <a:gd name="T2" fmla="*/ 20 w 54"/>
                  <a:gd name="T3" fmla="*/ 50 h 51"/>
                  <a:gd name="T4" fmla="*/ 27 w 54"/>
                  <a:gd name="T5" fmla="*/ 51 h 51"/>
                  <a:gd name="T6" fmla="*/ 50 w 54"/>
                  <a:gd name="T7" fmla="*/ 34 h 51"/>
                  <a:gd name="T8" fmla="*/ 35 w 54"/>
                  <a:gd name="T9" fmla="*/ 4 h 51"/>
                  <a:gd name="T10" fmla="*/ 5 w 54"/>
                  <a:gd name="T11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19"/>
                    </a:moveTo>
                    <a:cubicBezTo>
                      <a:pt x="0" y="32"/>
                      <a:pt x="7" y="45"/>
                      <a:pt x="20" y="50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4" y="22"/>
                      <a:pt x="47" y="8"/>
                      <a:pt x="35" y="4"/>
                    </a:cubicBezTo>
                    <a:cubicBezTo>
                      <a:pt x="22" y="0"/>
                      <a:pt x="9" y="7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1" name="Freeform 6456"/>
              <p:cNvSpPr>
                <a:spLocks/>
              </p:cNvSpPr>
              <p:nvPr/>
            </p:nvSpPr>
            <p:spPr bwMode="auto">
              <a:xfrm>
                <a:off x="16843" y="-12604"/>
                <a:ext cx="141" cy="134"/>
              </a:xfrm>
              <a:custGeom>
                <a:avLst/>
                <a:gdLst>
                  <a:gd name="T0" fmla="*/ 4 w 53"/>
                  <a:gd name="T1" fmla="*/ 20 h 50"/>
                  <a:gd name="T2" fmla="*/ 20 w 53"/>
                  <a:gd name="T3" fmla="*/ 49 h 50"/>
                  <a:gd name="T4" fmla="*/ 27 w 53"/>
                  <a:gd name="T5" fmla="*/ 50 h 50"/>
                  <a:gd name="T6" fmla="*/ 50 w 53"/>
                  <a:gd name="T7" fmla="*/ 33 h 50"/>
                  <a:gd name="T8" fmla="*/ 33 w 53"/>
                  <a:gd name="T9" fmla="*/ 4 h 50"/>
                  <a:gd name="T10" fmla="*/ 4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20"/>
                    </a:moveTo>
                    <a:cubicBezTo>
                      <a:pt x="0" y="32"/>
                      <a:pt x="7" y="46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3" y="21"/>
                      <a:pt x="46" y="7"/>
                      <a:pt x="33" y="4"/>
                    </a:cubicBezTo>
                    <a:cubicBezTo>
                      <a:pt x="21" y="0"/>
                      <a:pt x="7" y="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2" name="Freeform 6457"/>
              <p:cNvSpPr>
                <a:spLocks/>
              </p:cNvSpPr>
              <p:nvPr/>
            </p:nvSpPr>
            <p:spPr bwMode="auto">
              <a:xfrm>
                <a:off x="16894" y="-12766"/>
                <a:ext cx="130" cy="133"/>
              </a:xfrm>
              <a:custGeom>
                <a:avLst/>
                <a:gdLst>
                  <a:gd name="T0" fmla="*/ 18 w 49"/>
                  <a:gd name="T1" fmla="*/ 50 h 50"/>
                  <a:gd name="T2" fmla="*/ 25 w 49"/>
                  <a:gd name="T3" fmla="*/ 50 h 50"/>
                  <a:gd name="T4" fmla="*/ 48 w 49"/>
                  <a:gd name="T5" fmla="*/ 33 h 50"/>
                  <a:gd name="T6" fmla="*/ 45 w 49"/>
                  <a:gd name="T7" fmla="*/ 15 h 50"/>
                  <a:gd name="T8" fmla="*/ 31 w 49"/>
                  <a:gd name="T9" fmla="*/ 4 h 50"/>
                  <a:gd name="T10" fmla="*/ 1 w 49"/>
                  <a:gd name="T11" fmla="*/ 20 h 50"/>
                  <a:gd name="T12" fmla="*/ 4 w 49"/>
                  <a:gd name="T13" fmla="*/ 39 h 50"/>
                  <a:gd name="T14" fmla="*/ 18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50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4"/>
                    </a:cubicBezTo>
                    <a:cubicBezTo>
                      <a:pt x="18" y="0"/>
                      <a:pt x="5" y="8"/>
                      <a:pt x="1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3" name="Freeform 6458"/>
              <p:cNvSpPr>
                <a:spLocks/>
              </p:cNvSpPr>
              <p:nvPr/>
            </p:nvSpPr>
            <p:spPr bwMode="auto">
              <a:xfrm>
                <a:off x="16934" y="-12929"/>
                <a:ext cx="136" cy="133"/>
              </a:xfrm>
              <a:custGeom>
                <a:avLst/>
                <a:gdLst>
                  <a:gd name="T0" fmla="*/ 2 w 51"/>
                  <a:gd name="T1" fmla="*/ 20 h 50"/>
                  <a:gd name="T2" fmla="*/ 4 w 51"/>
                  <a:gd name="T3" fmla="*/ 38 h 50"/>
                  <a:gd name="T4" fmla="*/ 19 w 51"/>
                  <a:gd name="T5" fmla="*/ 49 h 50"/>
                  <a:gd name="T6" fmla="*/ 25 w 51"/>
                  <a:gd name="T7" fmla="*/ 50 h 50"/>
                  <a:gd name="T8" fmla="*/ 48 w 51"/>
                  <a:gd name="T9" fmla="*/ 32 h 50"/>
                  <a:gd name="T10" fmla="*/ 30 w 51"/>
                  <a:gd name="T11" fmla="*/ 3 h 50"/>
                  <a:gd name="T12" fmla="*/ 2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0"/>
                    </a:moveTo>
                    <a:cubicBezTo>
                      <a:pt x="0" y="27"/>
                      <a:pt x="1" y="33"/>
                      <a:pt x="4" y="38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4" name="Freeform 6459"/>
              <p:cNvSpPr>
                <a:spLocks/>
              </p:cNvSpPr>
              <p:nvPr/>
            </p:nvSpPr>
            <p:spPr bwMode="auto">
              <a:xfrm>
                <a:off x="16971" y="-13095"/>
                <a:ext cx="136" cy="134"/>
              </a:xfrm>
              <a:custGeom>
                <a:avLst/>
                <a:gdLst>
                  <a:gd name="T0" fmla="*/ 1 w 51"/>
                  <a:gd name="T1" fmla="*/ 21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1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1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5" name="Freeform 6460"/>
              <p:cNvSpPr>
                <a:spLocks/>
              </p:cNvSpPr>
              <p:nvPr/>
            </p:nvSpPr>
            <p:spPr bwMode="auto">
              <a:xfrm>
                <a:off x="17003" y="-13263"/>
                <a:ext cx="131" cy="134"/>
              </a:xfrm>
              <a:custGeom>
                <a:avLst/>
                <a:gdLst>
                  <a:gd name="T0" fmla="*/ 29 w 49"/>
                  <a:gd name="T1" fmla="*/ 3 h 50"/>
                  <a:gd name="T2" fmla="*/ 1 w 49"/>
                  <a:gd name="T3" fmla="*/ 22 h 50"/>
                  <a:gd name="T4" fmla="*/ 5 w 49"/>
                  <a:gd name="T5" fmla="*/ 40 h 50"/>
                  <a:gd name="T6" fmla="*/ 20 w 49"/>
                  <a:gd name="T7" fmla="*/ 50 h 50"/>
                  <a:gd name="T8" fmla="*/ 25 w 49"/>
                  <a:gd name="T9" fmla="*/ 50 h 50"/>
                  <a:gd name="T10" fmla="*/ 48 w 49"/>
                  <a:gd name="T11" fmla="*/ 31 h 50"/>
                  <a:gd name="T12" fmla="*/ 44 w 49"/>
                  <a:gd name="T13" fmla="*/ 13 h 50"/>
                  <a:gd name="T14" fmla="*/ 2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9" y="3"/>
                    </a:move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6" name="Freeform 6461"/>
              <p:cNvSpPr>
                <a:spLocks/>
              </p:cNvSpPr>
              <p:nvPr/>
            </p:nvSpPr>
            <p:spPr bwMode="auto">
              <a:xfrm>
                <a:off x="17030" y="-13431"/>
                <a:ext cx="136" cy="134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49 h 50"/>
                  <a:gd name="T4" fmla="*/ 25 w 51"/>
                  <a:gd name="T5" fmla="*/ 50 h 50"/>
                  <a:gd name="T6" fmla="*/ 49 w 51"/>
                  <a:gd name="T7" fmla="*/ 30 h 50"/>
                  <a:gd name="T8" fmla="*/ 29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7" name="Freeform 6462"/>
              <p:cNvSpPr>
                <a:spLocks/>
              </p:cNvSpPr>
              <p:nvPr/>
            </p:nvSpPr>
            <p:spPr bwMode="auto">
              <a:xfrm>
                <a:off x="17054" y="-13599"/>
                <a:ext cx="133" cy="131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44 w 50"/>
                  <a:gd name="T9" fmla="*/ 10 h 49"/>
                  <a:gd name="T10" fmla="*/ 28 w 50"/>
                  <a:gd name="T11" fmla="*/ 1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22"/>
                      <a:pt x="48" y="16"/>
                      <a:pt x="44" y="10"/>
                    </a:cubicBezTo>
                    <a:cubicBezTo>
                      <a:pt x="40" y="5"/>
                      <a:pt x="35" y="2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8" name="Freeform 6463"/>
              <p:cNvSpPr>
                <a:spLocks/>
              </p:cNvSpPr>
              <p:nvPr/>
            </p:nvSpPr>
            <p:spPr bwMode="auto">
              <a:xfrm>
                <a:off x="17075" y="-13772"/>
                <a:ext cx="131" cy="130"/>
              </a:xfrm>
              <a:custGeom>
                <a:avLst/>
                <a:gdLst>
                  <a:gd name="T0" fmla="*/ 1 w 49"/>
                  <a:gd name="T1" fmla="*/ 23 h 49"/>
                  <a:gd name="T2" fmla="*/ 6 w 49"/>
                  <a:gd name="T3" fmla="*/ 41 h 49"/>
                  <a:gd name="T4" fmla="*/ 22 w 49"/>
                  <a:gd name="T5" fmla="*/ 49 h 49"/>
                  <a:gd name="T6" fmla="*/ 25 w 49"/>
                  <a:gd name="T7" fmla="*/ 49 h 49"/>
                  <a:gd name="T8" fmla="*/ 48 w 49"/>
                  <a:gd name="T9" fmla="*/ 28 h 49"/>
                  <a:gd name="T10" fmla="*/ 43 w 49"/>
                  <a:gd name="T11" fmla="*/ 11 h 49"/>
                  <a:gd name="T12" fmla="*/ 27 w 49"/>
                  <a:gd name="T13" fmla="*/ 2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29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9" name="Freeform 6464"/>
              <p:cNvSpPr>
                <a:spLocks/>
              </p:cNvSpPr>
              <p:nvPr/>
            </p:nvSpPr>
            <p:spPr bwMode="auto">
              <a:xfrm>
                <a:off x="17091" y="-13943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2 w 49"/>
                  <a:gd name="T9" fmla="*/ 9 h 49"/>
                  <a:gd name="T10" fmla="*/ 26 w 49"/>
                  <a:gd name="T11" fmla="*/ 1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0" name="Freeform 6465"/>
              <p:cNvSpPr>
                <a:spLocks/>
              </p:cNvSpPr>
              <p:nvPr/>
            </p:nvSpPr>
            <p:spPr bwMode="auto">
              <a:xfrm>
                <a:off x="17102" y="-14114"/>
                <a:ext cx="130" cy="126"/>
              </a:xfrm>
              <a:custGeom>
                <a:avLst/>
                <a:gdLst>
                  <a:gd name="T0" fmla="*/ 7 w 49"/>
                  <a:gd name="T1" fmla="*/ 39 h 47"/>
                  <a:gd name="T2" fmla="*/ 23 w 49"/>
                  <a:gd name="T3" fmla="*/ 47 h 47"/>
                  <a:gd name="T4" fmla="*/ 24 w 49"/>
                  <a:gd name="T5" fmla="*/ 47 h 47"/>
                  <a:gd name="T6" fmla="*/ 48 w 49"/>
                  <a:gd name="T7" fmla="*/ 25 h 47"/>
                  <a:gd name="T8" fmla="*/ 26 w 49"/>
                  <a:gd name="T9" fmla="*/ 0 h 47"/>
                  <a:gd name="T10" fmla="*/ 24 w 49"/>
                  <a:gd name="T11" fmla="*/ 0 h 47"/>
                  <a:gd name="T12" fmla="*/ 0 w 49"/>
                  <a:gd name="T13" fmla="*/ 22 h 47"/>
                  <a:gd name="T14" fmla="*/ 7 w 49"/>
                  <a:gd name="T15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7" y="39"/>
                    </a:move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9" y="11"/>
                      <a:pt x="39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9"/>
                      <a:pt x="0" y="22"/>
                    </a:cubicBezTo>
                    <a:cubicBezTo>
                      <a:pt x="0" y="28"/>
                      <a:pt x="2" y="35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1" name="Freeform 6466"/>
              <p:cNvSpPr>
                <a:spLocks/>
              </p:cNvSpPr>
              <p:nvPr/>
            </p:nvSpPr>
            <p:spPr bwMode="auto">
              <a:xfrm>
                <a:off x="17107" y="-14290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8 w 49"/>
                  <a:gd name="T5" fmla="*/ 24 h 47"/>
                  <a:gd name="T6" fmla="*/ 42 w 49"/>
                  <a:gd name="T7" fmla="*/ 7 h 47"/>
                  <a:gd name="T8" fmla="*/ 24 w 49"/>
                  <a:gd name="T9" fmla="*/ 0 h 47"/>
                  <a:gd name="T10" fmla="*/ 1 w 49"/>
                  <a:gd name="T11" fmla="*/ 23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8" y="24"/>
                    </a:cubicBezTo>
                    <a:cubicBezTo>
                      <a:pt x="49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2" name="Oval 6467"/>
              <p:cNvSpPr>
                <a:spLocks noChangeArrowheads="1"/>
              </p:cNvSpPr>
              <p:nvPr/>
            </p:nvSpPr>
            <p:spPr bwMode="auto">
              <a:xfrm>
                <a:off x="17110" y="-14466"/>
                <a:ext cx="128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3" name="Freeform 6468"/>
              <p:cNvSpPr>
                <a:spLocks/>
              </p:cNvSpPr>
              <p:nvPr/>
            </p:nvSpPr>
            <p:spPr bwMode="auto">
              <a:xfrm>
                <a:off x="17107" y="-14642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3 h 47"/>
                  <a:gd name="T12" fmla="*/ 23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4" name="Freeform 6469"/>
              <p:cNvSpPr>
                <a:spLocks/>
              </p:cNvSpPr>
              <p:nvPr/>
            </p:nvSpPr>
            <p:spPr bwMode="auto">
              <a:xfrm>
                <a:off x="17096" y="-14818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5" name="Freeform 6470"/>
              <p:cNvSpPr>
                <a:spLocks/>
              </p:cNvSpPr>
              <p:nvPr/>
            </p:nvSpPr>
            <p:spPr bwMode="auto">
              <a:xfrm>
                <a:off x="17083" y="-14994"/>
                <a:ext cx="131" cy="130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1 h 49"/>
                  <a:gd name="T10" fmla="*/ 49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33" y="48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6" name="Freeform 6471"/>
              <p:cNvSpPr>
                <a:spLocks/>
              </p:cNvSpPr>
              <p:nvPr/>
            </p:nvSpPr>
            <p:spPr bwMode="auto">
              <a:xfrm>
                <a:off x="17067" y="-15165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5 w 49"/>
                  <a:gd name="T7" fmla="*/ 49 h 49"/>
                  <a:gd name="T8" fmla="*/ 27 w 49"/>
                  <a:gd name="T9" fmla="*/ 48 h 49"/>
                  <a:gd name="T10" fmla="*/ 43 w 49"/>
                  <a:gd name="T11" fmla="*/ 40 h 49"/>
                  <a:gd name="T12" fmla="*/ 49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8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7" name="Freeform 6472"/>
              <p:cNvSpPr>
                <a:spLocks/>
              </p:cNvSpPr>
              <p:nvPr/>
            </p:nvSpPr>
            <p:spPr bwMode="auto">
              <a:xfrm>
                <a:off x="17043" y="-15339"/>
                <a:ext cx="133" cy="134"/>
              </a:xfrm>
              <a:custGeom>
                <a:avLst/>
                <a:gdLst>
                  <a:gd name="T0" fmla="*/ 23 w 50"/>
                  <a:gd name="T1" fmla="*/ 2 h 50"/>
                  <a:gd name="T2" fmla="*/ 2 w 50"/>
                  <a:gd name="T3" fmla="*/ 29 h 50"/>
                  <a:gd name="T4" fmla="*/ 26 w 50"/>
                  <a:gd name="T5" fmla="*/ 50 h 50"/>
                  <a:gd name="T6" fmla="*/ 29 w 50"/>
                  <a:gd name="T7" fmla="*/ 49 h 50"/>
                  <a:gd name="T8" fmla="*/ 45 w 50"/>
                  <a:gd name="T9" fmla="*/ 40 h 50"/>
                  <a:gd name="T10" fmla="*/ 49 w 50"/>
                  <a:gd name="T11" fmla="*/ 23 h 50"/>
                  <a:gd name="T12" fmla="*/ 23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2"/>
                    </a:moveTo>
                    <a:cubicBezTo>
                      <a:pt x="10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35" y="49"/>
                      <a:pt x="41" y="45"/>
                      <a:pt x="45" y="40"/>
                    </a:cubicBezTo>
                    <a:cubicBezTo>
                      <a:pt x="49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8" name="Freeform 6473"/>
              <p:cNvSpPr>
                <a:spLocks/>
              </p:cNvSpPr>
              <p:nvPr/>
            </p:nvSpPr>
            <p:spPr bwMode="auto">
              <a:xfrm>
                <a:off x="17022" y="-15509"/>
                <a:ext cx="130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8 w 49"/>
                  <a:gd name="T9" fmla="*/ 50 h 50"/>
                  <a:gd name="T10" fmla="*/ 43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2" y="42"/>
                      <a:pt x="12" y="50"/>
                      <a:pt x="24" y="50"/>
                    </a:cubicBezTo>
                    <a:cubicBezTo>
                      <a:pt x="25" y="50"/>
                      <a:pt x="27" y="50"/>
                      <a:pt x="28" y="50"/>
                    </a:cubicBezTo>
                    <a:cubicBezTo>
                      <a:pt x="34" y="49"/>
                      <a:pt x="40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6" y="10"/>
                      <a:pt x="3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9" name="Freeform 6474"/>
              <p:cNvSpPr>
                <a:spLocks/>
              </p:cNvSpPr>
              <p:nvPr/>
            </p:nvSpPr>
            <p:spPr bwMode="auto">
              <a:xfrm>
                <a:off x="16990" y="-15677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5 w 51"/>
                  <a:gd name="T3" fmla="*/ 13 h 50"/>
                  <a:gd name="T4" fmla="*/ 1 w 51"/>
                  <a:gd name="T5" fmla="*/ 31 h 50"/>
                  <a:gd name="T6" fmla="*/ 25 w 51"/>
                  <a:gd name="T7" fmla="*/ 50 h 50"/>
                  <a:gd name="T8" fmla="*/ 29 w 51"/>
                  <a:gd name="T9" fmla="*/ 50 h 50"/>
                  <a:gd name="T10" fmla="*/ 48 w 51"/>
                  <a:gd name="T11" fmla="*/ 22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14" y="4"/>
                      <a:pt x="9" y="8"/>
                      <a:pt x="5" y="13"/>
                    </a:cubicBezTo>
                    <a:cubicBezTo>
                      <a:pt x="2" y="18"/>
                      <a:pt x="0" y="24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0" name="Freeform 6475"/>
              <p:cNvSpPr>
                <a:spLocks/>
              </p:cNvSpPr>
              <p:nvPr/>
            </p:nvSpPr>
            <p:spPr bwMode="auto">
              <a:xfrm>
                <a:off x="16952" y="-15843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37" y="48"/>
                      <a:pt x="43" y="44"/>
                      <a:pt x="46" y="39"/>
                    </a:cubicBezTo>
                    <a:cubicBezTo>
                      <a:pt x="50" y="34"/>
                      <a:pt x="51" y="27"/>
                      <a:pt x="49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1" name="Freeform 6476"/>
              <p:cNvSpPr>
                <a:spLocks/>
              </p:cNvSpPr>
              <p:nvPr/>
            </p:nvSpPr>
            <p:spPr bwMode="auto">
              <a:xfrm>
                <a:off x="16918" y="-16008"/>
                <a:ext cx="130" cy="133"/>
              </a:xfrm>
              <a:custGeom>
                <a:avLst/>
                <a:gdLst>
                  <a:gd name="T0" fmla="*/ 19 w 49"/>
                  <a:gd name="T1" fmla="*/ 3 h 50"/>
                  <a:gd name="T2" fmla="*/ 4 w 49"/>
                  <a:gd name="T3" fmla="*/ 14 h 50"/>
                  <a:gd name="T4" fmla="*/ 1 w 49"/>
                  <a:gd name="T5" fmla="*/ 32 h 50"/>
                  <a:gd name="T6" fmla="*/ 25 w 49"/>
                  <a:gd name="T7" fmla="*/ 50 h 50"/>
                  <a:gd name="T8" fmla="*/ 30 w 49"/>
                  <a:gd name="T9" fmla="*/ 49 h 50"/>
                  <a:gd name="T10" fmla="*/ 45 w 49"/>
                  <a:gd name="T11" fmla="*/ 39 h 50"/>
                  <a:gd name="T12" fmla="*/ 48 w 49"/>
                  <a:gd name="T13" fmla="*/ 21 h 50"/>
                  <a:gd name="T14" fmla="*/ 1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3"/>
                    </a:moveTo>
                    <a:cubicBezTo>
                      <a:pt x="13" y="4"/>
                      <a:pt x="8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2" name="Freeform 6477"/>
              <p:cNvSpPr>
                <a:spLocks/>
              </p:cNvSpPr>
              <p:nvPr/>
            </p:nvSpPr>
            <p:spPr bwMode="auto">
              <a:xfrm>
                <a:off x="16875" y="-16171"/>
                <a:ext cx="131" cy="133"/>
              </a:xfrm>
              <a:custGeom>
                <a:avLst/>
                <a:gdLst>
                  <a:gd name="T0" fmla="*/ 18 w 49"/>
                  <a:gd name="T1" fmla="*/ 3 h 50"/>
                  <a:gd name="T2" fmla="*/ 4 w 49"/>
                  <a:gd name="T3" fmla="*/ 14 h 50"/>
                  <a:gd name="T4" fmla="*/ 2 w 49"/>
                  <a:gd name="T5" fmla="*/ 32 h 50"/>
                  <a:gd name="T6" fmla="*/ 25 w 49"/>
                  <a:gd name="T7" fmla="*/ 50 h 50"/>
                  <a:gd name="T8" fmla="*/ 31 w 49"/>
                  <a:gd name="T9" fmla="*/ 49 h 50"/>
                  <a:gd name="T10" fmla="*/ 45 w 49"/>
                  <a:gd name="T11" fmla="*/ 38 h 50"/>
                  <a:gd name="T12" fmla="*/ 48 w 49"/>
                  <a:gd name="T13" fmla="*/ 20 h 50"/>
                  <a:gd name="T14" fmla="*/ 18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3"/>
                    </a:moveTo>
                    <a:cubicBezTo>
                      <a:pt x="12" y="5"/>
                      <a:pt x="7" y="8"/>
                      <a:pt x="4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7"/>
                      <a:pt x="42" y="43"/>
                      <a:pt x="45" y="38"/>
                    </a:cubicBezTo>
                    <a:cubicBezTo>
                      <a:pt x="48" y="32"/>
                      <a:pt x="49" y="26"/>
                      <a:pt x="48" y="20"/>
                    </a:cubicBezTo>
                    <a:cubicBezTo>
                      <a:pt x="44" y="7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3" name="Freeform 6478"/>
              <p:cNvSpPr>
                <a:spLocks/>
              </p:cNvSpPr>
              <p:nvPr/>
            </p:nvSpPr>
            <p:spPr bwMode="auto">
              <a:xfrm>
                <a:off x="16827" y="-16334"/>
                <a:ext cx="133" cy="134"/>
              </a:xfrm>
              <a:custGeom>
                <a:avLst/>
                <a:gdLst>
                  <a:gd name="T0" fmla="*/ 18 w 50"/>
                  <a:gd name="T1" fmla="*/ 3 h 50"/>
                  <a:gd name="T2" fmla="*/ 4 w 50"/>
                  <a:gd name="T3" fmla="*/ 15 h 50"/>
                  <a:gd name="T4" fmla="*/ 2 w 50"/>
                  <a:gd name="T5" fmla="*/ 33 h 50"/>
                  <a:gd name="T6" fmla="*/ 25 w 50"/>
                  <a:gd name="T7" fmla="*/ 50 h 50"/>
                  <a:gd name="T8" fmla="*/ 32 w 50"/>
                  <a:gd name="T9" fmla="*/ 49 h 50"/>
                  <a:gd name="T10" fmla="*/ 46 w 50"/>
                  <a:gd name="T11" fmla="*/ 38 h 50"/>
                  <a:gd name="T12" fmla="*/ 48 w 50"/>
                  <a:gd name="T13" fmla="*/ 20 h 50"/>
                  <a:gd name="T14" fmla="*/ 18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8" y="3"/>
                    </a:moveTo>
                    <a:cubicBezTo>
                      <a:pt x="12" y="5"/>
                      <a:pt x="7" y="9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5" y="43"/>
                      <a:pt x="15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38" y="47"/>
                      <a:pt x="43" y="43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4" y="7"/>
                      <a:pt x="31" y="0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4" name="Freeform 6479"/>
              <p:cNvSpPr>
                <a:spLocks/>
              </p:cNvSpPr>
              <p:nvPr/>
            </p:nvSpPr>
            <p:spPr bwMode="auto">
              <a:xfrm>
                <a:off x="16771" y="-16494"/>
                <a:ext cx="139" cy="134"/>
              </a:xfrm>
              <a:custGeom>
                <a:avLst/>
                <a:gdLst>
                  <a:gd name="T0" fmla="*/ 20 w 52"/>
                  <a:gd name="T1" fmla="*/ 4 h 50"/>
                  <a:gd name="T2" fmla="*/ 4 w 52"/>
                  <a:gd name="T3" fmla="*/ 34 h 50"/>
                  <a:gd name="T4" fmla="*/ 27 w 52"/>
                  <a:gd name="T5" fmla="*/ 50 h 50"/>
                  <a:gd name="T6" fmla="*/ 34 w 52"/>
                  <a:gd name="T7" fmla="*/ 49 h 50"/>
                  <a:gd name="T8" fmla="*/ 48 w 52"/>
                  <a:gd name="T9" fmla="*/ 37 h 50"/>
                  <a:gd name="T10" fmla="*/ 50 w 52"/>
                  <a:gd name="T11" fmla="*/ 19 h 50"/>
                  <a:gd name="T12" fmla="*/ 20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8" y="44"/>
                      <a:pt x="17" y="50"/>
                      <a:pt x="27" y="50"/>
                    </a:cubicBezTo>
                    <a:cubicBezTo>
                      <a:pt x="30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6" y="7"/>
                      <a:pt x="32" y="0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5" name="Freeform 6480"/>
              <p:cNvSpPr>
                <a:spLocks/>
              </p:cNvSpPr>
              <p:nvPr/>
            </p:nvSpPr>
            <p:spPr bwMode="auto">
              <a:xfrm>
                <a:off x="16723" y="-16654"/>
                <a:ext cx="136" cy="136"/>
              </a:xfrm>
              <a:custGeom>
                <a:avLst/>
                <a:gdLst>
                  <a:gd name="T0" fmla="*/ 25 w 51"/>
                  <a:gd name="T1" fmla="*/ 51 h 51"/>
                  <a:gd name="T2" fmla="*/ 32 w 51"/>
                  <a:gd name="T3" fmla="*/ 50 h 51"/>
                  <a:gd name="T4" fmla="*/ 47 w 51"/>
                  <a:gd name="T5" fmla="*/ 19 h 51"/>
                  <a:gd name="T6" fmla="*/ 17 w 51"/>
                  <a:gd name="T7" fmla="*/ 5 h 51"/>
                  <a:gd name="T8" fmla="*/ 3 w 51"/>
                  <a:gd name="T9" fmla="*/ 17 h 51"/>
                  <a:gd name="T10" fmla="*/ 2 w 51"/>
                  <a:gd name="T11" fmla="*/ 35 h 51"/>
                  <a:gd name="T12" fmla="*/ 25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cubicBezTo>
                      <a:pt x="27" y="51"/>
                      <a:pt x="30" y="51"/>
                      <a:pt x="32" y="50"/>
                    </a:cubicBezTo>
                    <a:cubicBezTo>
                      <a:pt x="45" y="45"/>
                      <a:pt x="51" y="32"/>
                      <a:pt x="47" y="19"/>
                    </a:cubicBezTo>
                    <a:cubicBezTo>
                      <a:pt x="43" y="7"/>
                      <a:pt x="29" y="0"/>
                      <a:pt x="17" y="5"/>
                    </a:cubicBezTo>
                    <a:cubicBezTo>
                      <a:pt x="11" y="7"/>
                      <a:pt x="6" y="11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5"/>
                      <a:pt x="14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6" name="Freeform 6481"/>
              <p:cNvSpPr>
                <a:spLocks/>
              </p:cNvSpPr>
              <p:nvPr/>
            </p:nvSpPr>
            <p:spPr bwMode="auto">
              <a:xfrm>
                <a:off x="29246" y="-17084"/>
                <a:ext cx="136" cy="137"/>
              </a:xfrm>
              <a:custGeom>
                <a:avLst/>
                <a:gdLst>
                  <a:gd name="T0" fmla="*/ 17 w 51"/>
                  <a:gd name="T1" fmla="*/ 49 h 51"/>
                  <a:gd name="T2" fmla="*/ 27 w 51"/>
                  <a:gd name="T3" fmla="*/ 51 h 51"/>
                  <a:gd name="T4" fmla="*/ 49 w 51"/>
                  <a:gd name="T5" fmla="*/ 37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8 h 51"/>
                  <a:gd name="T12" fmla="*/ 17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49"/>
                    </a:move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7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7" y="12"/>
                      <a:pt x="42" y="8"/>
                      <a:pt x="36" y="5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7" name="Freeform 6482"/>
              <p:cNvSpPr>
                <a:spLocks/>
              </p:cNvSpPr>
              <p:nvPr/>
            </p:nvSpPr>
            <p:spPr bwMode="auto">
              <a:xfrm>
                <a:off x="29182" y="-16929"/>
                <a:ext cx="139" cy="136"/>
              </a:xfrm>
              <a:custGeom>
                <a:avLst/>
                <a:gdLst>
                  <a:gd name="T0" fmla="*/ 5 w 52"/>
                  <a:gd name="T1" fmla="*/ 18 h 51"/>
                  <a:gd name="T2" fmla="*/ 18 w 52"/>
                  <a:gd name="T3" fmla="*/ 49 h 51"/>
                  <a:gd name="T4" fmla="*/ 27 w 52"/>
                  <a:gd name="T5" fmla="*/ 51 h 51"/>
                  <a:gd name="T6" fmla="*/ 49 w 52"/>
                  <a:gd name="T7" fmla="*/ 36 h 51"/>
                  <a:gd name="T8" fmla="*/ 49 w 52"/>
                  <a:gd name="T9" fmla="*/ 17 h 51"/>
                  <a:gd name="T10" fmla="*/ 36 w 52"/>
                  <a:gd name="T11" fmla="*/ 5 h 51"/>
                  <a:gd name="T12" fmla="*/ 5 w 52"/>
                  <a:gd name="T1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18"/>
                    </a:move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2" y="30"/>
                      <a:pt x="51" y="23"/>
                      <a:pt x="49" y="17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8" name="Freeform 6483"/>
              <p:cNvSpPr>
                <a:spLocks/>
              </p:cNvSpPr>
              <p:nvPr/>
            </p:nvSpPr>
            <p:spPr bwMode="auto">
              <a:xfrm>
                <a:off x="29124" y="-16774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6 h 51"/>
                  <a:gd name="T6" fmla="*/ 48 w 51"/>
                  <a:gd name="T7" fmla="*/ 17 h 51"/>
                  <a:gd name="T8" fmla="*/ 35 w 51"/>
                  <a:gd name="T9" fmla="*/ 5 h 51"/>
                  <a:gd name="T10" fmla="*/ 4 w 51"/>
                  <a:gd name="T11" fmla="*/ 19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3"/>
                      <a:pt x="48" y="17"/>
                    </a:cubicBezTo>
                    <a:cubicBezTo>
                      <a:pt x="46" y="11"/>
                      <a:pt x="41" y="7"/>
                      <a:pt x="35" y="5"/>
                    </a:cubicBez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9" name="Freeform 6484"/>
              <p:cNvSpPr>
                <a:spLocks/>
              </p:cNvSpPr>
              <p:nvPr/>
            </p:nvSpPr>
            <p:spPr bwMode="auto">
              <a:xfrm>
                <a:off x="29073" y="-16617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3 w 51"/>
                  <a:gd name="T3" fmla="*/ 37 h 51"/>
                  <a:gd name="T4" fmla="*/ 17 w 51"/>
                  <a:gd name="T5" fmla="*/ 50 h 51"/>
                  <a:gd name="T6" fmla="*/ 25 w 51"/>
                  <a:gd name="T7" fmla="*/ 51 h 51"/>
                  <a:gd name="T8" fmla="*/ 47 w 51"/>
                  <a:gd name="T9" fmla="*/ 35 h 51"/>
                  <a:gd name="T10" fmla="*/ 32 w 51"/>
                  <a:gd name="T11" fmla="*/ 5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8"/>
                      <a:pt x="17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ubicBezTo>
                      <a:pt x="51" y="23"/>
                      <a:pt x="45" y="9"/>
                      <a:pt x="32" y="5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0" name="Freeform 6485"/>
              <p:cNvSpPr>
                <a:spLocks/>
              </p:cNvSpPr>
              <p:nvPr/>
            </p:nvSpPr>
            <p:spPr bwMode="auto">
              <a:xfrm>
                <a:off x="29020" y="-16457"/>
                <a:ext cx="133" cy="137"/>
              </a:xfrm>
              <a:custGeom>
                <a:avLst/>
                <a:gdLst>
                  <a:gd name="T0" fmla="*/ 48 w 50"/>
                  <a:gd name="T1" fmla="*/ 34 h 51"/>
                  <a:gd name="T2" fmla="*/ 46 w 50"/>
                  <a:gd name="T3" fmla="*/ 16 h 51"/>
                  <a:gd name="T4" fmla="*/ 32 w 50"/>
                  <a:gd name="T5" fmla="*/ 4 h 51"/>
                  <a:gd name="T6" fmla="*/ 2 w 50"/>
                  <a:gd name="T7" fmla="*/ 19 h 51"/>
                  <a:gd name="T8" fmla="*/ 4 w 50"/>
                  <a:gd name="T9" fmla="*/ 38 h 51"/>
                  <a:gd name="T10" fmla="*/ 18 w 50"/>
                  <a:gd name="T11" fmla="*/ 49 h 51"/>
                  <a:gd name="T12" fmla="*/ 25 w 50"/>
                  <a:gd name="T13" fmla="*/ 51 h 51"/>
                  <a:gd name="T14" fmla="*/ 48 w 50"/>
                  <a:gd name="T1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4"/>
                    </a:moveTo>
                    <a:cubicBezTo>
                      <a:pt x="50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8"/>
                      <a:pt x="18" y="49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1" name="Freeform 6486"/>
              <p:cNvSpPr>
                <a:spLocks/>
              </p:cNvSpPr>
              <p:nvPr/>
            </p:nvSpPr>
            <p:spPr bwMode="auto">
              <a:xfrm>
                <a:off x="28966" y="-16294"/>
                <a:ext cx="136" cy="134"/>
              </a:xfrm>
              <a:custGeom>
                <a:avLst/>
                <a:gdLst>
                  <a:gd name="T0" fmla="*/ 33 w 51"/>
                  <a:gd name="T1" fmla="*/ 3 h 50"/>
                  <a:gd name="T2" fmla="*/ 4 w 51"/>
                  <a:gd name="T3" fmla="*/ 19 h 50"/>
                  <a:gd name="T4" fmla="*/ 20 w 51"/>
                  <a:gd name="T5" fmla="*/ 49 h 50"/>
                  <a:gd name="T6" fmla="*/ 27 w 51"/>
                  <a:gd name="T7" fmla="*/ 50 h 50"/>
                  <a:gd name="T8" fmla="*/ 50 w 51"/>
                  <a:gd name="T9" fmla="*/ 33 h 50"/>
                  <a:gd name="T10" fmla="*/ 48 w 51"/>
                  <a:gd name="T11" fmla="*/ 15 h 50"/>
                  <a:gd name="T12" fmla="*/ 33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3"/>
                    </a:moveTo>
                    <a:cubicBezTo>
                      <a:pt x="21" y="0"/>
                      <a:pt x="7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1" y="27"/>
                      <a:pt x="51" y="20"/>
                      <a:pt x="48" y="15"/>
                    </a:cubicBezTo>
                    <a:cubicBezTo>
                      <a:pt x="45" y="9"/>
                      <a:pt x="40" y="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2" name="Freeform 6487"/>
              <p:cNvSpPr>
                <a:spLocks/>
              </p:cNvSpPr>
              <p:nvPr/>
            </p:nvSpPr>
            <p:spPr bwMode="auto">
              <a:xfrm>
                <a:off x="28926" y="-16131"/>
                <a:ext cx="139" cy="133"/>
              </a:xfrm>
              <a:custGeom>
                <a:avLst/>
                <a:gdLst>
                  <a:gd name="T0" fmla="*/ 48 w 52"/>
                  <a:gd name="T1" fmla="*/ 32 h 50"/>
                  <a:gd name="T2" fmla="*/ 31 w 52"/>
                  <a:gd name="T3" fmla="*/ 3 h 50"/>
                  <a:gd name="T4" fmla="*/ 2 w 52"/>
                  <a:gd name="T5" fmla="*/ 20 h 50"/>
                  <a:gd name="T6" fmla="*/ 4 w 52"/>
                  <a:gd name="T7" fmla="*/ 38 h 50"/>
                  <a:gd name="T8" fmla="*/ 19 w 52"/>
                  <a:gd name="T9" fmla="*/ 49 h 50"/>
                  <a:gd name="T10" fmla="*/ 25 w 52"/>
                  <a:gd name="T11" fmla="*/ 50 h 50"/>
                  <a:gd name="T12" fmla="*/ 48 w 52"/>
                  <a:gd name="T1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8" y="32"/>
                    </a:moveTo>
                    <a:cubicBezTo>
                      <a:pt x="52" y="19"/>
                      <a:pt x="44" y="6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3"/>
                      <a:pt x="13" y="47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3" name="Freeform 6488"/>
              <p:cNvSpPr>
                <a:spLocks/>
              </p:cNvSpPr>
              <p:nvPr/>
            </p:nvSpPr>
            <p:spPr bwMode="auto">
              <a:xfrm>
                <a:off x="28886" y="-15968"/>
                <a:ext cx="136" cy="133"/>
              </a:xfrm>
              <a:custGeom>
                <a:avLst/>
                <a:gdLst>
                  <a:gd name="T0" fmla="*/ 19 w 51"/>
                  <a:gd name="T1" fmla="*/ 50 h 50"/>
                  <a:gd name="T2" fmla="*/ 25 w 51"/>
                  <a:gd name="T3" fmla="*/ 50 h 50"/>
                  <a:gd name="T4" fmla="*/ 48 w 51"/>
                  <a:gd name="T5" fmla="*/ 32 h 50"/>
                  <a:gd name="T6" fmla="*/ 30 w 51"/>
                  <a:gd name="T7" fmla="*/ 3 h 50"/>
                  <a:gd name="T8" fmla="*/ 2 w 51"/>
                  <a:gd name="T9" fmla="*/ 21 h 50"/>
                  <a:gd name="T10" fmla="*/ 5 w 51"/>
                  <a:gd name="T11" fmla="*/ 39 h 50"/>
                  <a:gd name="T12" fmla="*/ 1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3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4" name="Freeform 6489"/>
              <p:cNvSpPr>
                <a:spLocks/>
              </p:cNvSpPr>
              <p:nvPr/>
            </p:nvSpPr>
            <p:spPr bwMode="auto">
              <a:xfrm>
                <a:off x="28852" y="-15800"/>
                <a:ext cx="133" cy="131"/>
              </a:xfrm>
              <a:custGeom>
                <a:avLst/>
                <a:gdLst>
                  <a:gd name="T0" fmla="*/ 29 w 50"/>
                  <a:gd name="T1" fmla="*/ 2 h 49"/>
                  <a:gd name="T2" fmla="*/ 1 w 50"/>
                  <a:gd name="T3" fmla="*/ 21 h 49"/>
                  <a:gd name="T4" fmla="*/ 4 w 50"/>
                  <a:gd name="T5" fmla="*/ 39 h 49"/>
                  <a:gd name="T6" fmla="*/ 19 w 50"/>
                  <a:gd name="T7" fmla="*/ 49 h 49"/>
                  <a:gd name="T8" fmla="*/ 24 w 50"/>
                  <a:gd name="T9" fmla="*/ 49 h 49"/>
                  <a:gd name="T10" fmla="*/ 48 w 50"/>
                  <a:gd name="T11" fmla="*/ 31 h 49"/>
                  <a:gd name="T12" fmla="*/ 29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9" y="2"/>
                    </a:move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49"/>
                      <a:pt x="23" y="49"/>
                      <a:pt x="24" y="49"/>
                    </a:cubicBezTo>
                    <a:cubicBezTo>
                      <a:pt x="35" y="49"/>
                      <a:pt x="45" y="42"/>
                      <a:pt x="48" y="31"/>
                    </a:cubicBezTo>
                    <a:cubicBezTo>
                      <a:pt x="50" y="18"/>
                      <a:pt x="42" y="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5" name="Freeform 6490"/>
              <p:cNvSpPr>
                <a:spLocks/>
              </p:cNvSpPr>
              <p:nvPr/>
            </p:nvSpPr>
            <p:spPr bwMode="auto">
              <a:xfrm>
                <a:off x="28814" y="-15635"/>
                <a:ext cx="136" cy="134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2 h 50"/>
                  <a:gd name="T4" fmla="*/ 22 w 51"/>
                  <a:gd name="T5" fmla="*/ 50 h 50"/>
                  <a:gd name="T6" fmla="*/ 26 w 51"/>
                  <a:gd name="T7" fmla="*/ 50 h 50"/>
                  <a:gd name="T8" fmla="*/ 50 w 51"/>
                  <a:gd name="T9" fmla="*/ 31 h 50"/>
                  <a:gd name="T10" fmla="*/ 46 w 51"/>
                  <a:gd name="T11" fmla="*/ 13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7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4"/>
                      <a:pt x="49" y="18"/>
                      <a:pt x="46" y="13"/>
                    </a:cubicBezTo>
                    <a:cubicBezTo>
                      <a:pt x="42" y="7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6" name="Freeform 6491"/>
              <p:cNvSpPr>
                <a:spLocks/>
              </p:cNvSpPr>
              <p:nvPr/>
            </p:nvSpPr>
            <p:spPr bwMode="auto">
              <a:xfrm>
                <a:off x="8538" y="-8022"/>
                <a:ext cx="130" cy="133"/>
              </a:xfrm>
              <a:custGeom>
                <a:avLst/>
                <a:gdLst>
                  <a:gd name="T0" fmla="*/ 4 w 49"/>
                  <a:gd name="T1" fmla="*/ 37 h 50"/>
                  <a:gd name="T2" fmla="*/ 18 w 49"/>
                  <a:gd name="T3" fmla="*/ 49 h 50"/>
                  <a:gd name="T4" fmla="*/ 25 w 49"/>
                  <a:gd name="T5" fmla="*/ 50 h 50"/>
                  <a:gd name="T6" fmla="*/ 48 w 49"/>
                  <a:gd name="T7" fmla="*/ 34 h 50"/>
                  <a:gd name="T8" fmla="*/ 46 w 49"/>
                  <a:gd name="T9" fmla="*/ 16 h 50"/>
                  <a:gd name="T10" fmla="*/ 32 w 49"/>
                  <a:gd name="T11" fmla="*/ 4 h 50"/>
                  <a:gd name="T12" fmla="*/ 2 w 49"/>
                  <a:gd name="T13" fmla="*/ 19 h 50"/>
                  <a:gd name="T14" fmla="*/ 4 w 49"/>
                  <a:gd name="T15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" y="37"/>
                    </a:moveTo>
                    <a:cubicBezTo>
                      <a:pt x="6" y="43"/>
                      <a:pt x="11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7" name="Freeform 6492"/>
              <p:cNvSpPr>
                <a:spLocks/>
              </p:cNvSpPr>
              <p:nvPr/>
            </p:nvSpPr>
            <p:spPr bwMode="auto">
              <a:xfrm>
                <a:off x="8700" y="-7974"/>
                <a:ext cx="131" cy="136"/>
              </a:xfrm>
              <a:custGeom>
                <a:avLst/>
                <a:gdLst>
                  <a:gd name="T0" fmla="*/ 18 w 49"/>
                  <a:gd name="T1" fmla="*/ 50 h 51"/>
                  <a:gd name="T2" fmla="*/ 24 w 49"/>
                  <a:gd name="T3" fmla="*/ 51 h 51"/>
                  <a:gd name="T4" fmla="*/ 47 w 49"/>
                  <a:gd name="T5" fmla="*/ 33 h 51"/>
                  <a:gd name="T6" fmla="*/ 45 w 49"/>
                  <a:gd name="T7" fmla="*/ 15 h 51"/>
                  <a:gd name="T8" fmla="*/ 31 w 49"/>
                  <a:gd name="T9" fmla="*/ 4 h 51"/>
                  <a:gd name="T10" fmla="*/ 1 w 49"/>
                  <a:gd name="T11" fmla="*/ 20 h 51"/>
                  <a:gd name="T12" fmla="*/ 3 w 49"/>
                  <a:gd name="T13" fmla="*/ 38 h 51"/>
                  <a:gd name="T14" fmla="*/ 18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8" y="50"/>
                    </a:moveTo>
                    <a:cubicBezTo>
                      <a:pt x="20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42" y="10"/>
                      <a:pt x="37" y="6"/>
                      <a:pt x="31" y="4"/>
                    </a:cubicBezTo>
                    <a:cubicBezTo>
                      <a:pt x="19" y="0"/>
                      <a:pt x="5" y="8"/>
                      <a:pt x="1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6" y="44"/>
                      <a:pt x="11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8" name="Freeform 6493"/>
              <p:cNvSpPr>
                <a:spLocks/>
              </p:cNvSpPr>
              <p:nvPr/>
            </p:nvSpPr>
            <p:spPr bwMode="auto">
              <a:xfrm>
                <a:off x="8863" y="-7929"/>
                <a:ext cx="136" cy="133"/>
              </a:xfrm>
              <a:custGeom>
                <a:avLst/>
                <a:gdLst>
                  <a:gd name="T0" fmla="*/ 18 w 51"/>
                  <a:gd name="T1" fmla="*/ 50 h 50"/>
                  <a:gd name="T2" fmla="*/ 24 w 51"/>
                  <a:gd name="T3" fmla="*/ 50 h 50"/>
                  <a:gd name="T4" fmla="*/ 47 w 51"/>
                  <a:gd name="T5" fmla="*/ 33 h 50"/>
                  <a:gd name="T6" fmla="*/ 31 w 51"/>
                  <a:gd name="T7" fmla="*/ 3 h 50"/>
                  <a:gd name="T8" fmla="*/ 1 w 51"/>
                  <a:gd name="T9" fmla="*/ 20 h 50"/>
                  <a:gd name="T10" fmla="*/ 4 w 51"/>
                  <a:gd name="T11" fmla="*/ 38 h 50"/>
                  <a:gd name="T12" fmla="*/ 18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50"/>
                    </a:move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3"/>
                    </a:cubicBezTo>
                    <a:cubicBezTo>
                      <a:pt x="51" y="20"/>
                      <a:pt x="43" y="7"/>
                      <a:pt x="31" y="3"/>
                    </a:cubicBez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9" name="Freeform 6494"/>
              <p:cNvSpPr>
                <a:spLocks/>
              </p:cNvSpPr>
              <p:nvPr/>
            </p:nvSpPr>
            <p:spPr bwMode="auto">
              <a:xfrm>
                <a:off x="9023" y="-7889"/>
                <a:ext cx="141" cy="136"/>
              </a:xfrm>
              <a:custGeom>
                <a:avLst/>
                <a:gdLst>
                  <a:gd name="T0" fmla="*/ 3 w 53"/>
                  <a:gd name="T1" fmla="*/ 21 h 51"/>
                  <a:gd name="T2" fmla="*/ 21 w 53"/>
                  <a:gd name="T3" fmla="*/ 50 h 51"/>
                  <a:gd name="T4" fmla="*/ 26 w 53"/>
                  <a:gd name="T5" fmla="*/ 51 h 51"/>
                  <a:gd name="T6" fmla="*/ 49 w 53"/>
                  <a:gd name="T7" fmla="*/ 32 h 51"/>
                  <a:gd name="T8" fmla="*/ 32 w 53"/>
                  <a:gd name="T9" fmla="*/ 3 h 51"/>
                  <a:gd name="T10" fmla="*/ 3 w 53"/>
                  <a:gd name="T11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7" y="43"/>
                      <a:pt x="49" y="32"/>
                    </a:cubicBezTo>
                    <a:cubicBezTo>
                      <a:pt x="53" y="19"/>
                      <a:pt x="45" y="7"/>
                      <a:pt x="32" y="3"/>
                    </a:cubicBezTo>
                    <a:cubicBezTo>
                      <a:pt x="19" y="0"/>
                      <a:pt x="6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0" name="Freeform 6495"/>
              <p:cNvSpPr>
                <a:spLocks/>
              </p:cNvSpPr>
              <p:nvPr/>
            </p:nvSpPr>
            <p:spPr bwMode="auto">
              <a:xfrm>
                <a:off x="9194" y="-7852"/>
                <a:ext cx="136" cy="134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1 h 50"/>
                  <a:gd name="T6" fmla="*/ 30 w 51"/>
                  <a:gd name="T7" fmla="*/ 3 h 50"/>
                  <a:gd name="T8" fmla="*/ 1 w 51"/>
                  <a:gd name="T9" fmla="*/ 21 h 50"/>
                  <a:gd name="T10" fmla="*/ 5 w 51"/>
                  <a:gd name="T11" fmla="*/ 39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9"/>
                      <a:pt x="42" y="6"/>
                      <a:pt x="30" y="3"/>
                    </a:cubicBezTo>
                    <a:cubicBezTo>
                      <a:pt x="17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3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1" name="Freeform 6496"/>
              <p:cNvSpPr>
                <a:spLocks/>
              </p:cNvSpPr>
              <p:nvPr/>
            </p:nvSpPr>
            <p:spPr bwMode="auto">
              <a:xfrm>
                <a:off x="9359" y="-7817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0 h 50"/>
                  <a:gd name="T4" fmla="*/ 30 w 52"/>
                  <a:gd name="T5" fmla="*/ 2 h 50"/>
                  <a:gd name="T6" fmla="*/ 2 w 52"/>
                  <a:gd name="T7" fmla="*/ 21 h 50"/>
                  <a:gd name="T8" fmla="*/ 21 w 52"/>
                  <a:gd name="T9" fmla="*/ 49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1"/>
                      <a:pt x="49" y="30"/>
                    </a:cubicBezTo>
                    <a:cubicBezTo>
                      <a:pt x="52" y="17"/>
                      <a:pt x="43" y="5"/>
                      <a:pt x="30" y="2"/>
                    </a:cubicBezTo>
                    <a:cubicBezTo>
                      <a:pt x="17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49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2" name="Freeform 6497"/>
              <p:cNvSpPr>
                <a:spLocks/>
              </p:cNvSpPr>
              <p:nvPr/>
            </p:nvSpPr>
            <p:spPr bwMode="auto">
              <a:xfrm>
                <a:off x="9532" y="-7788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9 h 49"/>
                  <a:gd name="T4" fmla="*/ 44 w 49"/>
                  <a:gd name="T5" fmla="*/ 11 h 49"/>
                  <a:gd name="T6" fmla="*/ 28 w 49"/>
                  <a:gd name="T7" fmla="*/ 2 h 49"/>
                  <a:gd name="T8" fmla="*/ 1 w 49"/>
                  <a:gd name="T9" fmla="*/ 21 h 49"/>
                  <a:gd name="T10" fmla="*/ 5 w 49"/>
                  <a:gd name="T11" fmla="*/ 39 h 49"/>
                  <a:gd name="T12" fmla="*/ 20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3" name="Freeform 6498"/>
              <p:cNvSpPr>
                <a:spLocks/>
              </p:cNvSpPr>
              <p:nvPr/>
            </p:nvSpPr>
            <p:spPr bwMode="auto">
              <a:xfrm>
                <a:off x="9703" y="-7764"/>
                <a:ext cx="133" cy="131"/>
              </a:xfrm>
              <a:custGeom>
                <a:avLst/>
                <a:gdLst>
                  <a:gd name="T0" fmla="*/ 24 w 50"/>
                  <a:gd name="T1" fmla="*/ 49 h 49"/>
                  <a:gd name="T2" fmla="*/ 48 w 50"/>
                  <a:gd name="T3" fmla="*/ 29 h 49"/>
                  <a:gd name="T4" fmla="*/ 28 w 50"/>
                  <a:gd name="T5" fmla="*/ 2 h 49"/>
                  <a:gd name="T6" fmla="*/ 1 w 50"/>
                  <a:gd name="T7" fmla="*/ 22 h 49"/>
                  <a:gd name="T8" fmla="*/ 5 w 50"/>
                  <a:gd name="T9" fmla="*/ 40 h 49"/>
                  <a:gd name="T10" fmla="*/ 21 w 50"/>
                  <a:gd name="T11" fmla="*/ 49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36" y="49"/>
                      <a:pt x="47" y="40"/>
                      <a:pt x="48" y="29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4" name="Freeform 6499"/>
              <p:cNvSpPr>
                <a:spLocks/>
              </p:cNvSpPr>
              <p:nvPr/>
            </p:nvSpPr>
            <p:spPr bwMode="auto">
              <a:xfrm>
                <a:off x="9873" y="-7742"/>
                <a:ext cx="134" cy="130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10 h 49"/>
                  <a:gd name="T8" fmla="*/ 28 w 50"/>
                  <a:gd name="T9" fmla="*/ 1 h 49"/>
                  <a:gd name="T10" fmla="*/ 1 w 50"/>
                  <a:gd name="T11" fmla="*/ 22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35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5" name="Freeform 6500"/>
              <p:cNvSpPr>
                <a:spLocks/>
              </p:cNvSpPr>
              <p:nvPr/>
            </p:nvSpPr>
            <p:spPr bwMode="auto">
              <a:xfrm>
                <a:off x="10049" y="-7726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43 w 49"/>
                  <a:gd name="T5" fmla="*/ 9 h 49"/>
                  <a:gd name="T6" fmla="*/ 26 w 49"/>
                  <a:gd name="T7" fmla="*/ 1 h 49"/>
                  <a:gd name="T8" fmla="*/ 1 w 49"/>
                  <a:gd name="T9" fmla="*/ 23 h 49"/>
                  <a:gd name="T10" fmla="*/ 6 w 49"/>
                  <a:gd name="T11" fmla="*/ 40 h 49"/>
                  <a:gd name="T12" fmla="*/ 22 w 49"/>
                  <a:gd name="T13" fmla="*/ 48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9"/>
                      <a:pt x="24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6" name="Freeform 6501"/>
              <p:cNvSpPr>
                <a:spLocks/>
              </p:cNvSpPr>
              <p:nvPr/>
            </p:nvSpPr>
            <p:spPr bwMode="auto">
              <a:xfrm>
                <a:off x="10225" y="-7713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48 w 49"/>
                  <a:gd name="T3" fmla="*/ 25 h 48"/>
                  <a:gd name="T4" fmla="*/ 26 w 49"/>
                  <a:gd name="T5" fmla="*/ 0 h 48"/>
                  <a:gd name="T6" fmla="*/ 24 w 49"/>
                  <a:gd name="T7" fmla="*/ 0 h 48"/>
                  <a:gd name="T8" fmla="*/ 0 w 49"/>
                  <a:gd name="T9" fmla="*/ 23 h 48"/>
                  <a:gd name="T10" fmla="*/ 6 w 49"/>
                  <a:gd name="T11" fmla="*/ 40 h 48"/>
                  <a:gd name="T12" fmla="*/ 23 w 49"/>
                  <a:gd name="T13" fmla="*/ 48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6" y="47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7" name="Freeform 6502"/>
              <p:cNvSpPr>
                <a:spLocks/>
              </p:cNvSpPr>
              <p:nvPr/>
            </p:nvSpPr>
            <p:spPr bwMode="auto">
              <a:xfrm>
                <a:off x="10401" y="-7705"/>
                <a:ext cx="131" cy="126"/>
              </a:xfrm>
              <a:custGeom>
                <a:avLst/>
                <a:gdLst>
                  <a:gd name="T0" fmla="*/ 24 w 49"/>
                  <a:gd name="T1" fmla="*/ 47 h 47"/>
                  <a:gd name="T2" fmla="*/ 48 w 49"/>
                  <a:gd name="T3" fmla="*/ 24 h 47"/>
                  <a:gd name="T4" fmla="*/ 42 w 49"/>
                  <a:gd name="T5" fmla="*/ 7 h 47"/>
                  <a:gd name="T6" fmla="*/ 24 w 49"/>
                  <a:gd name="T7" fmla="*/ 0 h 47"/>
                  <a:gd name="T8" fmla="*/ 1 w 49"/>
                  <a:gd name="T9" fmla="*/ 23 h 47"/>
                  <a:gd name="T10" fmla="*/ 24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8"/>
                      <a:pt x="46" y="12"/>
                      <a:pt x="42" y="7"/>
                    </a:cubicBezTo>
                    <a:cubicBezTo>
                      <a:pt x="38" y="2"/>
                      <a:pt x="32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8" name="Freeform 6503"/>
              <p:cNvSpPr>
                <a:spLocks/>
              </p:cNvSpPr>
              <p:nvPr/>
            </p:nvSpPr>
            <p:spPr bwMode="auto">
              <a:xfrm>
                <a:off x="10580" y="-770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8"/>
                      <a:pt x="48" y="24"/>
                    </a:cubicBezTo>
                    <a:cubicBezTo>
                      <a:pt x="48" y="11"/>
                      <a:pt x="38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9" name="Freeform 6504"/>
              <p:cNvSpPr>
                <a:spLocks/>
              </p:cNvSpPr>
              <p:nvPr/>
            </p:nvSpPr>
            <p:spPr bwMode="auto">
              <a:xfrm>
                <a:off x="10756" y="-7705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8 w 48"/>
                  <a:gd name="T5" fmla="*/ 23 h 47"/>
                  <a:gd name="T6" fmla="*/ 24 w 48"/>
                  <a:gd name="T7" fmla="*/ 0 h 47"/>
                  <a:gd name="T8" fmla="*/ 0 w 48"/>
                  <a:gd name="T9" fmla="*/ 24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0" name="Freeform 6505"/>
              <p:cNvSpPr>
                <a:spLocks/>
              </p:cNvSpPr>
              <p:nvPr/>
            </p:nvSpPr>
            <p:spPr bwMode="auto">
              <a:xfrm>
                <a:off x="10932" y="-7713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8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1" name="Freeform 6506"/>
              <p:cNvSpPr>
                <a:spLocks/>
              </p:cNvSpPr>
              <p:nvPr/>
            </p:nvSpPr>
            <p:spPr bwMode="auto">
              <a:xfrm>
                <a:off x="11783" y="-7817"/>
                <a:ext cx="135" cy="133"/>
              </a:xfrm>
              <a:custGeom>
                <a:avLst/>
                <a:gdLst>
                  <a:gd name="T0" fmla="*/ 30 w 51"/>
                  <a:gd name="T1" fmla="*/ 50 h 50"/>
                  <a:gd name="T2" fmla="*/ 49 w 51"/>
                  <a:gd name="T3" fmla="*/ 22 h 50"/>
                  <a:gd name="T4" fmla="*/ 22 w 51"/>
                  <a:gd name="T5" fmla="*/ 2 h 50"/>
                  <a:gd name="T6" fmla="*/ 2 w 51"/>
                  <a:gd name="T7" fmla="*/ 30 h 50"/>
                  <a:gd name="T8" fmla="*/ 26 w 51"/>
                  <a:gd name="T9" fmla="*/ 50 h 50"/>
                  <a:gd name="T10" fmla="*/ 30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30" y="50"/>
                    </a:move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2" name="Freeform 6507"/>
              <p:cNvSpPr>
                <a:spLocks/>
              </p:cNvSpPr>
              <p:nvPr/>
            </p:nvSpPr>
            <p:spPr bwMode="auto">
              <a:xfrm>
                <a:off x="16203" y="-10757"/>
                <a:ext cx="131" cy="136"/>
              </a:xfrm>
              <a:custGeom>
                <a:avLst/>
                <a:gdLst>
                  <a:gd name="T0" fmla="*/ 11 w 49"/>
                  <a:gd name="T1" fmla="*/ 47 h 51"/>
                  <a:gd name="T2" fmla="*/ 24 w 49"/>
                  <a:gd name="T3" fmla="*/ 51 h 51"/>
                  <a:gd name="T4" fmla="*/ 44 w 49"/>
                  <a:gd name="T5" fmla="*/ 40 h 51"/>
                  <a:gd name="T6" fmla="*/ 48 w 49"/>
                  <a:gd name="T7" fmla="*/ 22 h 51"/>
                  <a:gd name="T8" fmla="*/ 37 w 49"/>
                  <a:gd name="T9" fmla="*/ 7 h 51"/>
                  <a:gd name="T10" fmla="*/ 4 w 49"/>
                  <a:gd name="T11" fmla="*/ 14 h 51"/>
                  <a:gd name="T12" fmla="*/ 1 w 49"/>
                  <a:gd name="T13" fmla="*/ 32 h 51"/>
                  <a:gd name="T14" fmla="*/ 11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47"/>
                    </a:moveTo>
                    <a:cubicBezTo>
                      <a:pt x="15" y="50"/>
                      <a:pt x="19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6" y="16"/>
                      <a:pt x="43" y="11"/>
                      <a:pt x="37" y="7"/>
                    </a:cubicBezTo>
                    <a:cubicBezTo>
                      <a:pt x="27" y="0"/>
                      <a:pt x="11" y="3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3" name="Freeform 6508"/>
              <p:cNvSpPr>
                <a:spLocks/>
              </p:cNvSpPr>
              <p:nvPr/>
            </p:nvSpPr>
            <p:spPr bwMode="auto">
              <a:xfrm>
                <a:off x="16283" y="-10896"/>
                <a:ext cx="139" cy="136"/>
              </a:xfrm>
              <a:custGeom>
                <a:avLst/>
                <a:gdLst>
                  <a:gd name="T0" fmla="*/ 15 w 52"/>
                  <a:gd name="T1" fmla="*/ 47 h 51"/>
                  <a:gd name="T2" fmla="*/ 27 w 52"/>
                  <a:gd name="T3" fmla="*/ 51 h 51"/>
                  <a:gd name="T4" fmla="*/ 48 w 52"/>
                  <a:gd name="T5" fmla="*/ 40 h 51"/>
                  <a:gd name="T6" fmla="*/ 51 w 52"/>
                  <a:gd name="T7" fmla="*/ 22 h 51"/>
                  <a:gd name="T8" fmla="*/ 40 w 52"/>
                  <a:gd name="T9" fmla="*/ 7 h 51"/>
                  <a:gd name="T10" fmla="*/ 7 w 52"/>
                  <a:gd name="T11" fmla="*/ 14 h 51"/>
                  <a:gd name="T12" fmla="*/ 15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7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5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5"/>
                      <a:pt x="3" y="40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4" name="Freeform 6509"/>
              <p:cNvSpPr>
                <a:spLocks/>
              </p:cNvSpPr>
              <p:nvPr/>
            </p:nvSpPr>
            <p:spPr bwMode="auto">
              <a:xfrm>
                <a:off x="16374" y="-11037"/>
                <a:ext cx="133" cy="136"/>
              </a:xfrm>
              <a:custGeom>
                <a:avLst/>
                <a:gdLst>
                  <a:gd name="T0" fmla="*/ 13 w 50"/>
                  <a:gd name="T1" fmla="*/ 48 h 51"/>
                  <a:gd name="T2" fmla="*/ 25 w 50"/>
                  <a:gd name="T3" fmla="*/ 51 h 51"/>
                  <a:gd name="T4" fmla="*/ 46 w 50"/>
                  <a:gd name="T5" fmla="*/ 39 h 51"/>
                  <a:gd name="T6" fmla="*/ 48 w 50"/>
                  <a:gd name="T7" fmla="*/ 21 h 51"/>
                  <a:gd name="T8" fmla="*/ 37 w 50"/>
                  <a:gd name="T9" fmla="*/ 7 h 51"/>
                  <a:gd name="T10" fmla="*/ 5 w 50"/>
                  <a:gd name="T11" fmla="*/ 15 h 51"/>
                  <a:gd name="T12" fmla="*/ 2 w 50"/>
                  <a:gd name="T13" fmla="*/ 33 h 51"/>
                  <a:gd name="T14" fmla="*/ 13 w 50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1" y="47"/>
                      <a:pt x="46" y="39"/>
                    </a:cubicBezTo>
                    <a:cubicBezTo>
                      <a:pt x="49" y="34"/>
                      <a:pt x="50" y="27"/>
                      <a:pt x="48" y="21"/>
                    </a:cubicBezTo>
                    <a:cubicBezTo>
                      <a:pt x="47" y="15"/>
                      <a:pt x="43" y="10"/>
                      <a:pt x="37" y="7"/>
                    </a:cubicBezTo>
                    <a:cubicBezTo>
                      <a:pt x="26" y="0"/>
                      <a:pt x="11" y="4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8" y="44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5" name="Freeform 6510"/>
              <p:cNvSpPr>
                <a:spLocks/>
              </p:cNvSpPr>
              <p:nvPr/>
            </p:nvSpPr>
            <p:spPr bwMode="auto">
              <a:xfrm>
                <a:off x="16456" y="-11182"/>
                <a:ext cx="131" cy="137"/>
              </a:xfrm>
              <a:custGeom>
                <a:avLst/>
                <a:gdLst>
                  <a:gd name="T0" fmla="*/ 13 w 49"/>
                  <a:gd name="T1" fmla="*/ 48 h 51"/>
                  <a:gd name="T2" fmla="*/ 25 w 49"/>
                  <a:gd name="T3" fmla="*/ 51 h 51"/>
                  <a:gd name="T4" fmla="*/ 46 w 49"/>
                  <a:gd name="T5" fmla="*/ 39 h 51"/>
                  <a:gd name="T6" fmla="*/ 48 w 49"/>
                  <a:gd name="T7" fmla="*/ 21 h 51"/>
                  <a:gd name="T8" fmla="*/ 36 w 49"/>
                  <a:gd name="T9" fmla="*/ 7 h 51"/>
                  <a:gd name="T10" fmla="*/ 4 w 49"/>
                  <a:gd name="T11" fmla="*/ 16 h 51"/>
                  <a:gd name="T12" fmla="*/ 2 w 49"/>
                  <a:gd name="T13" fmla="*/ 34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6" y="39"/>
                    </a:cubicBezTo>
                    <a:cubicBezTo>
                      <a:pt x="49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6" y="7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6" name="Freeform 6511"/>
              <p:cNvSpPr>
                <a:spLocks/>
              </p:cNvSpPr>
              <p:nvPr/>
            </p:nvSpPr>
            <p:spPr bwMode="auto">
              <a:xfrm>
                <a:off x="16528" y="-11326"/>
                <a:ext cx="144" cy="136"/>
              </a:xfrm>
              <a:custGeom>
                <a:avLst/>
                <a:gdLst>
                  <a:gd name="T0" fmla="*/ 16 w 54"/>
                  <a:gd name="T1" fmla="*/ 48 h 51"/>
                  <a:gd name="T2" fmla="*/ 27 w 54"/>
                  <a:gd name="T3" fmla="*/ 51 h 51"/>
                  <a:gd name="T4" fmla="*/ 48 w 54"/>
                  <a:gd name="T5" fmla="*/ 38 h 51"/>
                  <a:gd name="T6" fmla="*/ 38 w 54"/>
                  <a:gd name="T7" fmla="*/ 6 h 51"/>
                  <a:gd name="T8" fmla="*/ 6 w 54"/>
                  <a:gd name="T9" fmla="*/ 16 h 51"/>
                  <a:gd name="T10" fmla="*/ 16 w 54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4"/>
                      <a:pt x="6" y="16"/>
                    </a:cubicBezTo>
                    <a:cubicBezTo>
                      <a:pt x="0" y="27"/>
                      <a:pt x="4" y="42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7" name="Freeform 6512"/>
              <p:cNvSpPr>
                <a:spLocks/>
              </p:cNvSpPr>
              <p:nvPr/>
            </p:nvSpPr>
            <p:spPr bwMode="auto">
              <a:xfrm>
                <a:off x="16603" y="-11475"/>
                <a:ext cx="139" cy="136"/>
              </a:xfrm>
              <a:custGeom>
                <a:avLst/>
                <a:gdLst>
                  <a:gd name="T0" fmla="*/ 16 w 52"/>
                  <a:gd name="T1" fmla="*/ 49 h 51"/>
                  <a:gd name="T2" fmla="*/ 27 w 52"/>
                  <a:gd name="T3" fmla="*/ 51 h 51"/>
                  <a:gd name="T4" fmla="*/ 48 w 52"/>
                  <a:gd name="T5" fmla="*/ 38 h 51"/>
                  <a:gd name="T6" fmla="*/ 50 w 52"/>
                  <a:gd name="T7" fmla="*/ 20 h 51"/>
                  <a:gd name="T8" fmla="*/ 38 w 52"/>
                  <a:gd name="T9" fmla="*/ 6 h 51"/>
                  <a:gd name="T10" fmla="*/ 6 w 52"/>
                  <a:gd name="T11" fmla="*/ 17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20" y="51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1" y="32"/>
                      <a:pt x="52" y="26"/>
                      <a:pt x="50" y="20"/>
                    </a:cubicBezTo>
                    <a:cubicBezTo>
                      <a:pt x="48" y="14"/>
                      <a:pt x="43" y="9"/>
                      <a:pt x="38" y="6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5" y="43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8" name="Freeform 6513"/>
              <p:cNvSpPr>
                <a:spLocks/>
              </p:cNvSpPr>
              <p:nvPr/>
            </p:nvSpPr>
            <p:spPr bwMode="auto">
              <a:xfrm>
                <a:off x="16680" y="-11624"/>
                <a:ext cx="139" cy="136"/>
              </a:xfrm>
              <a:custGeom>
                <a:avLst/>
                <a:gdLst>
                  <a:gd name="T0" fmla="*/ 46 w 52"/>
                  <a:gd name="T1" fmla="*/ 38 h 51"/>
                  <a:gd name="T2" fmla="*/ 35 w 52"/>
                  <a:gd name="T3" fmla="*/ 6 h 51"/>
                  <a:gd name="T4" fmla="*/ 3 w 52"/>
                  <a:gd name="T5" fmla="*/ 17 h 51"/>
                  <a:gd name="T6" fmla="*/ 2 w 52"/>
                  <a:gd name="T7" fmla="*/ 36 h 51"/>
                  <a:gd name="T8" fmla="*/ 15 w 52"/>
                  <a:gd name="T9" fmla="*/ 49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6"/>
                      <a:pt x="47" y="11"/>
                      <a:pt x="35" y="6"/>
                    </a:cubicBezTo>
                    <a:cubicBezTo>
                      <a:pt x="23" y="0"/>
                      <a:pt x="9" y="6"/>
                      <a:pt x="3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5" y="42"/>
                      <a:pt x="9" y="46"/>
                      <a:pt x="15" y="49"/>
                    </a:cubicBezTo>
                    <a:cubicBezTo>
                      <a:pt x="18" y="51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9" name="Freeform 6514"/>
              <p:cNvSpPr>
                <a:spLocks/>
              </p:cNvSpPr>
              <p:nvPr/>
            </p:nvSpPr>
            <p:spPr bwMode="auto">
              <a:xfrm>
                <a:off x="16750" y="-11774"/>
                <a:ext cx="130" cy="134"/>
              </a:xfrm>
              <a:custGeom>
                <a:avLst/>
                <a:gdLst>
                  <a:gd name="T0" fmla="*/ 46 w 49"/>
                  <a:gd name="T1" fmla="*/ 18 h 50"/>
                  <a:gd name="T2" fmla="*/ 34 w 49"/>
                  <a:gd name="T3" fmla="*/ 5 h 50"/>
                  <a:gd name="T4" fmla="*/ 2 w 49"/>
                  <a:gd name="T5" fmla="*/ 17 h 50"/>
                  <a:gd name="T6" fmla="*/ 2 w 49"/>
                  <a:gd name="T7" fmla="*/ 35 h 50"/>
                  <a:gd name="T8" fmla="*/ 15 w 49"/>
                  <a:gd name="T9" fmla="*/ 48 h 50"/>
                  <a:gd name="T10" fmla="*/ 24 w 49"/>
                  <a:gd name="T11" fmla="*/ 50 h 50"/>
                  <a:gd name="T12" fmla="*/ 46 w 49"/>
                  <a:gd name="T13" fmla="*/ 36 h 50"/>
                  <a:gd name="T14" fmla="*/ 46 w 49"/>
                  <a:gd name="T15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6" y="18"/>
                    </a:moveTo>
                    <a:cubicBezTo>
                      <a:pt x="44" y="12"/>
                      <a:pt x="40" y="7"/>
                      <a:pt x="34" y="5"/>
                    </a:cubicBezTo>
                    <a:cubicBezTo>
                      <a:pt x="22" y="0"/>
                      <a:pt x="7" y="5"/>
                      <a:pt x="2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9" y="46"/>
                      <a:pt x="15" y="48"/>
                    </a:cubicBezTo>
                    <a:cubicBezTo>
                      <a:pt x="18" y="50"/>
                      <a:pt x="21" y="50"/>
                      <a:pt x="24" y="50"/>
                    </a:cubicBezTo>
                    <a:cubicBezTo>
                      <a:pt x="34" y="50"/>
                      <a:pt x="42" y="45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0" name="Freeform 6515"/>
              <p:cNvSpPr>
                <a:spLocks/>
              </p:cNvSpPr>
              <p:nvPr/>
            </p:nvSpPr>
            <p:spPr bwMode="auto">
              <a:xfrm>
                <a:off x="16806" y="-11929"/>
                <a:ext cx="138" cy="136"/>
              </a:xfrm>
              <a:custGeom>
                <a:avLst/>
                <a:gdLst>
                  <a:gd name="T0" fmla="*/ 49 w 52"/>
                  <a:gd name="T1" fmla="*/ 36 h 51"/>
                  <a:gd name="T2" fmla="*/ 49 w 52"/>
                  <a:gd name="T3" fmla="*/ 18 h 51"/>
                  <a:gd name="T4" fmla="*/ 36 w 52"/>
                  <a:gd name="T5" fmla="*/ 5 h 51"/>
                  <a:gd name="T6" fmla="*/ 5 w 52"/>
                  <a:gd name="T7" fmla="*/ 18 h 51"/>
                  <a:gd name="T8" fmla="*/ 18 w 52"/>
                  <a:gd name="T9" fmla="*/ 49 h 51"/>
                  <a:gd name="T10" fmla="*/ 27 w 52"/>
                  <a:gd name="T11" fmla="*/ 51 h 51"/>
                  <a:gd name="T12" fmla="*/ 49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6"/>
                    </a:moveTo>
                    <a:cubicBezTo>
                      <a:pt x="52" y="30"/>
                      <a:pt x="52" y="24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717"/>
            <p:cNvGrpSpPr>
              <a:grpSpLocks/>
            </p:cNvGrpSpPr>
            <p:nvPr/>
          </p:nvGrpSpPr>
          <p:grpSpPr bwMode="auto">
            <a:xfrm>
              <a:off x="8447" y="-17204"/>
              <a:ext cx="20791" cy="10187"/>
              <a:chOff x="8447" y="-17204"/>
              <a:chExt cx="20791" cy="10187"/>
            </a:xfrm>
            <a:grpFill/>
          </p:grpSpPr>
          <p:sp>
            <p:nvSpPr>
              <p:cNvPr id="1901" name="Freeform 6517"/>
              <p:cNvSpPr>
                <a:spLocks/>
              </p:cNvSpPr>
              <p:nvPr/>
            </p:nvSpPr>
            <p:spPr bwMode="auto">
              <a:xfrm>
                <a:off x="16872" y="-12083"/>
                <a:ext cx="131" cy="136"/>
              </a:xfrm>
              <a:custGeom>
                <a:avLst/>
                <a:gdLst>
                  <a:gd name="T0" fmla="*/ 47 w 49"/>
                  <a:gd name="T1" fmla="*/ 35 h 51"/>
                  <a:gd name="T2" fmla="*/ 46 w 49"/>
                  <a:gd name="T3" fmla="*/ 17 h 51"/>
                  <a:gd name="T4" fmla="*/ 33 w 49"/>
                  <a:gd name="T5" fmla="*/ 4 h 51"/>
                  <a:gd name="T6" fmla="*/ 2 w 49"/>
                  <a:gd name="T7" fmla="*/ 18 h 51"/>
                  <a:gd name="T8" fmla="*/ 3 w 49"/>
                  <a:gd name="T9" fmla="*/ 36 h 51"/>
                  <a:gd name="T10" fmla="*/ 16 w 49"/>
                  <a:gd name="T11" fmla="*/ 49 h 51"/>
                  <a:gd name="T12" fmla="*/ 25 w 49"/>
                  <a:gd name="T13" fmla="*/ 51 h 51"/>
                  <a:gd name="T14" fmla="*/ 47 w 49"/>
                  <a:gd name="T15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5"/>
                    </a:moveTo>
                    <a:cubicBezTo>
                      <a:pt x="49" y="29"/>
                      <a:pt x="49" y="23"/>
                      <a:pt x="46" y="17"/>
                    </a:cubicBezTo>
                    <a:cubicBezTo>
                      <a:pt x="44" y="11"/>
                      <a:pt x="39" y="7"/>
                      <a:pt x="33" y="4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5" y="51"/>
                    </a:cubicBezTo>
                    <a:cubicBezTo>
                      <a:pt x="34" y="51"/>
                      <a:pt x="43" y="44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2" name="Freeform 6518"/>
              <p:cNvSpPr>
                <a:spLocks/>
              </p:cNvSpPr>
              <p:nvPr/>
            </p:nvSpPr>
            <p:spPr bwMode="auto">
              <a:xfrm>
                <a:off x="16923" y="-12241"/>
                <a:ext cx="144" cy="134"/>
              </a:xfrm>
              <a:custGeom>
                <a:avLst/>
                <a:gdLst>
                  <a:gd name="T0" fmla="*/ 35 w 54"/>
                  <a:gd name="T1" fmla="*/ 4 h 50"/>
                  <a:gd name="T2" fmla="*/ 4 w 54"/>
                  <a:gd name="T3" fmla="*/ 19 h 50"/>
                  <a:gd name="T4" fmla="*/ 19 w 54"/>
                  <a:gd name="T5" fmla="*/ 49 h 50"/>
                  <a:gd name="T6" fmla="*/ 27 w 54"/>
                  <a:gd name="T7" fmla="*/ 50 h 50"/>
                  <a:gd name="T8" fmla="*/ 49 w 54"/>
                  <a:gd name="T9" fmla="*/ 35 h 50"/>
                  <a:gd name="T10" fmla="*/ 35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35" y="4"/>
                    </a:move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9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5"/>
                    </a:cubicBezTo>
                    <a:cubicBezTo>
                      <a:pt x="54" y="22"/>
                      <a:pt x="47" y="8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3" name="Freeform 6519"/>
              <p:cNvSpPr>
                <a:spLocks/>
              </p:cNvSpPr>
              <p:nvPr/>
            </p:nvSpPr>
            <p:spPr bwMode="auto">
              <a:xfrm>
                <a:off x="16982" y="-12401"/>
                <a:ext cx="130" cy="136"/>
              </a:xfrm>
              <a:custGeom>
                <a:avLst/>
                <a:gdLst>
                  <a:gd name="T0" fmla="*/ 47 w 49"/>
                  <a:gd name="T1" fmla="*/ 34 h 51"/>
                  <a:gd name="T2" fmla="*/ 46 w 49"/>
                  <a:gd name="T3" fmla="*/ 16 h 51"/>
                  <a:gd name="T4" fmla="*/ 32 w 49"/>
                  <a:gd name="T5" fmla="*/ 4 h 51"/>
                  <a:gd name="T6" fmla="*/ 2 w 49"/>
                  <a:gd name="T7" fmla="*/ 20 h 51"/>
                  <a:gd name="T8" fmla="*/ 3 w 49"/>
                  <a:gd name="T9" fmla="*/ 38 h 51"/>
                  <a:gd name="T10" fmla="*/ 17 w 49"/>
                  <a:gd name="T11" fmla="*/ 50 h 51"/>
                  <a:gd name="T12" fmla="*/ 25 w 49"/>
                  <a:gd name="T13" fmla="*/ 51 h 51"/>
                  <a:gd name="T14" fmla="*/ 47 w 49"/>
                  <a:gd name="T1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7" y="34"/>
                    </a:move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4" name="Freeform 6520"/>
              <p:cNvSpPr>
                <a:spLocks/>
              </p:cNvSpPr>
              <p:nvPr/>
            </p:nvSpPr>
            <p:spPr bwMode="auto">
              <a:xfrm>
                <a:off x="17024" y="-12561"/>
                <a:ext cx="142" cy="133"/>
              </a:xfrm>
              <a:custGeom>
                <a:avLst/>
                <a:gdLst>
                  <a:gd name="T0" fmla="*/ 50 w 53"/>
                  <a:gd name="T1" fmla="*/ 33 h 50"/>
                  <a:gd name="T2" fmla="*/ 34 w 53"/>
                  <a:gd name="T3" fmla="*/ 4 h 50"/>
                  <a:gd name="T4" fmla="*/ 4 w 53"/>
                  <a:gd name="T5" fmla="*/ 20 h 50"/>
                  <a:gd name="T6" fmla="*/ 20 w 53"/>
                  <a:gd name="T7" fmla="*/ 50 h 50"/>
                  <a:gd name="T8" fmla="*/ 27 w 53"/>
                  <a:gd name="T9" fmla="*/ 50 h 50"/>
                  <a:gd name="T10" fmla="*/ 50 w 53"/>
                  <a:gd name="T11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50" y="33"/>
                    </a:moveTo>
                    <a:cubicBezTo>
                      <a:pt x="53" y="21"/>
                      <a:pt x="46" y="7"/>
                      <a:pt x="34" y="4"/>
                    </a:cubicBezTo>
                    <a:cubicBezTo>
                      <a:pt x="21" y="0"/>
                      <a:pt x="8" y="8"/>
                      <a:pt x="4" y="20"/>
                    </a:cubicBezTo>
                    <a:cubicBezTo>
                      <a:pt x="0" y="32"/>
                      <a:pt x="7" y="46"/>
                      <a:pt x="20" y="50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5" name="Freeform 6521"/>
              <p:cNvSpPr>
                <a:spLocks/>
              </p:cNvSpPr>
              <p:nvPr/>
            </p:nvSpPr>
            <p:spPr bwMode="auto">
              <a:xfrm>
                <a:off x="17075" y="-12724"/>
                <a:ext cx="136" cy="136"/>
              </a:xfrm>
              <a:custGeom>
                <a:avLst/>
                <a:gdLst>
                  <a:gd name="T0" fmla="*/ 48 w 51"/>
                  <a:gd name="T1" fmla="*/ 33 h 51"/>
                  <a:gd name="T2" fmla="*/ 31 w 51"/>
                  <a:gd name="T3" fmla="*/ 4 h 51"/>
                  <a:gd name="T4" fmla="*/ 2 w 51"/>
                  <a:gd name="T5" fmla="*/ 20 h 51"/>
                  <a:gd name="T6" fmla="*/ 4 w 51"/>
                  <a:gd name="T7" fmla="*/ 39 h 51"/>
                  <a:gd name="T8" fmla="*/ 18 w 51"/>
                  <a:gd name="T9" fmla="*/ 50 h 51"/>
                  <a:gd name="T10" fmla="*/ 25 w 51"/>
                  <a:gd name="T11" fmla="*/ 51 h 51"/>
                  <a:gd name="T12" fmla="*/ 48 w 51"/>
                  <a:gd name="T13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8" y="33"/>
                    </a:moveTo>
                    <a:cubicBezTo>
                      <a:pt x="51" y="20"/>
                      <a:pt x="43" y="7"/>
                      <a:pt x="31" y="4"/>
                    </a:cubicBezTo>
                    <a:cubicBezTo>
                      <a:pt x="18" y="0"/>
                      <a:pt x="5" y="8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3" y="51"/>
                      <a:pt x="25" y="51"/>
                    </a:cubicBezTo>
                    <a:cubicBezTo>
                      <a:pt x="35" y="51"/>
                      <a:pt x="45" y="43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6" name="Freeform 6522"/>
              <p:cNvSpPr>
                <a:spLocks/>
              </p:cNvSpPr>
              <p:nvPr/>
            </p:nvSpPr>
            <p:spPr bwMode="auto">
              <a:xfrm>
                <a:off x="17115" y="-12887"/>
                <a:ext cx="133" cy="134"/>
              </a:xfrm>
              <a:custGeom>
                <a:avLst/>
                <a:gdLst>
                  <a:gd name="T0" fmla="*/ 2 w 50"/>
                  <a:gd name="T1" fmla="*/ 20 h 50"/>
                  <a:gd name="T2" fmla="*/ 5 w 50"/>
                  <a:gd name="T3" fmla="*/ 39 h 50"/>
                  <a:gd name="T4" fmla="*/ 19 w 50"/>
                  <a:gd name="T5" fmla="*/ 49 h 50"/>
                  <a:gd name="T6" fmla="*/ 25 w 50"/>
                  <a:gd name="T7" fmla="*/ 50 h 50"/>
                  <a:gd name="T8" fmla="*/ 48 w 50"/>
                  <a:gd name="T9" fmla="*/ 32 h 50"/>
                  <a:gd name="T10" fmla="*/ 45 w 50"/>
                  <a:gd name="T11" fmla="*/ 14 h 50"/>
                  <a:gd name="T12" fmla="*/ 30 w 50"/>
                  <a:gd name="T13" fmla="*/ 3 h 50"/>
                  <a:gd name="T14" fmla="*/ 2 w 50"/>
                  <a:gd name="T15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0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7" name="Freeform 6523"/>
              <p:cNvSpPr>
                <a:spLocks/>
              </p:cNvSpPr>
              <p:nvPr/>
            </p:nvSpPr>
            <p:spPr bwMode="auto">
              <a:xfrm>
                <a:off x="17150" y="-13052"/>
                <a:ext cx="133" cy="133"/>
              </a:xfrm>
              <a:custGeom>
                <a:avLst/>
                <a:gdLst>
                  <a:gd name="T0" fmla="*/ 31 w 50"/>
                  <a:gd name="T1" fmla="*/ 3 h 50"/>
                  <a:gd name="T2" fmla="*/ 2 w 50"/>
                  <a:gd name="T3" fmla="*/ 21 h 50"/>
                  <a:gd name="T4" fmla="*/ 21 w 50"/>
                  <a:gd name="T5" fmla="*/ 49 h 50"/>
                  <a:gd name="T6" fmla="*/ 26 w 50"/>
                  <a:gd name="T7" fmla="*/ 50 h 50"/>
                  <a:gd name="T8" fmla="*/ 49 w 50"/>
                  <a:gd name="T9" fmla="*/ 31 h 50"/>
                  <a:gd name="T10" fmla="*/ 46 w 50"/>
                  <a:gd name="T11" fmla="*/ 13 h 50"/>
                  <a:gd name="T12" fmla="*/ 3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31" y="3"/>
                    </a:moveTo>
                    <a:cubicBezTo>
                      <a:pt x="18" y="0"/>
                      <a:pt x="5" y="8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8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8" name="Freeform 6524"/>
              <p:cNvSpPr>
                <a:spLocks/>
              </p:cNvSpPr>
              <p:nvPr/>
            </p:nvSpPr>
            <p:spPr bwMode="auto">
              <a:xfrm>
                <a:off x="17182" y="-13220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2 w 51"/>
                  <a:gd name="T3" fmla="*/ 22 h 50"/>
                  <a:gd name="T4" fmla="*/ 22 w 51"/>
                  <a:gd name="T5" fmla="*/ 50 h 50"/>
                  <a:gd name="T6" fmla="*/ 26 w 51"/>
                  <a:gd name="T7" fmla="*/ 50 h 50"/>
                  <a:gd name="T8" fmla="*/ 49 w 51"/>
                  <a:gd name="T9" fmla="*/ 31 h 50"/>
                  <a:gd name="T10" fmla="*/ 46 w 51"/>
                  <a:gd name="T11" fmla="*/ 13 h 50"/>
                  <a:gd name="T12" fmla="*/ 3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24"/>
                      <a:pt x="49" y="18"/>
                      <a:pt x="46" y="13"/>
                    </a:cubicBezTo>
                    <a:cubicBezTo>
                      <a:pt x="42" y="7"/>
                      <a:pt x="37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9" name="Freeform 6525"/>
              <p:cNvSpPr>
                <a:spLocks/>
              </p:cNvSpPr>
              <p:nvPr/>
            </p:nvSpPr>
            <p:spPr bwMode="auto">
              <a:xfrm>
                <a:off x="17211" y="-13388"/>
                <a:ext cx="133" cy="133"/>
              </a:xfrm>
              <a:custGeom>
                <a:avLst/>
                <a:gdLst>
                  <a:gd name="T0" fmla="*/ 2 w 50"/>
                  <a:gd name="T1" fmla="*/ 22 h 50"/>
                  <a:gd name="T2" fmla="*/ 22 w 50"/>
                  <a:gd name="T3" fmla="*/ 50 h 50"/>
                  <a:gd name="T4" fmla="*/ 26 w 50"/>
                  <a:gd name="T5" fmla="*/ 50 h 50"/>
                  <a:gd name="T6" fmla="*/ 49 w 50"/>
                  <a:gd name="T7" fmla="*/ 30 h 50"/>
                  <a:gd name="T8" fmla="*/ 45 w 50"/>
                  <a:gd name="T9" fmla="*/ 12 h 50"/>
                  <a:gd name="T10" fmla="*/ 29 w 50"/>
                  <a:gd name="T11" fmla="*/ 2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3"/>
                      <a:pt x="49" y="17"/>
                      <a:pt x="45" y="12"/>
                    </a:cubicBezTo>
                    <a:cubicBezTo>
                      <a:pt x="41" y="7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0" name="Freeform 6526"/>
              <p:cNvSpPr>
                <a:spLocks/>
              </p:cNvSpPr>
              <p:nvPr/>
            </p:nvSpPr>
            <p:spPr bwMode="auto">
              <a:xfrm>
                <a:off x="17238" y="-13556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5 w 49"/>
                  <a:gd name="T5" fmla="*/ 49 h 49"/>
                  <a:gd name="T6" fmla="*/ 48 w 49"/>
                  <a:gd name="T7" fmla="*/ 28 h 49"/>
                  <a:gd name="T8" fmla="*/ 44 w 49"/>
                  <a:gd name="T9" fmla="*/ 11 h 49"/>
                  <a:gd name="T10" fmla="*/ 28 w 49"/>
                  <a:gd name="T11" fmla="*/ 1 h 49"/>
                  <a:gd name="T12" fmla="*/ 1 w 49"/>
                  <a:gd name="T13" fmla="*/ 22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1" name="Freeform 6527"/>
              <p:cNvSpPr>
                <a:spLocks/>
              </p:cNvSpPr>
              <p:nvPr/>
            </p:nvSpPr>
            <p:spPr bwMode="auto">
              <a:xfrm>
                <a:off x="17256" y="-13727"/>
                <a:ext cx="134" cy="131"/>
              </a:xfrm>
              <a:custGeom>
                <a:avLst/>
                <a:gdLst>
                  <a:gd name="T0" fmla="*/ 2 w 50"/>
                  <a:gd name="T1" fmla="*/ 22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7 h 49"/>
                  <a:gd name="T8" fmla="*/ 28 w 50"/>
                  <a:gd name="T9" fmla="*/ 1 h 49"/>
                  <a:gd name="T10" fmla="*/ 2 w 50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1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2" name="Freeform 6528"/>
              <p:cNvSpPr>
                <a:spLocks/>
              </p:cNvSpPr>
              <p:nvPr/>
            </p:nvSpPr>
            <p:spPr bwMode="auto">
              <a:xfrm>
                <a:off x="17275" y="-13900"/>
                <a:ext cx="128" cy="130"/>
              </a:xfrm>
              <a:custGeom>
                <a:avLst/>
                <a:gdLst>
                  <a:gd name="T0" fmla="*/ 6 w 48"/>
                  <a:gd name="T1" fmla="*/ 40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7 h 49"/>
                  <a:gd name="T8" fmla="*/ 42 w 48"/>
                  <a:gd name="T9" fmla="*/ 10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7" y="15"/>
                      <a:pt x="42" y="10"/>
                    </a:cubicBezTo>
                    <a:cubicBezTo>
                      <a:pt x="38" y="5"/>
                      <a:pt x="33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3" name="Freeform 6529"/>
              <p:cNvSpPr>
                <a:spLocks/>
              </p:cNvSpPr>
              <p:nvPr/>
            </p:nvSpPr>
            <p:spPr bwMode="auto">
              <a:xfrm>
                <a:off x="17286" y="-14071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6 w 49"/>
                  <a:gd name="T9" fmla="*/ 0 h 48"/>
                  <a:gd name="T10" fmla="*/ 24 w 49"/>
                  <a:gd name="T11" fmla="*/ 0 h 48"/>
                  <a:gd name="T12" fmla="*/ 1 w 49"/>
                  <a:gd name="T13" fmla="*/ 22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4" name="Freeform 6530"/>
              <p:cNvSpPr>
                <a:spLocks/>
              </p:cNvSpPr>
              <p:nvPr/>
            </p:nvSpPr>
            <p:spPr bwMode="auto">
              <a:xfrm>
                <a:off x="17294" y="-1424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41 w 48"/>
                  <a:gd name="T11" fmla="*/ 8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5" name="Freeform 6531"/>
              <p:cNvSpPr>
                <a:spLocks/>
              </p:cNvSpPr>
              <p:nvPr/>
            </p:nvSpPr>
            <p:spPr bwMode="auto">
              <a:xfrm>
                <a:off x="17296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6" name="Freeform 6532"/>
              <p:cNvSpPr>
                <a:spLocks/>
              </p:cNvSpPr>
              <p:nvPr/>
            </p:nvSpPr>
            <p:spPr bwMode="auto">
              <a:xfrm>
                <a:off x="17294" y="-14599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5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7" name="Freeform 6533"/>
              <p:cNvSpPr>
                <a:spLocks/>
              </p:cNvSpPr>
              <p:nvPr/>
            </p:nvSpPr>
            <p:spPr bwMode="auto">
              <a:xfrm>
                <a:off x="17288" y="-14773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6 w 48"/>
                  <a:gd name="T5" fmla="*/ 7 h 47"/>
                  <a:gd name="T6" fmla="*/ 0 w 48"/>
                  <a:gd name="T7" fmla="*/ 25 h 47"/>
                  <a:gd name="T8" fmla="*/ 24 w 48"/>
                  <a:gd name="T9" fmla="*/ 47 h 47"/>
                  <a:gd name="T10" fmla="*/ 25 w 48"/>
                  <a:gd name="T11" fmla="*/ 47 h 47"/>
                  <a:gd name="T12" fmla="*/ 41 w 48"/>
                  <a:gd name="T13" fmla="*/ 40 h 47"/>
                  <a:gd name="T14" fmla="*/ 48 w 48"/>
                  <a:gd name="T15" fmla="*/ 22 h 47"/>
                  <a:gd name="T16" fmla="*/ 23 w 4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4"/>
                      <a:pt x="41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8" name="Freeform 6534"/>
              <p:cNvSpPr>
                <a:spLocks/>
              </p:cNvSpPr>
              <p:nvPr/>
            </p:nvSpPr>
            <p:spPr bwMode="auto">
              <a:xfrm>
                <a:off x="17275" y="-14949"/>
                <a:ext cx="131" cy="128"/>
              </a:xfrm>
              <a:custGeom>
                <a:avLst/>
                <a:gdLst>
                  <a:gd name="T0" fmla="*/ 23 w 49"/>
                  <a:gd name="T1" fmla="*/ 1 h 48"/>
                  <a:gd name="T2" fmla="*/ 7 w 49"/>
                  <a:gd name="T3" fmla="*/ 9 h 48"/>
                  <a:gd name="T4" fmla="*/ 1 w 49"/>
                  <a:gd name="T5" fmla="*/ 26 h 48"/>
                  <a:gd name="T6" fmla="*/ 25 w 49"/>
                  <a:gd name="T7" fmla="*/ 48 h 48"/>
                  <a:gd name="T8" fmla="*/ 26 w 49"/>
                  <a:gd name="T9" fmla="*/ 48 h 48"/>
                  <a:gd name="T10" fmla="*/ 43 w 49"/>
                  <a:gd name="T11" fmla="*/ 40 h 48"/>
                  <a:gd name="T12" fmla="*/ 48 w 49"/>
                  <a:gd name="T13" fmla="*/ 23 h 48"/>
                  <a:gd name="T14" fmla="*/ 23 w 49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1"/>
                    </a:moveTo>
                    <a:cubicBezTo>
                      <a:pt x="17" y="1"/>
                      <a:pt x="11" y="4"/>
                      <a:pt x="7" y="9"/>
                    </a:cubicBezTo>
                    <a:cubicBezTo>
                      <a:pt x="2" y="14"/>
                      <a:pt x="0" y="20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5" y="48"/>
                      <a:pt x="26" y="48"/>
                      <a:pt x="26" y="48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9" name="Freeform 6535"/>
              <p:cNvSpPr>
                <a:spLocks/>
              </p:cNvSpPr>
              <p:nvPr/>
            </p:nvSpPr>
            <p:spPr bwMode="auto">
              <a:xfrm>
                <a:off x="17259" y="-15122"/>
                <a:ext cx="131" cy="130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8 h 49"/>
                  <a:gd name="T8" fmla="*/ 43 w 49"/>
                  <a:gd name="T9" fmla="*/ 40 h 49"/>
                  <a:gd name="T10" fmla="*/ 49 w 49"/>
                  <a:gd name="T11" fmla="*/ 22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9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2"/>
                    </a:cubicBezTo>
                    <a:cubicBezTo>
                      <a:pt x="47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0" name="Freeform 6536"/>
              <p:cNvSpPr>
                <a:spLocks/>
              </p:cNvSpPr>
              <p:nvPr/>
            </p:nvSpPr>
            <p:spPr bwMode="auto">
              <a:xfrm>
                <a:off x="17238" y="-15296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1" name="Freeform 6537"/>
              <p:cNvSpPr>
                <a:spLocks/>
              </p:cNvSpPr>
              <p:nvPr/>
            </p:nvSpPr>
            <p:spPr bwMode="auto">
              <a:xfrm>
                <a:off x="17214" y="-15467"/>
                <a:ext cx="136" cy="134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5 w 51"/>
                  <a:gd name="T5" fmla="*/ 50 h 50"/>
                  <a:gd name="T6" fmla="*/ 29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2" name="Freeform 6538"/>
              <p:cNvSpPr>
                <a:spLocks/>
              </p:cNvSpPr>
              <p:nvPr/>
            </p:nvSpPr>
            <p:spPr bwMode="auto">
              <a:xfrm>
                <a:off x="17184" y="-15635"/>
                <a:ext cx="136" cy="134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30 h 50"/>
                  <a:gd name="T4" fmla="*/ 26 w 51"/>
                  <a:gd name="T5" fmla="*/ 50 h 50"/>
                  <a:gd name="T6" fmla="*/ 30 w 51"/>
                  <a:gd name="T7" fmla="*/ 49 h 50"/>
                  <a:gd name="T8" fmla="*/ 45 w 51"/>
                  <a:gd name="T9" fmla="*/ 39 h 50"/>
                  <a:gd name="T10" fmla="*/ 49 w 51"/>
                  <a:gd name="T11" fmla="*/ 22 h 50"/>
                  <a:gd name="T12" fmla="*/ 22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9" y="49"/>
                      <a:pt x="30" y="49"/>
                    </a:cubicBezTo>
                    <a:cubicBezTo>
                      <a:pt x="36" y="48"/>
                      <a:pt x="42" y="45"/>
                      <a:pt x="45" y="39"/>
                    </a:cubicBezTo>
                    <a:cubicBezTo>
                      <a:pt x="49" y="34"/>
                      <a:pt x="51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3" name="Freeform 6539"/>
              <p:cNvSpPr>
                <a:spLocks/>
              </p:cNvSpPr>
              <p:nvPr/>
            </p:nvSpPr>
            <p:spPr bwMode="auto">
              <a:xfrm>
                <a:off x="17152" y="-15803"/>
                <a:ext cx="134" cy="134"/>
              </a:xfrm>
              <a:custGeom>
                <a:avLst/>
                <a:gdLst>
                  <a:gd name="T0" fmla="*/ 21 w 50"/>
                  <a:gd name="T1" fmla="*/ 3 h 50"/>
                  <a:gd name="T2" fmla="*/ 2 w 50"/>
                  <a:gd name="T3" fmla="*/ 31 h 50"/>
                  <a:gd name="T4" fmla="*/ 26 w 50"/>
                  <a:gd name="T5" fmla="*/ 50 h 50"/>
                  <a:gd name="T6" fmla="*/ 30 w 50"/>
                  <a:gd name="T7" fmla="*/ 49 h 50"/>
                  <a:gd name="T8" fmla="*/ 46 w 50"/>
                  <a:gd name="T9" fmla="*/ 39 h 50"/>
                  <a:gd name="T10" fmla="*/ 49 w 50"/>
                  <a:gd name="T11" fmla="*/ 21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49"/>
                    </a:cubicBezTo>
                    <a:cubicBezTo>
                      <a:pt x="37" y="48"/>
                      <a:pt x="42" y="45"/>
                      <a:pt x="46" y="39"/>
                    </a:cubicBezTo>
                    <a:cubicBezTo>
                      <a:pt x="49" y="34"/>
                      <a:pt x="50" y="28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4" name="Freeform 6540"/>
              <p:cNvSpPr>
                <a:spLocks/>
              </p:cNvSpPr>
              <p:nvPr/>
            </p:nvSpPr>
            <p:spPr bwMode="auto">
              <a:xfrm>
                <a:off x="17118" y="-15968"/>
                <a:ext cx="133" cy="133"/>
              </a:xfrm>
              <a:custGeom>
                <a:avLst/>
                <a:gdLst>
                  <a:gd name="T0" fmla="*/ 20 w 50"/>
                  <a:gd name="T1" fmla="*/ 3 h 50"/>
                  <a:gd name="T2" fmla="*/ 5 w 50"/>
                  <a:gd name="T3" fmla="*/ 13 h 50"/>
                  <a:gd name="T4" fmla="*/ 2 w 50"/>
                  <a:gd name="T5" fmla="*/ 31 h 50"/>
                  <a:gd name="T6" fmla="*/ 25 w 50"/>
                  <a:gd name="T7" fmla="*/ 50 h 50"/>
                  <a:gd name="T8" fmla="*/ 30 w 50"/>
                  <a:gd name="T9" fmla="*/ 49 h 50"/>
                  <a:gd name="T10" fmla="*/ 45 w 50"/>
                  <a:gd name="T11" fmla="*/ 39 h 50"/>
                  <a:gd name="T12" fmla="*/ 48 w 50"/>
                  <a:gd name="T13" fmla="*/ 21 h 50"/>
                  <a:gd name="T14" fmla="*/ 20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14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0" y="49"/>
                    </a:cubicBezTo>
                    <a:cubicBezTo>
                      <a:pt x="37" y="48"/>
                      <a:pt x="42" y="44"/>
                      <a:pt x="45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5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5" name="Freeform 6541"/>
              <p:cNvSpPr>
                <a:spLocks/>
              </p:cNvSpPr>
              <p:nvPr/>
            </p:nvSpPr>
            <p:spPr bwMode="auto">
              <a:xfrm>
                <a:off x="17075" y="-16134"/>
                <a:ext cx="136" cy="134"/>
              </a:xfrm>
              <a:custGeom>
                <a:avLst/>
                <a:gdLst>
                  <a:gd name="T0" fmla="*/ 20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50 h 50"/>
                  <a:gd name="T8" fmla="*/ 46 w 51"/>
                  <a:gd name="T9" fmla="*/ 39 h 50"/>
                  <a:gd name="T10" fmla="*/ 49 w 51"/>
                  <a:gd name="T11" fmla="*/ 21 h 50"/>
                  <a:gd name="T12" fmla="*/ 2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3"/>
                    </a:moveTo>
                    <a:cubicBezTo>
                      <a:pt x="7" y="7"/>
                      <a:pt x="0" y="20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6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6" name="Freeform 6542"/>
              <p:cNvSpPr>
                <a:spLocks/>
              </p:cNvSpPr>
              <p:nvPr/>
            </p:nvSpPr>
            <p:spPr bwMode="auto">
              <a:xfrm>
                <a:off x="17032" y="-16296"/>
                <a:ext cx="134" cy="133"/>
              </a:xfrm>
              <a:custGeom>
                <a:avLst/>
                <a:gdLst>
                  <a:gd name="T0" fmla="*/ 19 w 50"/>
                  <a:gd name="T1" fmla="*/ 4 h 50"/>
                  <a:gd name="T2" fmla="*/ 4 w 50"/>
                  <a:gd name="T3" fmla="*/ 15 h 50"/>
                  <a:gd name="T4" fmla="*/ 2 w 50"/>
                  <a:gd name="T5" fmla="*/ 33 h 50"/>
                  <a:gd name="T6" fmla="*/ 25 w 50"/>
                  <a:gd name="T7" fmla="*/ 50 h 50"/>
                  <a:gd name="T8" fmla="*/ 32 w 50"/>
                  <a:gd name="T9" fmla="*/ 49 h 50"/>
                  <a:gd name="T10" fmla="*/ 46 w 50"/>
                  <a:gd name="T11" fmla="*/ 38 h 50"/>
                  <a:gd name="T12" fmla="*/ 48 w 50"/>
                  <a:gd name="T13" fmla="*/ 20 h 50"/>
                  <a:gd name="T14" fmla="*/ 19 w 50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9" y="4"/>
                    </a:moveTo>
                    <a:cubicBezTo>
                      <a:pt x="13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5" y="50"/>
                      <a:pt x="25" y="50"/>
                    </a:cubicBezTo>
                    <a:cubicBezTo>
                      <a:pt x="27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6" y="38"/>
                    </a:cubicBezTo>
                    <a:cubicBezTo>
                      <a:pt x="49" y="33"/>
                      <a:pt x="50" y="26"/>
                      <a:pt x="48" y="20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7" name="Freeform 6543"/>
              <p:cNvSpPr>
                <a:spLocks/>
              </p:cNvSpPr>
              <p:nvPr/>
            </p:nvSpPr>
            <p:spPr bwMode="auto">
              <a:xfrm>
                <a:off x="16979" y="-16457"/>
                <a:ext cx="139" cy="134"/>
              </a:xfrm>
              <a:custGeom>
                <a:avLst/>
                <a:gdLst>
                  <a:gd name="T0" fmla="*/ 27 w 52"/>
                  <a:gd name="T1" fmla="*/ 50 h 50"/>
                  <a:gd name="T2" fmla="*/ 34 w 52"/>
                  <a:gd name="T3" fmla="*/ 49 h 50"/>
                  <a:gd name="T4" fmla="*/ 48 w 52"/>
                  <a:gd name="T5" fmla="*/ 37 h 50"/>
                  <a:gd name="T6" fmla="*/ 50 w 52"/>
                  <a:gd name="T7" fmla="*/ 19 h 50"/>
                  <a:gd name="T8" fmla="*/ 20 w 52"/>
                  <a:gd name="T9" fmla="*/ 3 h 50"/>
                  <a:gd name="T10" fmla="*/ 4 w 52"/>
                  <a:gd name="T11" fmla="*/ 33 h 50"/>
                  <a:gd name="T12" fmla="*/ 27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50"/>
                    </a:move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6" y="7"/>
                      <a:pt x="32" y="0"/>
                      <a:pt x="20" y="3"/>
                    </a:cubicBezTo>
                    <a:cubicBezTo>
                      <a:pt x="7" y="7"/>
                      <a:pt x="0" y="21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8" name="Freeform 6544"/>
              <p:cNvSpPr>
                <a:spLocks/>
              </p:cNvSpPr>
              <p:nvPr/>
            </p:nvSpPr>
            <p:spPr bwMode="auto">
              <a:xfrm>
                <a:off x="29102" y="-17204"/>
                <a:ext cx="136" cy="136"/>
              </a:xfrm>
              <a:custGeom>
                <a:avLst/>
                <a:gdLst>
                  <a:gd name="T0" fmla="*/ 14 w 51"/>
                  <a:gd name="T1" fmla="*/ 49 h 51"/>
                  <a:gd name="T2" fmla="*/ 24 w 51"/>
                  <a:gd name="T3" fmla="*/ 51 h 51"/>
                  <a:gd name="T4" fmla="*/ 46 w 51"/>
                  <a:gd name="T5" fmla="*/ 37 h 51"/>
                  <a:gd name="T6" fmla="*/ 34 w 51"/>
                  <a:gd name="T7" fmla="*/ 5 h 51"/>
                  <a:gd name="T8" fmla="*/ 2 w 51"/>
                  <a:gd name="T9" fmla="*/ 17 h 51"/>
                  <a:gd name="T10" fmla="*/ 2 w 51"/>
                  <a:gd name="T11" fmla="*/ 36 h 51"/>
                  <a:gd name="T12" fmla="*/ 14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ubicBezTo>
                      <a:pt x="51" y="25"/>
                      <a:pt x="46" y="11"/>
                      <a:pt x="34" y="5"/>
                    </a:cubicBezTo>
                    <a:cubicBezTo>
                      <a:pt x="22" y="0"/>
                      <a:pt x="8" y="6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4" y="42"/>
                      <a:pt x="9" y="46"/>
                      <a:pt x="1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9" name="Freeform 6545"/>
              <p:cNvSpPr>
                <a:spLocks/>
              </p:cNvSpPr>
              <p:nvPr/>
            </p:nvSpPr>
            <p:spPr bwMode="auto">
              <a:xfrm>
                <a:off x="29030" y="-17052"/>
                <a:ext cx="136" cy="137"/>
              </a:xfrm>
              <a:custGeom>
                <a:avLst/>
                <a:gdLst>
                  <a:gd name="T0" fmla="*/ 18 w 51"/>
                  <a:gd name="T1" fmla="*/ 50 h 51"/>
                  <a:gd name="T2" fmla="*/ 27 w 51"/>
                  <a:gd name="T3" fmla="*/ 51 h 51"/>
                  <a:gd name="T4" fmla="*/ 49 w 51"/>
                  <a:gd name="T5" fmla="*/ 37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8 h 51"/>
                  <a:gd name="T12" fmla="*/ 18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0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ubicBezTo>
                      <a:pt x="51" y="31"/>
                      <a:pt x="51" y="24"/>
                      <a:pt x="49" y="18"/>
                    </a:cubicBezTo>
                    <a:cubicBezTo>
                      <a:pt x="46" y="12"/>
                      <a:pt x="42" y="8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0" name="Freeform 6546"/>
              <p:cNvSpPr>
                <a:spLocks/>
              </p:cNvSpPr>
              <p:nvPr/>
            </p:nvSpPr>
            <p:spPr bwMode="auto">
              <a:xfrm>
                <a:off x="28969" y="-16894"/>
                <a:ext cx="136" cy="133"/>
              </a:xfrm>
              <a:custGeom>
                <a:avLst/>
                <a:gdLst>
                  <a:gd name="T0" fmla="*/ 36 w 51"/>
                  <a:gd name="T1" fmla="*/ 4 h 50"/>
                  <a:gd name="T2" fmla="*/ 5 w 51"/>
                  <a:gd name="T3" fmla="*/ 18 h 50"/>
                  <a:gd name="T4" fmla="*/ 18 w 51"/>
                  <a:gd name="T5" fmla="*/ 49 h 50"/>
                  <a:gd name="T6" fmla="*/ 27 w 51"/>
                  <a:gd name="T7" fmla="*/ 50 h 50"/>
                  <a:gd name="T8" fmla="*/ 49 w 51"/>
                  <a:gd name="T9" fmla="*/ 35 h 50"/>
                  <a:gd name="T10" fmla="*/ 49 w 51"/>
                  <a:gd name="T11" fmla="*/ 17 h 50"/>
                  <a:gd name="T12" fmla="*/ 36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6" y="4"/>
                    </a:move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5"/>
                    </a:cubicBezTo>
                    <a:cubicBezTo>
                      <a:pt x="51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1" name="Freeform 6547"/>
              <p:cNvSpPr>
                <a:spLocks/>
              </p:cNvSpPr>
              <p:nvPr/>
            </p:nvSpPr>
            <p:spPr bwMode="auto">
              <a:xfrm>
                <a:off x="28918" y="-16739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3 w 51"/>
                  <a:gd name="T3" fmla="*/ 37 h 51"/>
                  <a:gd name="T4" fmla="*/ 16 w 51"/>
                  <a:gd name="T5" fmla="*/ 50 h 51"/>
                  <a:gd name="T6" fmla="*/ 24 w 51"/>
                  <a:gd name="T7" fmla="*/ 51 h 51"/>
                  <a:gd name="T8" fmla="*/ 47 w 51"/>
                  <a:gd name="T9" fmla="*/ 35 h 51"/>
                  <a:gd name="T10" fmla="*/ 32 w 51"/>
                  <a:gd name="T11" fmla="*/ 5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2"/>
                      <a:pt x="3" y="37"/>
                    </a:cubicBezTo>
                    <a:cubicBezTo>
                      <a:pt x="5" y="43"/>
                      <a:pt x="10" y="48"/>
                      <a:pt x="16" y="50"/>
                    </a:cubicBezTo>
                    <a:cubicBezTo>
                      <a:pt x="19" y="51"/>
                      <a:pt x="22" y="51"/>
                      <a:pt x="24" y="51"/>
                    </a:cubicBezTo>
                    <a:cubicBezTo>
                      <a:pt x="34" y="51"/>
                      <a:pt x="43" y="45"/>
                      <a:pt x="47" y="35"/>
                    </a:cubicBezTo>
                    <a:cubicBezTo>
                      <a:pt x="51" y="23"/>
                      <a:pt x="45" y="9"/>
                      <a:pt x="32" y="5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2" name="Freeform 6548"/>
              <p:cNvSpPr>
                <a:spLocks/>
              </p:cNvSpPr>
              <p:nvPr/>
            </p:nvSpPr>
            <p:spPr bwMode="auto">
              <a:xfrm>
                <a:off x="28865" y="-16579"/>
                <a:ext cx="131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17 w 49"/>
                  <a:gd name="T5" fmla="*/ 49 h 51"/>
                  <a:gd name="T6" fmla="*/ 24 w 49"/>
                  <a:gd name="T7" fmla="*/ 51 h 51"/>
                  <a:gd name="T8" fmla="*/ 47 w 49"/>
                  <a:gd name="T9" fmla="*/ 34 h 51"/>
                  <a:gd name="T10" fmla="*/ 46 w 49"/>
                  <a:gd name="T11" fmla="*/ 16 h 51"/>
                  <a:gd name="T12" fmla="*/ 32 w 49"/>
                  <a:gd name="T13" fmla="*/ 4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4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19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3" name="Freeform 6549"/>
              <p:cNvSpPr>
                <a:spLocks/>
              </p:cNvSpPr>
              <p:nvPr/>
            </p:nvSpPr>
            <p:spPr bwMode="auto">
              <a:xfrm>
                <a:off x="28809" y="-16419"/>
                <a:ext cx="136" cy="136"/>
              </a:xfrm>
              <a:custGeom>
                <a:avLst/>
                <a:gdLst>
                  <a:gd name="T0" fmla="*/ 33 w 51"/>
                  <a:gd name="T1" fmla="*/ 4 h 51"/>
                  <a:gd name="T2" fmla="*/ 4 w 51"/>
                  <a:gd name="T3" fmla="*/ 20 h 51"/>
                  <a:gd name="T4" fmla="*/ 19 w 51"/>
                  <a:gd name="T5" fmla="*/ 50 h 51"/>
                  <a:gd name="T6" fmla="*/ 26 w 51"/>
                  <a:gd name="T7" fmla="*/ 51 h 51"/>
                  <a:gd name="T8" fmla="*/ 49 w 51"/>
                  <a:gd name="T9" fmla="*/ 34 h 51"/>
                  <a:gd name="T10" fmla="*/ 47 w 51"/>
                  <a:gd name="T11" fmla="*/ 16 h 51"/>
                  <a:gd name="T12" fmla="*/ 33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3" y="4"/>
                    </a:moveTo>
                    <a:cubicBezTo>
                      <a:pt x="21" y="0"/>
                      <a:pt x="7" y="7"/>
                      <a:pt x="4" y="20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0" y="21"/>
                      <a:pt x="47" y="16"/>
                    </a:cubicBezTo>
                    <a:cubicBezTo>
                      <a:pt x="45" y="10"/>
                      <a:pt x="39" y="6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4" name="Freeform 6550"/>
              <p:cNvSpPr>
                <a:spLocks/>
              </p:cNvSpPr>
              <p:nvPr/>
            </p:nvSpPr>
            <p:spPr bwMode="auto">
              <a:xfrm>
                <a:off x="28764" y="-16256"/>
                <a:ext cx="136" cy="133"/>
              </a:xfrm>
              <a:custGeom>
                <a:avLst/>
                <a:gdLst>
                  <a:gd name="T0" fmla="*/ 49 w 51"/>
                  <a:gd name="T1" fmla="*/ 33 h 50"/>
                  <a:gd name="T2" fmla="*/ 47 w 51"/>
                  <a:gd name="T3" fmla="*/ 15 h 50"/>
                  <a:gd name="T4" fmla="*/ 33 w 51"/>
                  <a:gd name="T5" fmla="*/ 3 h 50"/>
                  <a:gd name="T6" fmla="*/ 3 w 51"/>
                  <a:gd name="T7" fmla="*/ 20 h 50"/>
                  <a:gd name="T8" fmla="*/ 20 w 51"/>
                  <a:gd name="T9" fmla="*/ 49 h 50"/>
                  <a:gd name="T10" fmla="*/ 26 w 51"/>
                  <a:gd name="T11" fmla="*/ 50 h 50"/>
                  <a:gd name="T12" fmla="*/ 49 w 51"/>
                  <a:gd name="T13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9" y="33"/>
                    </a:moveTo>
                    <a:cubicBezTo>
                      <a:pt x="51" y="27"/>
                      <a:pt x="50" y="20"/>
                      <a:pt x="47" y="15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5" name="Freeform 6551"/>
              <p:cNvSpPr>
                <a:spLocks/>
              </p:cNvSpPr>
              <p:nvPr/>
            </p:nvSpPr>
            <p:spPr bwMode="auto">
              <a:xfrm>
                <a:off x="8610" y="-7804"/>
                <a:ext cx="138" cy="134"/>
              </a:xfrm>
              <a:custGeom>
                <a:avLst/>
                <a:gdLst>
                  <a:gd name="T0" fmla="*/ 20 w 52"/>
                  <a:gd name="T1" fmla="*/ 49 h 50"/>
                  <a:gd name="T2" fmla="*/ 27 w 52"/>
                  <a:gd name="T3" fmla="*/ 50 h 50"/>
                  <a:gd name="T4" fmla="*/ 50 w 52"/>
                  <a:gd name="T5" fmla="*/ 33 h 50"/>
                  <a:gd name="T6" fmla="*/ 48 w 52"/>
                  <a:gd name="T7" fmla="*/ 15 h 50"/>
                  <a:gd name="T8" fmla="*/ 34 w 52"/>
                  <a:gd name="T9" fmla="*/ 4 h 50"/>
                  <a:gd name="T10" fmla="*/ 4 w 52"/>
                  <a:gd name="T11" fmla="*/ 20 h 50"/>
                  <a:gd name="T12" fmla="*/ 20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0" y="49"/>
                    </a:move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10"/>
                      <a:pt x="40" y="5"/>
                      <a:pt x="34" y="4"/>
                    </a:cubicBezTo>
                    <a:cubicBezTo>
                      <a:pt x="21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6" name="Freeform 6552"/>
              <p:cNvSpPr>
                <a:spLocks/>
              </p:cNvSpPr>
              <p:nvPr/>
            </p:nvSpPr>
            <p:spPr bwMode="auto">
              <a:xfrm>
                <a:off x="8772" y="-7758"/>
                <a:ext cx="142" cy="133"/>
              </a:xfrm>
              <a:custGeom>
                <a:avLst/>
                <a:gdLst>
                  <a:gd name="T0" fmla="*/ 21 w 53"/>
                  <a:gd name="T1" fmla="*/ 50 h 50"/>
                  <a:gd name="T2" fmla="*/ 27 w 53"/>
                  <a:gd name="T3" fmla="*/ 50 h 50"/>
                  <a:gd name="T4" fmla="*/ 50 w 53"/>
                  <a:gd name="T5" fmla="*/ 33 h 50"/>
                  <a:gd name="T6" fmla="*/ 33 w 53"/>
                  <a:gd name="T7" fmla="*/ 3 h 50"/>
                  <a:gd name="T8" fmla="*/ 4 w 53"/>
                  <a:gd name="T9" fmla="*/ 20 h 50"/>
                  <a:gd name="T10" fmla="*/ 21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3"/>
                    </a:cubicBezTo>
                    <a:cubicBezTo>
                      <a:pt x="53" y="20"/>
                      <a:pt x="46" y="7"/>
                      <a:pt x="33" y="3"/>
                    </a:cubicBez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7" name="Freeform 6553"/>
              <p:cNvSpPr>
                <a:spLocks/>
              </p:cNvSpPr>
              <p:nvPr/>
            </p:nvSpPr>
            <p:spPr bwMode="auto">
              <a:xfrm>
                <a:off x="8938" y="-7716"/>
                <a:ext cx="136" cy="134"/>
              </a:xfrm>
              <a:custGeom>
                <a:avLst/>
                <a:gdLst>
                  <a:gd name="T0" fmla="*/ 3 w 51"/>
                  <a:gd name="T1" fmla="*/ 20 h 50"/>
                  <a:gd name="T2" fmla="*/ 21 w 51"/>
                  <a:gd name="T3" fmla="*/ 49 h 50"/>
                  <a:gd name="T4" fmla="*/ 27 w 51"/>
                  <a:gd name="T5" fmla="*/ 50 h 50"/>
                  <a:gd name="T6" fmla="*/ 50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0"/>
                    </a:move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4" y="8"/>
                      <a:pt x="38" y="4"/>
                      <a:pt x="32" y="3"/>
                    </a:cubicBezTo>
                    <a:cubicBezTo>
                      <a:pt x="20" y="0"/>
                      <a:pt x="6" y="8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8" name="Freeform 6554"/>
              <p:cNvSpPr>
                <a:spLocks/>
              </p:cNvSpPr>
              <p:nvPr/>
            </p:nvSpPr>
            <p:spPr bwMode="auto">
              <a:xfrm>
                <a:off x="9106" y="-7678"/>
                <a:ext cx="138" cy="133"/>
              </a:xfrm>
              <a:custGeom>
                <a:avLst/>
                <a:gdLst>
                  <a:gd name="T0" fmla="*/ 26 w 52"/>
                  <a:gd name="T1" fmla="*/ 50 h 50"/>
                  <a:gd name="T2" fmla="*/ 49 w 52"/>
                  <a:gd name="T3" fmla="*/ 31 h 50"/>
                  <a:gd name="T4" fmla="*/ 31 w 52"/>
                  <a:gd name="T5" fmla="*/ 3 h 50"/>
                  <a:gd name="T6" fmla="*/ 2 w 52"/>
                  <a:gd name="T7" fmla="*/ 21 h 50"/>
                  <a:gd name="T8" fmla="*/ 21 w 52"/>
                  <a:gd name="T9" fmla="*/ 5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9" name="Freeform 6555"/>
              <p:cNvSpPr>
                <a:spLocks/>
              </p:cNvSpPr>
              <p:nvPr/>
            </p:nvSpPr>
            <p:spPr bwMode="auto">
              <a:xfrm>
                <a:off x="9276" y="-7644"/>
                <a:ext cx="131" cy="134"/>
              </a:xfrm>
              <a:custGeom>
                <a:avLst/>
                <a:gdLst>
                  <a:gd name="T0" fmla="*/ 25 w 49"/>
                  <a:gd name="T1" fmla="*/ 50 h 50"/>
                  <a:gd name="T2" fmla="*/ 48 w 49"/>
                  <a:gd name="T3" fmla="*/ 30 h 50"/>
                  <a:gd name="T4" fmla="*/ 44 w 49"/>
                  <a:gd name="T5" fmla="*/ 13 h 50"/>
                  <a:gd name="T6" fmla="*/ 29 w 49"/>
                  <a:gd name="T7" fmla="*/ 2 h 50"/>
                  <a:gd name="T8" fmla="*/ 1 w 49"/>
                  <a:gd name="T9" fmla="*/ 21 h 50"/>
                  <a:gd name="T10" fmla="*/ 5 w 49"/>
                  <a:gd name="T11" fmla="*/ 39 h 50"/>
                  <a:gd name="T12" fmla="*/ 20 w 49"/>
                  <a:gd name="T13" fmla="*/ 49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0" name="Freeform 6556"/>
              <p:cNvSpPr>
                <a:spLocks/>
              </p:cNvSpPr>
              <p:nvPr/>
            </p:nvSpPr>
            <p:spPr bwMode="auto">
              <a:xfrm>
                <a:off x="9444" y="-7614"/>
                <a:ext cx="134" cy="133"/>
              </a:xfrm>
              <a:custGeom>
                <a:avLst/>
                <a:gdLst>
                  <a:gd name="T0" fmla="*/ 21 w 50"/>
                  <a:gd name="T1" fmla="*/ 50 h 50"/>
                  <a:gd name="T2" fmla="*/ 25 w 50"/>
                  <a:gd name="T3" fmla="*/ 50 h 50"/>
                  <a:gd name="T4" fmla="*/ 49 w 50"/>
                  <a:gd name="T5" fmla="*/ 30 h 50"/>
                  <a:gd name="T6" fmla="*/ 44 w 50"/>
                  <a:gd name="T7" fmla="*/ 12 h 50"/>
                  <a:gd name="T8" fmla="*/ 29 w 50"/>
                  <a:gd name="T9" fmla="*/ 2 h 50"/>
                  <a:gd name="T10" fmla="*/ 2 w 50"/>
                  <a:gd name="T11" fmla="*/ 22 h 50"/>
                  <a:gd name="T12" fmla="*/ 6 w 50"/>
                  <a:gd name="T13" fmla="*/ 40 h 50"/>
                  <a:gd name="T14" fmla="*/ 21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0" y="24"/>
                      <a:pt x="48" y="17"/>
                      <a:pt x="44" y="12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1" name="Freeform 6557"/>
              <p:cNvSpPr>
                <a:spLocks/>
              </p:cNvSpPr>
              <p:nvPr/>
            </p:nvSpPr>
            <p:spPr bwMode="auto">
              <a:xfrm>
                <a:off x="9615" y="-7587"/>
                <a:ext cx="136" cy="130"/>
              </a:xfrm>
              <a:custGeom>
                <a:avLst/>
                <a:gdLst>
                  <a:gd name="T0" fmla="*/ 22 w 51"/>
                  <a:gd name="T1" fmla="*/ 49 h 49"/>
                  <a:gd name="T2" fmla="*/ 25 w 51"/>
                  <a:gd name="T3" fmla="*/ 49 h 49"/>
                  <a:gd name="T4" fmla="*/ 49 w 51"/>
                  <a:gd name="T5" fmla="*/ 29 h 49"/>
                  <a:gd name="T6" fmla="*/ 28 w 51"/>
                  <a:gd name="T7" fmla="*/ 2 h 49"/>
                  <a:gd name="T8" fmla="*/ 1 w 51"/>
                  <a:gd name="T9" fmla="*/ 22 h 49"/>
                  <a:gd name="T10" fmla="*/ 6 w 51"/>
                  <a:gd name="T11" fmla="*/ 40 h 49"/>
                  <a:gd name="T12" fmla="*/ 22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2" name="Freeform 6558"/>
              <p:cNvSpPr>
                <a:spLocks/>
              </p:cNvSpPr>
              <p:nvPr/>
            </p:nvSpPr>
            <p:spPr bwMode="auto">
              <a:xfrm>
                <a:off x="9785" y="-7566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9 w 51"/>
                  <a:gd name="T3" fmla="*/ 28 h 50"/>
                  <a:gd name="T4" fmla="*/ 28 w 51"/>
                  <a:gd name="T5" fmla="*/ 2 h 50"/>
                  <a:gd name="T6" fmla="*/ 2 w 51"/>
                  <a:gd name="T7" fmla="*/ 23 h 50"/>
                  <a:gd name="T8" fmla="*/ 23 w 51"/>
                  <a:gd name="T9" fmla="*/ 49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8" y="50"/>
                      <a:pt x="48" y="40"/>
                      <a:pt x="49" y="28"/>
                    </a:cubicBezTo>
                    <a:cubicBezTo>
                      <a:pt x="51" y="15"/>
                      <a:pt x="41" y="4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4" y="50"/>
                      <a:pt x="2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3" name="Freeform 6559"/>
              <p:cNvSpPr>
                <a:spLocks/>
              </p:cNvSpPr>
              <p:nvPr/>
            </p:nvSpPr>
            <p:spPr bwMode="auto">
              <a:xfrm>
                <a:off x="9961" y="-7547"/>
                <a:ext cx="134" cy="130"/>
              </a:xfrm>
              <a:custGeom>
                <a:avLst/>
                <a:gdLst>
                  <a:gd name="T0" fmla="*/ 25 w 50"/>
                  <a:gd name="T1" fmla="*/ 49 h 49"/>
                  <a:gd name="T2" fmla="*/ 48 w 50"/>
                  <a:gd name="T3" fmla="*/ 27 h 49"/>
                  <a:gd name="T4" fmla="*/ 27 w 50"/>
                  <a:gd name="T5" fmla="*/ 1 h 49"/>
                  <a:gd name="T6" fmla="*/ 1 w 50"/>
                  <a:gd name="T7" fmla="*/ 23 h 49"/>
                  <a:gd name="T8" fmla="*/ 22 w 50"/>
                  <a:gd name="T9" fmla="*/ 49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7" y="49"/>
                      <a:pt x="47" y="40"/>
                      <a:pt x="48" y="27"/>
                    </a:cubicBezTo>
                    <a:cubicBezTo>
                      <a:pt x="50" y="14"/>
                      <a:pt x="40" y="3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4" name="Freeform 6560"/>
              <p:cNvSpPr>
                <a:spLocks/>
              </p:cNvSpPr>
              <p:nvPr/>
            </p:nvSpPr>
            <p:spPr bwMode="auto">
              <a:xfrm>
                <a:off x="10137" y="-7534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26 w 49"/>
                  <a:gd name="T5" fmla="*/ 1 h 49"/>
                  <a:gd name="T6" fmla="*/ 0 w 49"/>
                  <a:gd name="T7" fmla="*/ 23 h 49"/>
                  <a:gd name="T8" fmla="*/ 6 w 49"/>
                  <a:gd name="T9" fmla="*/ 41 h 49"/>
                  <a:gd name="T10" fmla="*/ 23 w 49"/>
                  <a:gd name="T11" fmla="*/ 49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5" name="Freeform 6561"/>
              <p:cNvSpPr>
                <a:spLocks/>
              </p:cNvSpPr>
              <p:nvPr/>
            </p:nvSpPr>
            <p:spPr bwMode="auto">
              <a:xfrm>
                <a:off x="10313" y="-7521"/>
                <a:ext cx="131" cy="126"/>
              </a:xfrm>
              <a:custGeom>
                <a:avLst/>
                <a:gdLst>
                  <a:gd name="T0" fmla="*/ 24 w 49"/>
                  <a:gd name="T1" fmla="*/ 47 h 47"/>
                  <a:gd name="T2" fmla="*/ 48 w 49"/>
                  <a:gd name="T3" fmla="*/ 24 h 47"/>
                  <a:gd name="T4" fmla="*/ 24 w 49"/>
                  <a:gd name="T5" fmla="*/ 0 h 47"/>
                  <a:gd name="T6" fmla="*/ 0 w 49"/>
                  <a:gd name="T7" fmla="*/ 22 h 47"/>
                  <a:gd name="T8" fmla="*/ 7 w 49"/>
                  <a:gd name="T9" fmla="*/ 40 h 47"/>
                  <a:gd name="T10" fmla="*/ 23 w 49"/>
                  <a:gd name="T11" fmla="*/ 47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37" y="47"/>
                      <a:pt x="47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7" y="40"/>
                    </a:cubicBezTo>
                    <a:cubicBezTo>
                      <a:pt x="11" y="44"/>
                      <a:pt x="17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6" name="Freeform 6562"/>
              <p:cNvSpPr>
                <a:spLocks/>
              </p:cNvSpPr>
              <p:nvPr/>
            </p:nvSpPr>
            <p:spPr bwMode="auto">
              <a:xfrm>
                <a:off x="10492" y="-751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3 w 48"/>
                  <a:gd name="T9" fmla="*/ 48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7" name="Freeform 6563"/>
              <p:cNvSpPr>
                <a:spLocks/>
              </p:cNvSpPr>
              <p:nvPr/>
            </p:nvSpPr>
            <p:spPr bwMode="auto">
              <a:xfrm>
                <a:off x="10668" y="-7518"/>
                <a:ext cx="128" cy="128"/>
              </a:xfrm>
              <a:custGeom>
                <a:avLst/>
                <a:gdLst>
                  <a:gd name="T0" fmla="*/ 48 w 48"/>
                  <a:gd name="T1" fmla="*/ 24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8" name="Freeform 6564"/>
              <p:cNvSpPr>
                <a:spLocks/>
              </p:cNvSpPr>
              <p:nvPr/>
            </p:nvSpPr>
            <p:spPr bwMode="auto">
              <a:xfrm>
                <a:off x="10844" y="-7521"/>
                <a:ext cx="128" cy="126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7 w 48"/>
                  <a:gd name="T5" fmla="*/ 7 h 47"/>
                  <a:gd name="T6" fmla="*/ 0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8 w 48"/>
                  <a:gd name="T13" fmla="*/ 23 h 47"/>
                  <a:gd name="T14" fmla="*/ 23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9" name="Freeform 6565"/>
              <p:cNvSpPr>
                <a:spLocks/>
              </p:cNvSpPr>
              <p:nvPr/>
            </p:nvSpPr>
            <p:spPr bwMode="auto">
              <a:xfrm>
                <a:off x="11703" y="-7612"/>
                <a:ext cx="130" cy="131"/>
              </a:xfrm>
              <a:custGeom>
                <a:avLst/>
                <a:gdLst>
                  <a:gd name="T0" fmla="*/ 28 w 49"/>
                  <a:gd name="T1" fmla="*/ 49 h 49"/>
                  <a:gd name="T2" fmla="*/ 44 w 49"/>
                  <a:gd name="T3" fmla="*/ 39 h 49"/>
                  <a:gd name="T4" fmla="*/ 48 w 49"/>
                  <a:gd name="T5" fmla="*/ 22 h 49"/>
                  <a:gd name="T6" fmla="*/ 21 w 49"/>
                  <a:gd name="T7" fmla="*/ 2 h 49"/>
                  <a:gd name="T8" fmla="*/ 5 w 49"/>
                  <a:gd name="T9" fmla="*/ 11 h 49"/>
                  <a:gd name="T10" fmla="*/ 1 w 49"/>
                  <a:gd name="T11" fmla="*/ 29 h 49"/>
                  <a:gd name="T12" fmla="*/ 24 w 49"/>
                  <a:gd name="T13" fmla="*/ 49 h 49"/>
                  <a:gd name="T14" fmla="*/ 28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8" y="49"/>
                    </a:moveTo>
                    <a:cubicBezTo>
                      <a:pt x="34" y="48"/>
                      <a:pt x="40" y="45"/>
                      <a:pt x="44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4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0" name="Freeform 6566"/>
              <p:cNvSpPr>
                <a:spLocks/>
              </p:cNvSpPr>
              <p:nvPr/>
            </p:nvSpPr>
            <p:spPr bwMode="auto">
              <a:xfrm>
                <a:off x="11868" y="-7644"/>
                <a:ext cx="133" cy="134"/>
              </a:xfrm>
              <a:custGeom>
                <a:avLst/>
                <a:gdLst>
                  <a:gd name="T0" fmla="*/ 21 w 50"/>
                  <a:gd name="T1" fmla="*/ 3 h 50"/>
                  <a:gd name="T2" fmla="*/ 2 w 50"/>
                  <a:gd name="T3" fmla="*/ 31 h 50"/>
                  <a:gd name="T4" fmla="*/ 25 w 50"/>
                  <a:gd name="T5" fmla="*/ 50 h 50"/>
                  <a:gd name="T6" fmla="*/ 30 w 50"/>
                  <a:gd name="T7" fmla="*/ 50 h 50"/>
                  <a:gd name="T8" fmla="*/ 45 w 50"/>
                  <a:gd name="T9" fmla="*/ 40 h 50"/>
                  <a:gd name="T10" fmla="*/ 49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8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ubicBezTo>
                      <a:pt x="36" y="49"/>
                      <a:pt x="41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1" name="Freeform 6567"/>
              <p:cNvSpPr>
                <a:spLocks/>
              </p:cNvSpPr>
              <p:nvPr/>
            </p:nvSpPr>
            <p:spPr bwMode="auto">
              <a:xfrm>
                <a:off x="16208" y="-10437"/>
                <a:ext cx="139" cy="136"/>
              </a:xfrm>
              <a:custGeom>
                <a:avLst/>
                <a:gdLst>
                  <a:gd name="T0" fmla="*/ 11 w 52"/>
                  <a:gd name="T1" fmla="*/ 47 h 51"/>
                  <a:gd name="T2" fmla="*/ 25 w 52"/>
                  <a:gd name="T3" fmla="*/ 51 h 51"/>
                  <a:gd name="T4" fmla="*/ 44 w 52"/>
                  <a:gd name="T5" fmla="*/ 41 h 51"/>
                  <a:gd name="T6" fmla="*/ 39 w 52"/>
                  <a:gd name="T7" fmla="*/ 8 h 51"/>
                  <a:gd name="T8" fmla="*/ 5 w 52"/>
                  <a:gd name="T9" fmla="*/ 13 h 51"/>
                  <a:gd name="T10" fmla="*/ 1 w 52"/>
                  <a:gd name="T11" fmla="*/ 31 h 51"/>
                  <a:gd name="T12" fmla="*/ 11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7"/>
                    </a:moveTo>
                    <a:cubicBezTo>
                      <a:pt x="15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52" y="31"/>
                      <a:pt x="49" y="16"/>
                      <a:pt x="39" y="8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2" y="19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2" name="Freeform 6568"/>
              <p:cNvSpPr>
                <a:spLocks/>
              </p:cNvSpPr>
              <p:nvPr/>
            </p:nvSpPr>
            <p:spPr bwMode="auto">
              <a:xfrm>
                <a:off x="16296" y="-10571"/>
                <a:ext cx="144" cy="137"/>
              </a:xfrm>
              <a:custGeom>
                <a:avLst/>
                <a:gdLst>
                  <a:gd name="T0" fmla="*/ 7 w 54"/>
                  <a:gd name="T1" fmla="*/ 13 h 51"/>
                  <a:gd name="T2" fmla="*/ 13 w 54"/>
                  <a:gd name="T3" fmla="*/ 46 h 51"/>
                  <a:gd name="T4" fmla="*/ 27 w 54"/>
                  <a:gd name="T5" fmla="*/ 51 h 51"/>
                  <a:gd name="T6" fmla="*/ 47 w 54"/>
                  <a:gd name="T7" fmla="*/ 40 h 51"/>
                  <a:gd name="T8" fmla="*/ 40 w 54"/>
                  <a:gd name="T9" fmla="*/ 7 h 51"/>
                  <a:gd name="T10" fmla="*/ 7 w 54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13"/>
                    </a:moveTo>
                    <a:cubicBezTo>
                      <a:pt x="0" y="24"/>
                      <a:pt x="3" y="39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30" y="0"/>
                      <a:pt x="14" y="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3" name="Freeform 6569"/>
              <p:cNvSpPr>
                <a:spLocks/>
              </p:cNvSpPr>
              <p:nvPr/>
            </p:nvSpPr>
            <p:spPr bwMode="auto">
              <a:xfrm>
                <a:off x="16387" y="-10709"/>
                <a:ext cx="144" cy="136"/>
              </a:xfrm>
              <a:custGeom>
                <a:avLst/>
                <a:gdLst>
                  <a:gd name="T0" fmla="*/ 7 w 54"/>
                  <a:gd name="T1" fmla="*/ 14 h 51"/>
                  <a:gd name="T2" fmla="*/ 14 w 54"/>
                  <a:gd name="T3" fmla="*/ 47 h 51"/>
                  <a:gd name="T4" fmla="*/ 27 w 54"/>
                  <a:gd name="T5" fmla="*/ 51 h 51"/>
                  <a:gd name="T6" fmla="*/ 47 w 54"/>
                  <a:gd name="T7" fmla="*/ 40 h 51"/>
                  <a:gd name="T8" fmla="*/ 40 w 54"/>
                  <a:gd name="T9" fmla="*/ 7 h 51"/>
                  <a:gd name="T10" fmla="*/ 7 w 54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7" y="14"/>
                    </a:move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4" name="Freeform 6570"/>
              <p:cNvSpPr>
                <a:spLocks/>
              </p:cNvSpPr>
              <p:nvPr/>
            </p:nvSpPr>
            <p:spPr bwMode="auto">
              <a:xfrm>
                <a:off x="16480" y="-10848"/>
                <a:ext cx="131" cy="136"/>
              </a:xfrm>
              <a:custGeom>
                <a:avLst/>
                <a:gdLst>
                  <a:gd name="T0" fmla="*/ 45 w 49"/>
                  <a:gd name="T1" fmla="*/ 39 h 51"/>
                  <a:gd name="T2" fmla="*/ 48 w 49"/>
                  <a:gd name="T3" fmla="*/ 21 h 51"/>
                  <a:gd name="T4" fmla="*/ 37 w 49"/>
                  <a:gd name="T5" fmla="*/ 6 h 51"/>
                  <a:gd name="T6" fmla="*/ 4 w 49"/>
                  <a:gd name="T7" fmla="*/ 14 h 51"/>
                  <a:gd name="T8" fmla="*/ 1 w 49"/>
                  <a:gd name="T9" fmla="*/ 32 h 51"/>
                  <a:gd name="T10" fmla="*/ 12 w 49"/>
                  <a:gd name="T11" fmla="*/ 47 h 51"/>
                  <a:gd name="T12" fmla="*/ 24 w 49"/>
                  <a:gd name="T13" fmla="*/ 51 h 51"/>
                  <a:gd name="T14" fmla="*/ 45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9"/>
                    </a:moveTo>
                    <a:cubicBezTo>
                      <a:pt x="48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6" y="44"/>
                      <a:pt x="12" y="47"/>
                    </a:cubicBezTo>
                    <a:cubicBezTo>
                      <a:pt x="16" y="49"/>
                      <a:pt x="20" y="51"/>
                      <a:pt x="24" y="51"/>
                    </a:cubicBezTo>
                    <a:cubicBezTo>
                      <a:pt x="33" y="51"/>
                      <a:pt x="40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5" name="Freeform 6571"/>
              <p:cNvSpPr>
                <a:spLocks/>
              </p:cNvSpPr>
              <p:nvPr/>
            </p:nvSpPr>
            <p:spPr bwMode="auto">
              <a:xfrm>
                <a:off x="16558" y="-10989"/>
                <a:ext cx="138" cy="136"/>
              </a:xfrm>
              <a:custGeom>
                <a:avLst/>
                <a:gdLst>
                  <a:gd name="T0" fmla="*/ 15 w 52"/>
                  <a:gd name="T1" fmla="*/ 47 h 51"/>
                  <a:gd name="T2" fmla="*/ 27 w 52"/>
                  <a:gd name="T3" fmla="*/ 51 h 51"/>
                  <a:gd name="T4" fmla="*/ 47 w 52"/>
                  <a:gd name="T5" fmla="*/ 39 h 51"/>
                  <a:gd name="T6" fmla="*/ 50 w 52"/>
                  <a:gd name="T7" fmla="*/ 21 h 51"/>
                  <a:gd name="T8" fmla="*/ 39 w 52"/>
                  <a:gd name="T9" fmla="*/ 6 h 51"/>
                  <a:gd name="T10" fmla="*/ 6 w 52"/>
                  <a:gd name="T11" fmla="*/ 15 h 51"/>
                  <a:gd name="T12" fmla="*/ 15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7"/>
                    </a:move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7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8" y="14"/>
                      <a:pt x="44" y="9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6" name="Freeform 6572"/>
              <p:cNvSpPr>
                <a:spLocks/>
              </p:cNvSpPr>
              <p:nvPr/>
            </p:nvSpPr>
            <p:spPr bwMode="auto">
              <a:xfrm>
                <a:off x="16638" y="-11134"/>
                <a:ext cx="138" cy="137"/>
              </a:xfrm>
              <a:custGeom>
                <a:avLst/>
                <a:gdLst>
                  <a:gd name="T0" fmla="*/ 16 w 52"/>
                  <a:gd name="T1" fmla="*/ 48 h 51"/>
                  <a:gd name="T2" fmla="*/ 27 w 52"/>
                  <a:gd name="T3" fmla="*/ 51 h 51"/>
                  <a:gd name="T4" fmla="*/ 48 w 52"/>
                  <a:gd name="T5" fmla="*/ 38 h 51"/>
                  <a:gd name="T6" fmla="*/ 50 w 52"/>
                  <a:gd name="T7" fmla="*/ 20 h 51"/>
                  <a:gd name="T8" fmla="*/ 39 w 52"/>
                  <a:gd name="T9" fmla="*/ 6 h 51"/>
                  <a:gd name="T10" fmla="*/ 6 w 52"/>
                  <a:gd name="T11" fmla="*/ 15 h 51"/>
                  <a:gd name="T12" fmla="*/ 16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ubicBezTo>
                      <a:pt x="51" y="33"/>
                      <a:pt x="52" y="26"/>
                      <a:pt x="50" y="20"/>
                    </a:cubicBezTo>
                    <a:cubicBezTo>
                      <a:pt x="48" y="14"/>
                      <a:pt x="44" y="9"/>
                      <a:pt x="39" y="6"/>
                    </a:cubicBezTo>
                    <a:cubicBezTo>
                      <a:pt x="27" y="0"/>
                      <a:pt x="12" y="4"/>
                      <a:pt x="6" y="15"/>
                    </a:cubicBezTo>
                    <a:cubicBezTo>
                      <a:pt x="0" y="27"/>
                      <a:pt x="4" y="41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7" name="Freeform 6573"/>
              <p:cNvSpPr>
                <a:spLocks/>
              </p:cNvSpPr>
              <p:nvPr/>
            </p:nvSpPr>
            <p:spPr bwMode="auto">
              <a:xfrm>
                <a:off x="16715" y="-11280"/>
                <a:ext cx="144" cy="136"/>
              </a:xfrm>
              <a:custGeom>
                <a:avLst/>
                <a:gdLst>
                  <a:gd name="T0" fmla="*/ 48 w 54"/>
                  <a:gd name="T1" fmla="*/ 38 h 51"/>
                  <a:gd name="T2" fmla="*/ 38 w 54"/>
                  <a:gd name="T3" fmla="*/ 6 h 51"/>
                  <a:gd name="T4" fmla="*/ 6 w 54"/>
                  <a:gd name="T5" fmla="*/ 16 h 51"/>
                  <a:gd name="T6" fmla="*/ 16 w 54"/>
                  <a:gd name="T7" fmla="*/ 48 h 51"/>
                  <a:gd name="T8" fmla="*/ 27 w 54"/>
                  <a:gd name="T9" fmla="*/ 51 h 51"/>
                  <a:gd name="T10" fmla="*/ 48 w 54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8" y="38"/>
                    </a:moveTo>
                    <a:cubicBezTo>
                      <a:pt x="54" y="26"/>
                      <a:pt x="50" y="12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8" name="Freeform 6574"/>
              <p:cNvSpPr>
                <a:spLocks/>
              </p:cNvSpPr>
              <p:nvPr/>
            </p:nvSpPr>
            <p:spPr bwMode="auto">
              <a:xfrm>
                <a:off x="16795" y="-11430"/>
                <a:ext cx="131" cy="136"/>
              </a:xfrm>
              <a:custGeom>
                <a:avLst/>
                <a:gdLst>
                  <a:gd name="T0" fmla="*/ 46 w 49"/>
                  <a:gd name="T1" fmla="*/ 38 h 51"/>
                  <a:gd name="T2" fmla="*/ 47 w 49"/>
                  <a:gd name="T3" fmla="*/ 20 h 51"/>
                  <a:gd name="T4" fmla="*/ 35 w 49"/>
                  <a:gd name="T5" fmla="*/ 6 h 51"/>
                  <a:gd name="T6" fmla="*/ 3 w 49"/>
                  <a:gd name="T7" fmla="*/ 17 h 51"/>
                  <a:gd name="T8" fmla="*/ 2 w 49"/>
                  <a:gd name="T9" fmla="*/ 35 h 51"/>
                  <a:gd name="T10" fmla="*/ 14 w 49"/>
                  <a:gd name="T11" fmla="*/ 49 h 51"/>
                  <a:gd name="T12" fmla="*/ 25 w 49"/>
                  <a:gd name="T13" fmla="*/ 51 h 51"/>
                  <a:gd name="T14" fmla="*/ 46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8"/>
                    </a:moveTo>
                    <a:cubicBezTo>
                      <a:pt x="49" y="32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9" name="Freeform 6575"/>
              <p:cNvSpPr>
                <a:spLocks/>
              </p:cNvSpPr>
              <p:nvPr/>
            </p:nvSpPr>
            <p:spPr bwMode="auto">
              <a:xfrm>
                <a:off x="16864" y="-11579"/>
                <a:ext cx="134" cy="136"/>
              </a:xfrm>
              <a:custGeom>
                <a:avLst/>
                <a:gdLst>
                  <a:gd name="T0" fmla="*/ 47 w 50"/>
                  <a:gd name="T1" fmla="*/ 37 h 51"/>
                  <a:gd name="T2" fmla="*/ 47 w 50"/>
                  <a:gd name="T3" fmla="*/ 19 h 51"/>
                  <a:gd name="T4" fmla="*/ 35 w 50"/>
                  <a:gd name="T5" fmla="*/ 5 h 51"/>
                  <a:gd name="T6" fmla="*/ 3 w 50"/>
                  <a:gd name="T7" fmla="*/ 17 h 51"/>
                  <a:gd name="T8" fmla="*/ 3 w 50"/>
                  <a:gd name="T9" fmla="*/ 35 h 51"/>
                  <a:gd name="T10" fmla="*/ 15 w 50"/>
                  <a:gd name="T11" fmla="*/ 49 h 51"/>
                  <a:gd name="T12" fmla="*/ 25 w 50"/>
                  <a:gd name="T13" fmla="*/ 51 h 51"/>
                  <a:gd name="T14" fmla="*/ 47 w 50"/>
                  <a:gd name="T15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7" y="37"/>
                    </a:moveTo>
                    <a:cubicBezTo>
                      <a:pt x="49" y="31"/>
                      <a:pt x="50" y="25"/>
                      <a:pt x="47" y="19"/>
                    </a:cubicBezTo>
                    <a:cubicBezTo>
                      <a:pt x="45" y="13"/>
                      <a:pt x="41" y="8"/>
                      <a:pt x="35" y="5"/>
                    </a:cubicBezTo>
                    <a:cubicBezTo>
                      <a:pt x="23" y="0"/>
                      <a:pt x="9" y="5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0" name="Freeform 6576"/>
              <p:cNvSpPr>
                <a:spLocks/>
              </p:cNvSpPr>
              <p:nvPr/>
            </p:nvSpPr>
            <p:spPr bwMode="auto">
              <a:xfrm>
                <a:off x="16926" y="-11731"/>
                <a:ext cx="144" cy="136"/>
              </a:xfrm>
              <a:custGeom>
                <a:avLst/>
                <a:gdLst>
                  <a:gd name="T0" fmla="*/ 49 w 54"/>
                  <a:gd name="T1" fmla="*/ 37 h 51"/>
                  <a:gd name="T2" fmla="*/ 37 w 54"/>
                  <a:gd name="T3" fmla="*/ 5 h 51"/>
                  <a:gd name="T4" fmla="*/ 5 w 54"/>
                  <a:gd name="T5" fmla="*/ 18 h 51"/>
                  <a:gd name="T6" fmla="*/ 18 w 54"/>
                  <a:gd name="T7" fmla="*/ 49 h 51"/>
                  <a:gd name="T8" fmla="*/ 27 w 54"/>
                  <a:gd name="T9" fmla="*/ 51 h 51"/>
                  <a:gd name="T10" fmla="*/ 49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7"/>
                    </a:moveTo>
                    <a:cubicBezTo>
                      <a:pt x="54" y="24"/>
                      <a:pt x="49" y="10"/>
                      <a:pt x="37" y="5"/>
                    </a:cubicBezTo>
                    <a:cubicBezTo>
                      <a:pt x="25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1" name="Freeform 6577"/>
              <p:cNvSpPr>
                <a:spLocks/>
              </p:cNvSpPr>
              <p:nvPr/>
            </p:nvSpPr>
            <p:spPr bwMode="auto">
              <a:xfrm>
                <a:off x="16990" y="-11886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6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8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2" y="8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2" name="Freeform 6578"/>
              <p:cNvSpPr>
                <a:spLocks/>
              </p:cNvSpPr>
              <p:nvPr/>
            </p:nvSpPr>
            <p:spPr bwMode="auto">
              <a:xfrm>
                <a:off x="17056" y="-12041"/>
                <a:ext cx="131" cy="136"/>
              </a:xfrm>
              <a:custGeom>
                <a:avLst/>
                <a:gdLst>
                  <a:gd name="T0" fmla="*/ 46 w 49"/>
                  <a:gd name="T1" fmla="*/ 17 h 51"/>
                  <a:gd name="T2" fmla="*/ 33 w 49"/>
                  <a:gd name="T3" fmla="*/ 5 h 51"/>
                  <a:gd name="T4" fmla="*/ 2 w 49"/>
                  <a:gd name="T5" fmla="*/ 19 h 51"/>
                  <a:gd name="T6" fmla="*/ 2 w 49"/>
                  <a:gd name="T7" fmla="*/ 37 h 51"/>
                  <a:gd name="T8" fmla="*/ 16 w 49"/>
                  <a:gd name="T9" fmla="*/ 49 h 51"/>
                  <a:gd name="T10" fmla="*/ 24 w 49"/>
                  <a:gd name="T11" fmla="*/ 51 h 51"/>
                  <a:gd name="T12" fmla="*/ 47 w 49"/>
                  <a:gd name="T13" fmla="*/ 35 h 51"/>
                  <a:gd name="T14" fmla="*/ 46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17"/>
                    </a:moveTo>
                    <a:cubicBezTo>
                      <a:pt x="43" y="11"/>
                      <a:pt x="39" y="7"/>
                      <a:pt x="33" y="5"/>
                    </a:cubicBezTo>
                    <a:cubicBezTo>
                      <a:pt x="21" y="0"/>
                      <a:pt x="6" y="7"/>
                      <a:pt x="2" y="19"/>
                    </a:cubicBezTo>
                    <a:cubicBezTo>
                      <a:pt x="0" y="24"/>
                      <a:pt x="0" y="31"/>
                      <a:pt x="2" y="37"/>
                    </a:cubicBezTo>
                    <a:cubicBezTo>
                      <a:pt x="5" y="43"/>
                      <a:pt x="10" y="47"/>
                      <a:pt x="16" y="49"/>
                    </a:cubicBez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3" name="Freeform 6579"/>
              <p:cNvSpPr>
                <a:spLocks/>
              </p:cNvSpPr>
              <p:nvPr/>
            </p:nvSpPr>
            <p:spPr bwMode="auto">
              <a:xfrm>
                <a:off x="17104" y="-12198"/>
                <a:ext cx="144" cy="136"/>
              </a:xfrm>
              <a:custGeom>
                <a:avLst/>
                <a:gdLst>
                  <a:gd name="T0" fmla="*/ 50 w 54"/>
                  <a:gd name="T1" fmla="*/ 35 h 51"/>
                  <a:gd name="T2" fmla="*/ 35 w 54"/>
                  <a:gd name="T3" fmla="*/ 4 h 51"/>
                  <a:gd name="T4" fmla="*/ 5 w 54"/>
                  <a:gd name="T5" fmla="*/ 19 h 51"/>
                  <a:gd name="T6" fmla="*/ 19 w 54"/>
                  <a:gd name="T7" fmla="*/ 49 h 51"/>
                  <a:gd name="T8" fmla="*/ 27 w 54"/>
                  <a:gd name="T9" fmla="*/ 51 h 51"/>
                  <a:gd name="T10" fmla="*/ 50 w 54"/>
                  <a:gd name="T1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0" y="35"/>
                    </a:moveTo>
                    <a:cubicBezTo>
                      <a:pt x="54" y="22"/>
                      <a:pt x="47" y="9"/>
                      <a:pt x="35" y="4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4" name="Freeform 6580"/>
              <p:cNvSpPr>
                <a:spLocks/>
              </p:cNvSpPr>
              <p:nvPr/>
            </p:nvSpPr>
            <p:spPr bwMode="auto">
              <a:xfrm>
                <a:off x="17158" y="-12358"/>
                <a:ext cx="136" cy="136"/>
              </a:xfrm>
              <a:custGeom>
                <a:avLst/>
                <a:gdLst>
                  <a:gd name="T0" fmla="*/ 49 w 51"/>
                  <a:gd name="T1" fmla="*/ 34 h 51"/>
                  <a:gd name="T2" fmla="*/ 48 w 51"/>
                  <a:gd name="T3" fmla="*/ 16 h 51"/>
                  <a:gd name="T4" fmla="*/ 34 w 51"/>
                  <a:gd name="T5" fmla="*/ 4 h 51"/>
                  <a:gd name="T6" fmla="*/ 4 w 51"/>
                  <a:gd name="T7" fmla="*/ 20 h 51"/>
                  <a:gd name="T8" fmla="*/ 19 w 51"/>
                  <a:gd name="T9" fmla="*/ 50 h 51"/>
                  <a:gd name="T10" fmla="*/ 27 w 51"/>
                  <a:gd name="T11" fmla="*/ 51 h 51"/>
                  <a:gd name="T12" fmla="*/ 49 w 51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4"/>
                    </a:move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8"/>
                      <a:pt x="4" y="20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5" name="Freeform 6581"/>
              <p:cNvSpPr>
                <a:spLocks/>
              </p:cNvSpPr>
              <p:nvPr/>
            </p:nvSpPr>
            <p:spPr bwMode="auto">
              <a:xfrm>
                <a:off x="17211" y="-12518"/>
                <a:ext cx="139" cy="136"/>
              </a:xfrm>
              <a:custGeom>
                <a:avLst/>
                <a:gdLst>
                  <a:gd name="T0" fmla="*/ 48 w 52"/>
                  <a:gd name="T1" fmla="*/ 33 h 51"/>
                  <a:gd name="T2" fmla="*/ 32 w 52"/>
                  <a:gd name="T3" fmla="*/ 4 h 51"/>
                  <a:gd name="T4" fmla="*/ 2 w 52"/>
                  <a:gd name="T5" fmla="*/ 20 h 51"/>
                  <a:gd name="T6" fmla="*/ 4 w 52"/>
                  <a:gd name="T7" fmla="*/ 38 h 51"/>
                  <a:gd name="T8" fmla="*/ 18 w 52"/>
                  <a:gd name="T9" fmla="*/ 50 h 51"/>
                  <a:gd name="T10" fmla="*/ 25 w 52"/>
                  <a:gd name="T11" fmla="*/ 51 h 51"/>
                  <a:gd name="T12" fmla="*/ 48 w 52"/>
                  <a:gd name="T13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3"/>
                    </a:moveTo>
                    <a:cubicBezTo>
                      <a:pt x="52" y="21"/>
                      <a:pt x="44" y="8"/>
                      <a:pt x="32" y="4"/>
                    </a:cubicBez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3" y="51"/>
                      <a:pt x="25" y="51"/>
                    </a:cubicBezTo>
                    <a:cubicBezTo>
                      <a:pt x="35" y="51"/>
                      <a:pt x="45" y="44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6" name="Freeform 6582"/>
              <p:cNvSpPr>
                <a:spLocks/>
              </p:cNvSpPr>
              <p:nvPr/>
            </p:nvSpPr>
            <p:spPr bwMode="auto">
              <a:xfrm>
                <a:off x="17251" y="-12681"/>
                <a:ext cx="141" cy="136"/>
              </a:xfrm>
              <a:custGeom>
                <a:avLst/>
                <a:gdLst>
                  <a:gd name="T0" fmla="*/ 33 w 53"/>
                  <a:gd name="T1" fmla="*/ 4 h 51"/>
                  <a:gd name="T2" fmla="*/ 4 w 53"/>
                  <a:gd name="T3" fmla="*/ 21 h 51"/>
                  <a:gd name="T4" fmla="*/ 20 w 53"/>
                  <a:gd name="T5" fmla="*/ 50 h 51"/>
                  <a:gd name="T6" fmla="*/ 27 w 53"/>
                  <a:gd name="T7" fmla="*/ 51 h 51"/>
                  <a:gd name="T8" fmla="*/ 50 w 53"/>
                  <a:gd name="T9" fmla="*/ 33 h 51"/>
                  <a:gd name="T10" fmla="*/ 33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3" y="4"/>
                    </a:moveTo>
                    <a:cubicBezTo>
                      <a:pt x="20" y="0"/>
                      <a:pt x="7" y="8"/>
                      <a:pt x="4" y="21"/>
                    </a:cubicBezTo>
                    <a:cubicBezTo>
                      <a:pt x="0" y="33"/>
                      <a:pt x="8" y="46"/>
                      <a:pt x="20" y="50"/>
                    </a:cubicBezTo>
                    <a:cubicBezTo>
                      <a:pt x="23" y="50"/>
                      <a:pt x="25" y="51"/>
                      <a:pt x="27" y="51"/>
                    </a:cubicBezTo>
                    <a:cubicBezTo>
                      <a:pt x="37" y="51"/>
                      <a:pt x="47" y="43"/>
                      <a:pt x="50" y="33"/>
                    </a:cubicBezTo>
                    <a:cubicBezTo>
                      <a:pt x="53" y="20"/>
                      <a:pt x="46" y="7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7" name="Freeform 6583"/>
              <p:cNvSpPr>
                <a:spLocks/>
              </p:cNvSpPr>
              <p:nvPr/>
            </p:nvSpPr>
            <p:spPr bwMode="auto">
              <a:xfrm>
                <a:off x="17294" y="-12844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0 w 51"/>
                  <a:gd name="T3" fmla="*/ 49 h 50"/>
                  <a:gd name="T4" fmla="*/ 26 w 51"/>
                  <a:gd name="T5" fmla="*/ 50 h 50"/>
                  <a:gd name="T6" fmla="*/ 49 w 51"/>
                  <a:gd name="T7" fmla="*/ 32 h 50"/>
                  <a:gd name="T8" fmla="*/ 46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8" name="Freeform 6584"/>
              <p:cNvSpPr>
                <a:spLocks/>
              </p:cNvSpPr>
              <p:nvPr/>
            </p:nvSpPr>
            <p:spPr bwMode="auto">
              <a:xfrm>
                <a:off x="17334" y="-13009"/>
                <a:ext cx="136" cy="133"/>
              </a:xfrm>
              <a:custGeom>
                <a:avLst/>
                <a:gdLst>
                  <a:gd name="T0" fmla="*/ 1 w 51"/>
                  <a:gd name="T1" fmla="*/ 21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1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9" name="Freeform 6585"/>
              <p:cNvSpPr>
                <a:spLocks/>
              </p:cNvSpPr>
              <p:nvPr/>
            </p:nvSpPr>
            <p:spPr bwMode="auto">
              <a:xfrm>
                <a:off x="17363" y="-13177"/>
                <a:ext cx="139" cy="133"/>
              </a:xfrm>
              <a:custGeom>
                <a:avLst/>
                <a:gdLst>
                  <a:gd name="T0" fmla="*/ 22 w 52"/>
                  <a:gd name="T1" fmla="*/ 50 h 50"/>
                  <a:gd name="T2" fmla="*/ 26 w 52"/>
                  <a:gd name="T3" fmla="*/ 50 h 50"/>
                  <a:gd name="T4" fmla="*/ 50 w 52"/>
                  <a:gd name="T5" fmla="*/ 31 h 50"/>
                  <a:gd name="T6" fmla="*/ 31 w 52"/>
                  <a:gd name="T7" fmla="*/ 3 h 50"/>
                  <a:gd name="T8" fmla="*/ 3 w 52"/>
                  <a:gd name="T9" fmla="*/ 22 h 50"/>
                  <a:gd name="T10" fmla="*/ 22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2" y="18"/>
                      <a:pt x="43" y="5"/>
                      <a:pt x="31" y="3"/>
                    </a:cubicBezTo>
                    <a:cubicBezTo>
                      <a:pt x="17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0" name="Freeform 6586"/>
              <p:cNvSpPr>
                <a:spLocks/>
              </p:cNvSpPr>
              <p:nvPr/>
            </p:nvSpPr>
            <p:spPr bwMode="auto">
              <a:xfrm>
                <a:off x="17395" y="-13345"/>
                <a:ext cx="136" cy="133"/>
              </a:xfrm>
              <a:custGeom>
                <a:avLst/>
                <a:gdLst>
                  <a:gd name="T0" fmla="*/ 29 w 51"/>
                  <a:gd name="T1" fmla="*/ 3 h 50"/>
                  <a:gd name="T2" fmla="*/ 1 w 51"/>
                  <a:gd name="T3" fmla="*/ 22 h 50"/>
                  <a:gd name="T4" fmla="*/ 5 w 51"/>
                  <a:gd name="T5" fmla="*/ 40 h 50"/>
                  <a:gd name="T6" fmla="*/ 21 w 51"/>
                  <a:gd name="T7" fmla="*/ 50 h 50"/>
                  <a:gd name="T8" fmla="*/ 25 w 51"/>
                  <a:gd name="T9" fmla="*/ 50 h 50"/>
                  <a:gd name="T10" fmla="*/ 48 w 51"/>
                  <a:gd name="T11" fmla="*/ 30 h 50"/>
                  <a:gd name="T12" fmla="*/ 2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3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9"/>
                      <a:pt x="21" y="50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8" y="30"/>
                    </a:cubicBezTo>
                    <a:cubicBezTo>
                      <a:pt x="51" y="17"/>
                      <a:pt x="42" y="5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1" name="Freeform 6587"/>
              <p:cNvSpPr>
                <a:spLocks/>
              </p:cNvSpPr>
              <p:nvPr/>
            </p:nvSpPr>
            <p:spPr bwMode="auto">
              <a:xfrm>
                <a:off x="17422" y="-13514"/>
                <a:ext cx="130" cy="131"/>
              </a:xfrm>
              <a:custGeom>
                <a:avLst/>
                <a:gdLst>
                  <a:gd name="T0" fmla="*/ 5 w 49"/>
                  <a:gd name="T1" fmla="*/ 40 h 49"/>
                  <a:gd name="T2" fmla="*/ 21 w 49"/>
                  <a:gd name="T3" fmla="*/ 49 h 49"/>
                  <a:gd name="T4" fmla="*/ 24 w 49"/>
                  <a:gd name="T5" fmla="*/ 49 h 49"/>
                  <a:gd name="T6" fmla="*/ 48 w 49"/>
                  <a:gd name="T7" fmla="*/ 29 h 49"/>
                  <a:gd name="T8" fmla="*/ 43 w 49"/>
                  <a:gd name="T9" fmla="*/ 11 h 49"/>
                  <a:gd name="T10" fmla="*/ 27 w 49"/>
                  <a:gd name="T11" fmla="*/ 2 h 49"/>
                  <a:gd name="T12" fmla="*/ 0 w 49"/>
                  <a:gd name="T13" fmla="*/ 22 h 49"/>
                  <a:gd name="T14" fmla="*/ 5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5" y="40"/>
                    </a:move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8"/>
                      <a:pt x="1" y="35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2" name="Freeform 6588"/>
              <p:cNvSpPr>
                <a:spLocks/>
              </p:cNvSpPr>
              <p:nvPr/>
            </p:nvSpPr>
            <p:spPr bwMode="auto">
              <a:xfrm>
                <a:off x="17440" y="-13684"/>
                <a:ext cx="131" cy="130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2 w 49"/>
                  <a:gd name="T5" fmla="*/ 49 h 49"/>
                  <a:gd name="T6" fmla="*/ 25 w 49"/>
                  <a:gd name="T7" fmla="*/ 49 h 49"/>
                  <a:gd name="T8" fmla="*/ 49 w 49"/>
                  <a:gd name="T9" fmla="*/ 28 h 49"/>
                  <a:gd name="T10" fmla="*/ 44 w 49"/>
                  <a:gd name="T11" fmla="*/ 10 h 49"/>
                  <a:gd name="T12" fmla="*/ 28 w 49"/>
                  <a:gd name="T13" fmla="*/ 1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1"/>
                      <a:pt x="47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3" name="Freeform 6589"/>
              <p:cNvSpPr>
                <a:spLocks/>
              </p:cNvSpPr>
              <p:nvPr/>
            </p:nvSpPr>
            <p:spPr bwMode="auto">
              <a:xfrm>
                <a:off x="17456" y="-13858"/>
                <a:ext cx="134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2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4" name="Freeform 6590"/>
              <p:cNvSpPr>
                <a:spLocks/>
              </p:cNvSpPr>
              <p:nvPr/>
            </p:nvSpPr>
            <p:spPr bwMode="auto">
              <a:xfrm>
                <a:off x="17470" y="-14029"/>
                <a:ext cx="130" cy="129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8 w 49"/>
                  <a:gd name="T7" fmla="*/ 26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7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3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5" name="Freeform 6591"/>
              <p:cNvSpPr>
                <a:spLocks/>
              </p:cNvSpPr>
              <p:nvPr/>
            </p:nvSpPr>
            <p:spPr bwMode="auto">
              <a:xfrm>
                <a:off x="17478" y="-14202"/>
                <a:ext cx="130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8 w 49"/>
                  <a:gd name="T5" fmla="*/ 24 h 47"/>
                  <a:gd name="T6" fmla="*/ 42 w 49"/>
                  <a:gd name="T7" fmla="*/ 7 h 47"/>
                  <a:gd name="T8" fmla="*/ 24 w 49"/>
                  <a:gd name="T9" fmla="*/ 0 h 47"/>
                  <a:gd name="T10" fmla="*/ 1 w 49"/>
                  <a:gd name="T11" fmla="*/ 23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8"/>
                      <a:pt x="46" y="12"/>
                      <a:pt x="42" y="7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6" name="Freeform 6592"/>
              <p:cNvSpPr>
                <a:spLocks/>
              </p:cNvSpPr>
              <p:nvPr/>
            </p:nvSpPr>
            <p:spPr bwMode="auto">
              <a:xfrm>
                <a:off x="17483" y="-14378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7 w 48"/>
                  <a:gd name="T5" fmla="*/ 40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4 h 47"/>
                  <a:gd name="T12" fmla="*/ 41 w 48"/>
                  <a:gd name="T13" fmla="*/ 7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7" name="Freeform 6593"/>
              <p:cNvSpPr>
                <a:spLocks/>
              </p:cNvSpPr>
              <p:nvPr/>
            </p:nvSpPr>
            <p:spPr bwMode="auto">
              <a:xfrm>
                <a:off x="17480" y="-14554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1 w 48"/>
                  <a:gd name="T3" fmla="*/ 24 h 47"/>
                  <a:gd name="T4" fmla="*/ 24 w 48"/>
                  <a:gd name="T5" fmla="*/ 47 h 47"/>
                  <a:gd name="T6" fmla="*/ 25 w 48"/>
                  <a:gd name="T7" fmla="*/ 47 h 47"/>
                  <a:gd name="T8" fmla="*/ 48 w 48"/>
                  <a:gd name="T9" fmla="*/ 23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8" name="Freeform 6594"/>
              <p:cNvSpPr>
                <a:spLocks/>
              </p:cNvSpPr>
              <p:nvPr/>
            </p:nvSpPr>
            <p:spPr bwMode="auto">
              <a:xfrm>
                <a:off x="17475" y="-1473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9" name="Freeform 6595"/>
              <p:cNvSpPr>
                <a:spLocks/>
              </p:cNvSpPr>
              <p:nvPr/>
            </p:nvSpPr>
            <p:spPr bwMode="auto">
              <a:xfrm>
                <a:off x="17467" y="-14904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22 w 48"/>
                  <a:gd name="T3" fmla="*/ 0 h 47"/>
                  <a:gd name="T4" fmla="*/ 6 w 48"/>
                  <a:gd name="T5" fmla="*/ 8 h 47"/>
                  <a:gd name="T6" fmla="*/ 0 w 48"/>
                  <a:gd name="T7" fmla="*/ 25 h 47"/>
                  <a:gd name="T8" fmla="*/ 24 w 48"/>
                  <a:gd name="T9" fmla="*/ 47 h 47"/>
                  <a:gd name="T10" fmla="*/ 25 w 48"/>
                  <a:gd name="T11" fmla="*/ 47 h 47"/>
                  <a:gd name="T12" fmla="*/ 42 w 48"/>
                  <a:gd name="T13" fmla="*/ 39 h 47"/>
                  <a:gd name="T14" fmla="*/ 48 w 48"/>
                  <a:gd name="T15" fmla="*/ 22 h 47"/>
                  <a:gd name="T16" fmla="*/ 24 w 4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8" y="44"/>
                      <a:pt x="42" y="39"/>
                    </a:cubicBezTo>
                    <a:cubicBezTo>
                      <a:pt x="46" y="35"/>
                      <a:pt x="48" y="28"/>
                      <a:pt x="48" y="22"/>
                    </a:cubicBezTo>
                    <a:cubicBezTo>
                      <a:pt x="47" y="9"/>
                      <a:pt x="3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0" name="Freeform 6596"/>
              <p:cNvSpPr>
                <a:spLocks/>
              </p:cNvSpPr>
              <p:nvPr/>
            </p:nvSpPr>
            <p:spPr bwMode="auto">
              <a:xfrm>
                <a:off x="17451" y="-15080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5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1"/>
                      <a:pt x="11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1" name="Freeform 6597"/>
              <p:cNvSpPr>
                <a:spLocks/>
              </p:cNvSpPr>
              <p:nvPr/>
            </p:nvSpPr>
            <p:spPr bwMode="auto">
              <a:xfrm>
                <a:off x="17432" y="-15253"/>
                <a:ext cx="134" cy="131"/>
              </a:xfrm>
              <a:custGeom>
                <a:avLst/>
                <a:gdLst>
                  <a:gd name="T0" fmla="*/ 22 w 50"/>
                  <a:gd name="T1" fmla="*/ 2 h 49"/>
                  <a:gd name="T2" fmla="*/ 6 w 50"/>
                  <a:gd name="T3" fmla="*/ 10 h 49"/>
                  <a:gd name="T4" fmla="*/ 1 w 50"/>
                  <a:gd name="T5" fmla="*/ 28 h 49"/>
                  <a:gd name="T6" fmla="*/ 25 w 50"/>
                  <a:gd name="T7" fmla="*/ 49 h 49"/>
                  <a:gd name="T8" fmla="*/ 28 w 50"/>
                  <a:gd name="T9" fmla="*/ 49 h 49"/>
                  <a:gd name="T10" fmla="*/ 49 w 50"/>
                  <a:gd name="T11" fmla="*/ 23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2" name="Freeform 6598"/>
              <p:cNvSpPr>
                <a:spLocks/>
              </p:cNvSpPr>
              <p:nvPr/>
            </p:nvSpPr>
            <p:spPr bwMode="auto">
              <a:xfrm>
                <a:off x="17411" y="-15424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9 h 49"/>
                  <a:gd name="T6" fmla="*/ 24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0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3" name="Freeform 6599"/>
              <p:cNvSpPr>
                <a:spLocks/>
              </p:cNvSpPr>
              <p:nvPr/>
            </p:nvSpPr>
            <p:spPr bwMode="auto">
              <a:xfrm>
                <a:off x="17384" y="-15595"/>
                <a:ext cx="134" cy="134"/>
              </a:xfrm>
              <a:custGeom>
                <a:avLst/>
                <a:gdLst>
                  <a:gd name="T0" fmla="*/ 21 w 50"/>
                  <a:gd name="T1" fmla="*/ 3 h 50"/>
                  <a:gd name="T2" fmla="*/ 5 w 50"/>
                  <a:gd name="T3" fmla="*/ 12 h 50"/>
                  <a:gd name="T4" fmla="*/ 1 w 50"/>
                  <a:gd name="T5" fmla="*/ 30 h 50"/>
                  <a:gd name="T6" fmla="*/ 25 w 50"/>
                  <a:gd name="T7" fmla="*/ 50 h 50"/>
                  <a:gd name="T8" fmla="*/ 28 w 50"/>
                  <a:gd name="T9" fmla="*/ 50 h 50"/>
                  <a:gd name="T10" fmla="*/ 48 w 50"/>
                  <a:gd name="T11" fmla="*/ 22 h 50"/>
                  <a:gd name="T12" fmla="*/ 21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3"/>
                    </a:moveTo>
                    <a:cubicBezTo>
                      <a:pt x="14" y="4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4" name="Freeform 6600"/>
              <p:cNvSpPr>
                <a:spLocks/>
              </p:cNvSpPr>
              <p:nvPr/>
            </p:nvSpPr>
            <p:spPr bwMode="auto">
              <a:xfrm>
                <a:off x="17355" y="-15763"/>
                <a:ext cx="131" cy="134"/>
              </a:xfrm>
              <a:custGeom>
                <a:avLst/>
                <a:gdLst>
                  <a:gd name="T0" fmla="*/ 20 w 49"/>
                  <a:gd name="T1" fmla="*/ 3 h 50"/>
                  <a:gd name="T2" fmla="*/ 4 w 49"/>
                  <a:gd name="T3" fmla="*/ 13 h 50"/>
                  <a:gd name="T4" fmla="*/ 1 w 49"/>
                  <a:gd name="T5" fmla="*/ 31 h 50"/>
                  <a:gd name="T6" fmla="*/ 24 w 49"/>
                  <a:gd name="T7" fmla="*/ 50 h 50"/>
                  <a:gd name="T8" fmla="*/ 29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5" name="Freeform 6601"/>
              <p:cNvSpPr>
                <a:spLocks/>
              </p:cNvSpPr>
              <p:nvPr/>
            </p:nvSpPr>
            <p:spPr bwMode="auto">
              <a:xfrm>
                <a:off x="17315" y="-15928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1" y="49"/>
                    </a:cubicBezTo>
                    <a:cubicBezTo>
                      <a:pt x="37" y="48"/>
                      <a:pt x="43" y="44"/>
                      <a:pt x="46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6" name="Freeform 6602"/>
              <p:cNvSpPr>
                <a:spLocks/>
              </p:cNvSpPr>
              <p:nvPr/>
            </p:nvSpPr>
            <p:spPr bwMode="auto">
              <a:xfrm>
                <a:off x="17275" y="-16094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4 w 51"/>
                  <a:gd name="T3" fmla="*/ 32 h 50"/>
                  <a:gd name="T4" fmla="*/ 27 w 51"/>
                  <a:gd name="T5" fmla="*/ 50 h 50"/>
                  <a:gd name="T6" fmla="*/ 32 w 51"/>
                  <a:gd name="T7" fmla="*/ 49 h 50"/>
                  <a:gd name="T8" fmla="*/ 47 w 51"/>
                  <a:gd name="T9" fmla="*/ 39 h 50"/>
                  <a:gd name="T10" fmla="*/ 50 w 51"/>
                  <a:gd name="T11" fmla="*/ 20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4" y="32"/>
                    </a:cubicBezTo>
                    <a:cubicBezTo>
                      <a:pt x="6" y="42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2" y="49"/>
                    </a:cubicBezTo>
                    <a:cubicBezTo>
                      <a:pt x="39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0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7" name="Freeform 6603"/>
              <p:cNvSpPr>
                <a:spLocks/>
              </p:cNvSpPr>
              <p:nvPr/>
            </p:nvSpPr>
            <p:spPr bwMode="auto">
              <a:xfrm>
                <a:off x="17238" y="-16259"/>
                <a:ext cx="133" cy="136"/>
              </a:xfrm>
              <a:custGeom>
                <a:avLst/>
                <a:gdLst>
                  <a:gd name="T0" fmla="*/ 19 w 50"/>
                  <a:gd name="T1" fmla="*/ 4 h 51"/>
                  <a:gd name="T2" fmla="*/ 4 w 50"/>
                  <a:gd name="T3" fmla="*/ 15 h 51"/>
                  <a:gd name="T4" fmla="*/ 2 w 50"/>
                  <a:gd name="T5" fmla="*/ 33 h 51"/>
                  <a:gd name="T6" fmla="*/ 25 w 50"/>
                  <a:gd name="T7" fmla="*/ 51 h 51"/>
                  <a:gd name="T8" fmla="*/ 31 w 50"/>
                  <a:gd name="T9" fmla="*/ 50 h 51"/>
                  <a:gd name="T10" fmla="*/ 46 w 50"/>
                  <a:gd name="T11" fmla="*/ 39 h 51"/>
                  <a:gd name="T12" fmla="*/ 48 w 50"/>
                  <a:gd name="T13" fmla="*/ 21 h 51"/>
                  <a:gd name="T14" fmla="*/ 19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9" y="4"/>
                    </a:moveTo>
                    <a:cubicBezTo>
                      <a:pt x="13" y="5"/>
                      <a:pt x="7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5" y="8"/>
                      <a:pt x="31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8" name="Freeform 6604"/>
              <p:cNvSpPr>
                <a:spLocks/>
              </p:cNvSpPr>
              <p:nvPr/>
            </p:nvSpPr>
            <p:spPr bwMode="auto">
              <a:xfrm>
                <a:off x="17192" y="-16419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31 w 49"/>
                  <a:gd name="T3" fmla="*/ 49 h 50"/>
                  <a:gd name="T4" fmla="*/ 45 w 49"/>
                  <a:gd name="T5" fmla="*/ 38 h 50"/>
                  <a:gd name="T6" fmla="*/ 47 w 49"/>
                  <a:gd name="T7" fmla="*/ 19 h 50"/>
                  <a:gd name="T8" fmla="*/ 18 w 49"/>
                  <a:gd name="T9" fmla="*/ 3 h 50"/>
                  <a:gd name="T10" fmla="*/ 4 w 49"/>
                  <a:gd name="T11" fmla="*/ 15 h 50"/>
                  <a:gd name="T12" fmla="*/ 2 w 49"/>
                  <a:gd name="T13" fmla="*/ 33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7" y="50"/>
                      <a:pt x="29" y="50"/>
                      <a:pt x="31" y="49"/>
                    </a:cubicBezTo>
                    <a:cubicBezTo>
                      <a:pt x="37" y="47"/>
                      <a:pt x="42" y="43"/>
                      <a:pt x="45" y="38"/>
                    </a:cubicBezTo>
                    <a:cubicBezTo>
                      <a:pt x="49" y="32"/>
                      <a:pt x="49" y="26"/>
                      <a:pt x="47" y="19"/>
                    </a:cubicBezTo>
                    <a:cubicBezTo>
                      <a:pt x="44" y="7"/>
                      <a:pt x="30" y="0"/>
                      <a:pt x="18" y="3"/>
                    </a:cubicBezTo>
                    <a:cubicBezTo>
                      <a:pt x="12" y="5"/>
                      <a:pt x="7" y="9"/>
                      <a:pt x="4" y="15"/>
                    </a:cubicBezTo>
                    <a:cubicBezTo>
                      <a:pt x="0" y="20"/>
                      <a:pt x="0" y="27"/>
                      <a:pt x="2" y="33"/>
                    </a:cubicBezTo>
                    <a:cubicBezTo>
                      <a:pt x="5" y="43"/>
                      <a:pt x="14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9" name="Freeform 6605"/>
              <p:cNvSpPr>
                <a:spLocks/>
              </p:cNvSpPr>
              <p:nvPr/>
            </p:nvSpPr>
            <p:spPr bwMode="auto">
              <a:xfrm>
                <a:off x="28884" y="-17172"/>
                <a:ext cx="130" cy="136"/>
              </a:xfrm>
              <a:custGeom>
                <a:avLst/>
                <a:gdLst>
                  <a:gd name="T0" fmla="*/ 16 w 49"/>
                  <a:gd name="T1" fmla="*/ 49 h 51"/>
                  <a:gd name="T2" fmla="*/ 25 w 49"/>
                  <a:gd name="T3" fmla="*/ 51 h 51"/>
                  <a:gd name="T4" fmla="*/ 47 w 49"/>
                  <a:gd name="T5" fmla="*/ 37 h 51"/>
                  <a:gd name="T6" fmla="*/ 47 w 49"/>
                  <a:gd name="T7" fmla="*/ 18 h 51"/>
                  <a:gd name="T8" fmla="*/ 34 w 49"/>
                  <a:gd name="T9" fmla="*/ 5 h 51"/>
                  <a:gd name="T10" fmla="*/ 3 w 49"/>
                  <a:gd name="T11" fmla="*/ 18 h 51"/>
                  <a:gd name="T12" fmla="*/ 3 w 49"/>
                  <a:gd name="T13" fmla="*/ 36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5" y="12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0" name="Freeform 6606"/>
              <p:cNvSpPr>
                <a:spLocks/>
              </p:cNvSpPr>
              <p:nvPr/>
            </p:nvSpPr>
            <p:spPr bwMode="auto">
              <a:xfrm>
                <a:off x="28822" y="-17017"/>
                <a:ext cx="139" cy="136"/>
              </a:xfrm>
              <a:custGeom>
                <a:avLst/>
                <a:gdLst>
                  <a:gd name="T0" fmla="*/ 16 w 52"/>
                  <a:gd name="T1" fmla="*/ 49 h 51"/>
                  <a:gd name="T2" fmla="*/ 24 w 52"/>
                  <a:gd name="T3" fmla="*/ 51 h 51"/>
                  <a:gd name="T4" fmla="*/ 47 w 52"/>
                  <a:gd name="T5" fmla="*/ 36 h 51"/>
                  <a:gd name="T6" fmla="*/ 33 w 52"/>
                  <a:gd name="T7" fmla="*/ 5 h 51"/>
                  <a:gd name="T8" fmla="*/ 2 w 52"/>
                  <a:gd name="T9" fmla="*/ 18 h 51"/>
                  <a:gd name="T10" fmla="*/ 3 w 52"/>
                  <a:gd name="T11" fmla="*/ 37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52" y="24"/>
                      <a:pt x="46" y="10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1" name="Freeform 6607"/>
              <p:cNvSpPr>
                <a:spLocks/>
              </p:cNvSpPr>
              <p:nvPr/>
            </p:nvSpPr>
            <p:spPr bwMode="auto">
              <a:xfrm>
                <a:off x="28764" y="-16859"/>
                <a:ext cx="136" cy="136"/>
              </a:xfrm>
              <a:custGeom>
                <a:avLst/>
                <a:gdLst>
                  <a:gd name="T0" fmla="*/ 33 w 51"/>
                  <a:gd name="T1" fmla="*/ 4 h 51"/>
                  <a:gd name="T2" fmla="*/ 2 w 51"/>
                  <a:gd name="T3" fmla="*/ 18 h 51"/>
                  <a:gd name="T4" fmla="*/ 3 w 51"/>
                  <a:gd name="T5" fmla="*/ 37 h 51"/>
                  <a:gd name="T6" fmla="*/ 16 w 51"/>
                  <a:gd name="T7" fmla="*/ 49 h 51"/>
                  <a:gd name="T8" fmla="*/ 24 w 51"/>
                  <a:gd name="T9" fmla="*/ 51 h 51"/>
                  <a:gd name="T10" fmla="*/ 47 w 51"/>
                  <a:gd name="T11" fmla="*/ 35 h 51"/>
                  <a:gd name="T12" fmla="*/ 33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3" y="4"/>
                    </a:moveTo>
                    <a:cubicBezTo>
                      <a:pt x="21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3" y="44"/>
                      <a:pt x="47" y="35"/>
                    </a:cubicBezTo>
                    <a:cubicBezTo>
                      <a:pt x="51" y="23"/>
                      <a:pt x="45" y="9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2" name="Freeform 6608"/>
              <p:cNvSpPr>
                <a:spLocks/>
              </p:cNvSpPr>
              <p:nvPr/>
            </p:nvSpPr>
            <p:spPr bwMode="auto">
              <a:xfrm>
                <a:off x="8527" y="-7633"/>
                <a:ext cx="136" cy="134"/>
              </a:xfrm>
              <a:custGeom>
                <a:avLst/>
                <a:gdLst>
                  <a:gd name="T0" fmla="*/ 19 w 51"/>
                  <a:gd name="T1" fmla="*/ 49 h 50"/>
                  <a:gd name="T2" fmla="*/ 26 w 51"/>
                  <a:gd name="T3" fmla="*/ 50 h 50"/>
                  <a:gd name="T4" fmla="*/ 49 w 51"/>
                  <a:gd name="T5" fmla="*/ 33 h 50"/>
                  <a:gd name="T6" fmla="*/ 47 w 51"/>
                  <a:gd name="T7" fmla="*/ 15 h 50"/>
                  <a:gd name="T8" fmla="*/ 33 w 51"/>
                  <a:gd name="T9" fmla="*/ 3 h 50"/>
                  <a:gd name="T10" fmla="*/ 4 w 51"/>
                  <a:gd name="T11" fmla="*/ 19 h 50"/>
                  <a:gd name="T12" fmla="*/ 19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3"/>
                    </a:cubicBezTo>
                    <a:cubicBezTo>
                      <a:pt x="51" y="27"/>
                      <a:pt x="50" y="21"/>
                      <a:pt x="47" y="15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1" y="0"/>
                      <a:pt x="7" y="7"/>
                      <a:pt x="4" y="19"/>
                    </a:cubicBezTo>
                    <a:cubicBezTo>
                      <a:pt x="0" y="32"/>
                      <a:pt x="7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3" name="Freeform 6609"/>
              <p:cNvSpPr>
                <a:spLocks/>
              </p:cNvSpPr>
              <p:nvPr/>
            </p:nvSpPr>
            <p:spPr bwMode="auto">
              <a:xfrm>
                <a:off x="8695" y="-7587"/>
                <a:ext cx="131" cy="133"/>
              </a:xfrm>
              <a:custGeom>
                <a:avLst/>
                <a:gdLst>
                  <a:gd name="T0" fmla="*/ 18 w 49"/>
                  <a:gd name="T1" fmla="*/ 50 h 50"/>
                  <a:gd name="T2" fmla="*/ 24 w 49"/>
                  <a:gd name="T3" fmla="*/ 50 h 50"/>
                  <a:gd name="T4" fmla="*/ 47 w 49"/>
                  <a:gd name="T5" fmla="*/ 33 h 50"/>
                  <a:gd name="T6" fmla="*/ 45 w 49"/>
                  <a:gd name="T7" fmla="*/ 15 h 50"/>
                  <a:gd name="T8" fmla="*/ 31 w 49"/>
                  <a:gd name="T9" fmla="*/ 4 h 50"/>
                  <a:gd name="T10" fmla="*/ 1 w 49"/>
                  <a:gd name="T11" fmla="*/ 20 h 50"/>
                  <a:gd name="T12" fmla="*/ 4 w 49"/>
                  <a:gd name="T13" fmla="*/ 38 h 50"/>
                  <a:gd name="T14" fmla="*/ 18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50"/>
                    </a:move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4"/>
                    </a:cubicBezTo>
                    <a:cubicBezTo>
                      <a:pt x="18" y="0"/>
                      <a:pt x="5" y="8"/>
                      <a:pt x="1" y="20"/>
                    </a:cubicBezTo>
                    <a:cubicBezTo>
                      <a:pt x="0" y="26"/>
                      <a:pt x="0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4" name="Freeform 6610"/>
              <p:cNvSpPr>
                <a:spLocks/>
              </p:cNvSpPr>
              <p:nvPr/>
            </p:nvSpPr>
            <p:spPr bwMode="auto">
              <a:xfrm>
                <a:off x="8858" y="-7545"/>
                <a:ext cx="136" cy="134"/>
              </a:xfrm>
              <a:custGeom>
                <a:avLst/>
                <a:gdLst>
                  <a:gd name="T0" fmla="*/ 2 w 51"/>
                  <a:gd name="T1" fmla="*/ 21 h 50"/>
                  <a:gd name="T2" fmla="*/ 4 w 51"/>
                  <a:gd name="T3" fmla="*/ 39 h 50"/>
                  <a:gd name="T4" fmla="*/ 19 w 51"/>
                  <a:gd name="T5" fmla="*/ 50 h 50"/>
                  <a:gd name="T6" fmla="*/ 25 w 51"/>
                  <a:gd name="T7" fmla="*/ 50 h 50"/>
                  <a:gd name="T8" fmla="*/ 48 w 51"/>
                  <a:gd name="T9" fmla="*/ 32 h 50"/>
                  <a:gd name="T10" fmla="*/ 31 w 51"/>
                  <a:gd name="T11" fmla="*/ 3 h 50"/>
                  <a:gd name="T12" fmla="*/ 2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1" y="20"/>
                      <a:pt x="43" y="7"/>
                      <a:pt x="31" y="3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5" name="Freeform 6611"/>
              <p:cNvSpPr>
                <a:spLocks/>
              </p:cNvSpPr>
              <p:nvPr/>
            </p:nvSpPr>
            <p:spPr bwMode="auto">
              <a:xfrm>
                <a:off x="9023" y="-7505"/>
                <a:ext cx="136" cy="134"/>
              </a:xfrm>
              <a:custGeom>
                <a:avLst/>
                <a:gdLst>
                  <a:gd name="T0" fmla="*/ 20 w 51"/>
                  <a:gd name="T1" fmla="*/ 49 h 50"/>
                  <a:gd name="T2" fmla="*/ 25 w 51"/>
                  <a:gd name="T3" fmla="*/ 50 h 50"/>
                  <a:gd name="T4" fmla="*/ 48 w 51"/>
                  <a:gd name="T5" fmla="*/ 31 h 50"/>
                  <a:gd name="T6" fmla="*/ 30 w 51"/>
                  <a:gd name="T7" fmla="*/ 3 h 50"/>
                  <a:gd name="T8" fmla="*/ 2 w 51"/>
                  <a:gd name="T9" fmla="*/ 21 h 50"/>
                  <a:gd name="T10" fmla="*/ 5 w 51"/>
                  <a:gd name="T11" fmla="*/ 39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ubicBezTo>
                      <a:pt x="17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6" name="Freeform 6612"/>
              <p:cNvSpPr>
                <a:spLocks/>
              </p:cNvSpPr>
              <p:nvPr/>
            </p:nvSpPr>
            <p:spPr bwMode="auto">
              <a:xfrm>
                <a:off x="9188" y="-7470"/>
                <a:ext cx="139" cy="133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1 h 50"/>
                  <a:gd name="T6" fmla="*/ 30 w 52"/>
                  <a:gd name="T7" fmla="*/ 3 h 50"/>
                  <a:gd name="T8" fmla="*/ 2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3" y="5"/>
                      <a:pt x="30" y="3"/>
                    </a:cubicBezTo>
                    <a:cubicBezTo>
                      <a:pt x="17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7" name="Freeform 6613"/>
              <p:cNvSpPr>
                <a:spLocks/>
              </p:cNvSpPr>
              <p:nvPr/>
            </p:nvSpPr>
            <p:spPr bwMode="auto">
              <a:xfrm>
                <a:off x="9359" y="-7438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48 w 51"/>
                  <a:gd name="T3" fmla="*/ 30 h 49"/>
                  <a:gd name="T4" fmla="*/ 29 w 51"/>
                  <a:gd name="T5" fmla="*/ 2 h 49"/>
                  <a:gd name="T6" fmla="*/ 1 w 51"/>
                  <a:gd name="T7" fmla="*/ 21 h 49"/>
                  <a:gd name="T8" fmla="*/ 5 w 51"/>
                  <a:gd name="T9" fmla="*/ 39 h 49"/>
                  <a:gd name="T10" fmla="*/ 21 w 51"/>
                  <a:gd name="T11" fmla="*/ 49 h 49"/>
                  <a:gd name="T12" fmla="*/ 25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36" y="49"/>
                      <a:pt x="46" y="41"/>
                      <a:pt x="48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8" name="Freeform 6614"/>
              <p:cNvSpPr>
                <a:spLocks/>
              </p:cNvSpPr>
              <p:nvPr/>
            </p:nvSpPr>
            <p:spPr bwMode="auto">
              <a:xfrm>
                <a:off x="9527" y="-7411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9 w 50"/>
                  <a:gd name="T3" fmla="*/ 29 h 50"/>
                  <a:gd name="T4" fmla="*/ 45 w 50"/>
                  <a:gd name="T5" fmla="*/ 12 h 50"/>
                  <a:gd name="T6" fmla="*/ 29 w 50"/>
                  <a:gd name="T7" fmla="*/ 2 h 50"/>
                  <a:gd name="T8" fmla="*/ 2 w 50"/>
                  <a:gd name="T9" fmla="*/ 22 h 50"/>
                  <a:gd name="T10" fmla="*/ 22 w 50"/>
                  <a:gd name="T11" fmla="*/ 49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7" y="50"/>
                      <a:pt x="48" y="41"/>
                      <a:pt x="49" y="29"/>
                    </a:cubicBezTo>
                    <a:cubicBezTo>
                      <a:pt x="50" y="23"/>
                      <a:pt x="49" y="17"/>
                      <a:pt x="45" y="12"/>
                    </a:cubicBezTo>
                    <a:cubicBezTo>
                      <a:pt x="41" y="6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9" name="Freeform 6615"/>
              <p:cNvSpPr>
                <a:spLocks/>
              </p:cNvSpPr>
              <p:nvPr/>
            </p:nvSpPr>
            <p:spPr bwMode="auto">
              <a:xfrm>
                <a:off x="9703" y="-7387"/>
                <a:ext cx="128" cy="130"/>
              </a:xfrm>
              <a:custGeom>
                <a:avLst/>
                <a:gdLst>
                  <a:gd name="T0" fmla="*/ 24 w 48"/>
                  <a:gd name="T1" fmla="*/ 49 h 49"/>
                  <a:gd name="T2" fmla="*/ 48 w 48"/>
                  <a:gd name="T3" fmla="*/ 28 h 49"/>
                  <a:gd name="T4" fmla="*/ 43 w 48"/>
                  <a:gd name="T5" fmla="*/ 11 h 49"/>
                  <a:gd name="T6" fmla="*/ 27 w 48"/>
                  <a:gd name="T7" fmla="*/ 2 h 49"/>
                  <a:gd name="T8" fmla="*/ 0 w 48"/>
                  <a:gd name="T9" fmla="*/ 22 h 49"/>
                  <a:gd name="T10" fmla="*/ 5 w 48"/>
                  <a:gd name="T11" fmla="*/ 40 h 49"/>
                  <a:gd name="T12" fmla="*/ 21 w 48"/>
                  <a:gd name="T13" fmla="*/ 49 h 49"/>
                  <a:gd name="T14" fmla="*/ 24 w 4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36" y="49"/>
                      <a:pt x="46" y="40"/>
                      <a:pt x="48" y="28"/>
                    </a:cubicBezTo>
                    <a:cubicBezTo>
                      <a:pt x="48" y="22"/>
                      <a:pt x="47" y="16"/>
                      <a:pt x="43" y="11"/>
                    </a:cubicBezTo>
                    <a:cubicBezTo>
                      <a:pt x="39" y="6"/>
                      <a:pt x="33" y="2"/>
                      <a:pt x="27" y="2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0" name="Freeform 6616"/>
              <p:cNvSpPr>
                <a:spLocks/>
              </p:cNvSpPr>
              <p:nvPr/>
            </p:nvSpPr>
            <p:spPr bwMode="auto">
              <a:xfrm>
                <a:off x="9873" y="-7369"/>
                <a:ext cx="131" cy="131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9 w 49"/>
                  <a:gd name="T5" fmla="*/ 28 h 49"/>
                  <a:gd name="T6" fmla="*/ 43 w 49"/>
                  <a:gd name="T7" fmla="*/ 10 h 49"/>
                  <a:gd name="T8" fmla="*/ 27 w 49"/>
                  <a:gd name="T9" fmla="*/ 2 h 49"/>
                  <a:gd name="T10" fmla="*/ 1 w 49"/>
                  <a:gd name="T11" fmla="*/ 23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ubicBezTo>
                      <a:pt x="10" y="45"/>
                      <a:pt x="16" y="49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1" name="Freeform 6617"/>
              <p:cNvSpPr>
                <a:spLocks/>
              </p:cNvSpPr>
              <p:nvPr/>
            </p:nvSpPr>
            <p:spPr bwMode="auto">
              <a:xfrm>
                <a:off x="10047" y="-7353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7 h 49"/>
                  <a:gd name="T4" fmla="*/ 43 w 50"/>
                  <a:gd name="T5" fmla="*/ 9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2" name="Freeform 6618"/>
              <p:cNvSpPr>
                <a:spLocks/>
              </p:cNvSpPr>
              <p:nvPr/>
            </p:nvSpPr>
            <p:spPr bwMode="auto">
              <a:xfrm>
                <a:off x="10225" y="-7339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48 w 49"/>
                  <a:gd name="T3" fmla="*/ 25 h 48"/>
                  <a:gd name="T4" fmla="*/ 25 w 49"/>
                  <a:gd name="T5" fmla="*/ 0 h 48"/>
                  <a:gd name="T6" fmla="*/ 24 w 49"/>
                  <a:gd name="T7" fmla="*/ 0 h 48"/>
                  <a:gd name="T8" fmla="*/ 0 w 49"/>
                  <a:gd name="T9" fmla="*/ 23 h 48"/>
                  <a:gd name="T10" fmla="*/ 6 w 49"/>
                  <a:gd name="T11" fmla="*/ 40 h 48"/>
                  <a:gd name="T12" fmla="*/ 23 w 49"/>
                  <a:gd name="T13" fmla="*/ 48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2"/>
                      <a:pt x="38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1" y="45"/>
                      <a:pt x="16" y="47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3" name="Freeform 6619"/>
              <p:cNvSpPr>
                <a:spLocks/>
              </p:cNvSpPr>
              <p:nvPr/>
            </p:nvSpPr>
            <p:spPr bwMode="auto">
              <a:xfrm>
                <a:off x="10401" y="-7331"/>
                <a:ext cx="131" cy="125"/>
              </a:xfrm>
              <a:custGeom>
                <a:avLst/>
                <a:gdLst>
                  <a:gd name="T0" fmla="*/ 48 w 49"/>
                  <a:gd name="T1" fmla="*/ 24 h 47"/>
                  <a:gd name="T2" fmla="*/ 24 w 49"/>
                  <a:gd name="T3" fmla="*/ 0 h 47"/>
                  <a:gd name="T4" fmla="*/ 0 w 49"/>
                  <a:gd name="T5" fmla="*/ 23 h 47"/>
                  <a:gd name="T6" fmla="*/ 7 w 49"/>
                  <a:gd name="T7" fmla="*/ 40 h 47"/>
                  <a:gd name="T8" fmla="*/ 24 w 49"/>
                  <a:gd name="T9" fmla="*/ 47 h 47"/>
                  <a:gd name="T10" fmla="*/ 24 w 49"/>
                  <a:gd name="T11" fmla="*/ 47 h 47"/>
                  <a:gd name="T12" fmla="*/ 48 w 49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48" y="24"/>
                    </a:move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3" y="35"/>
                      <a:pt x="7" y="40"/>
                    </a:cubicBezTo>
                    <a:cubicBezTo>
                      <a:pt x="11" y="44"/>
                      <a:pt x="17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4" name="Freeform 6620"/>
              <p:cNvSpPr>
                <a:spLocks/>
              </p:cNvSpPr>
              <p:nvPr/>
            </p:nvSpPr>
            <p:spPr bwMode="auto">
              <a:xfrm>
                <a:off x="10580" y="-733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7 w 48"/>
                  <a:gd name="T5" fmla="*/ 41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ubicBezTo>
                      <a:pt x="12" y="46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5" name="Freeform 6621"/>
              <p:cNvSpPr>
                <a:spLocks/>
              </p:cNvSpPr>
              <p:nvPr/>
            </p:nvSpPr>
            <p:spPr bwMode="auto">
              <a:xfrm>
                <a:off x="10756" y="-7331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4 h 47"/>
                  <a:gd name="T4" fmla="*/ 24 w 48"/>
                  <a:gd name="T5" fmla="*/ 47 h 47"/>
                  <a:gd name="T6" fmla="*/ 25 w 48"/>
                  <a:gd name="T7" fmla="*/ 47 h 47"/>
                  <a:gd name="T8" fmla="*/ 48 w 48"/>
                  <a:gd name="T9" fmla="*/ 23 h 47"/>
                  <a:gd name="T10" fmla="*/ 24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6" name="Freeform 6622"/>
              <p:cNvSpPr>
                <a:spLocks/>
              </p:cNvSpPr>
              <p:nvPr/>
            </p:nvSpPr>
            <p:spPr bwMode="auto">
              <a:xfrm>
                <a:off x="11276" y="-7366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27 w 49"/>
                  <a:gd name="T3" fmla="*/ 48 h 49"/>
                  <a:gd name="T4" fmla="*/ 43 w 49"/>
                  <a:gd name="T5" fmla="*/ 40 h 49"/>
                  <a:gd name="T6" fmla="*/ 48 w 49"/>
                  <a:gd name="T7" fmla="*/ 22 h 49"/>
                  <a:gd name="T8" fmla="*/ 23 w 49"/>
                  <a:gd name="T9" fmla="*/ 1 h 49"/>
                  <a:gd name="T10" fmla="*/ 1 w 49"/>
                  <a:gd name="T11" fmla="*/ 27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5" y="49"/>
                      <a:pt x="26" y="48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6" y="0"/>
                      <a:pt x="23" y="1"/>
                    </a:cubicBezTo>
                    <a:cubicBezTo>
                      <a:pt x="9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7" name="Freeform 6623"/>
              <p:cNvSpPr>
                <a:spLocks/>
              </p:cNvSpPr>
              <p:nvPr/>
            </p:nvSpPr>
            <p:spPr bwMode="auto">
              <a:xfrm>
                <a:off x="11447" y="-7387"/>
                <a:ext cx="130" cy="130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9 h 49"/>
                  <a:gd name="T4" fmla="*/ 44 w 49"/>
                  <a:gd name="T5" fmla="*/ 40 h 49"/>
                  <a:gd name="T6" fmla="*/ 49 w 49"/>
                  <a:gd name="T7" fmla="*/ 23 h 49"/>
                  <a:gd name="T8" fmla="*/ 22 w 49"/>
                  <a:gd name="T9" fmla="*/ 2 h 49"/>
                  <a:gd name="T10" fmla="*/ 1 w 49"/>
                  <a:gd name="T11" fmla="*/ 28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8" name="Freeform 6624"/>
              <p:cNvSpPr>
                <a:spLocks/>
              </p:cNvSpPr>
              <p:nvPr/>
            </p:nvSpPr>
            <p:spPr bwMode="auto">
              <a:xfrm>
                <a:off x="11615" y="-7409"/>
                <a:ext cx="136" cy="131"/>
              </a:xfrm>
              <a:custGeom>
                <a:avLst/>
                <a:gdLst>
                  <a:gd name="T0" fmla="*/ 29 w 51"/>
                  <a:gd name="T1" fmla="*/ 49 h 49"/>
                  <a:gd name="T2" fmla="*/ 50 w 51"/>
                  <a:gd name="T3" fmla="*/ 22 h 49"/>
                  <a:gd name="T4" fmla="*/ 23 w 51"/>
                  <a:gd name="T5" fmla="*/ 1 h 49"/>
                  <a:gd name="T6" fmla="*/ 2 w 51"/>
                  <a:gd name="T7" fmla="*/ 28 h 49"/>
                  <a:gd name="T8" fmla="*/ 26 w 51"/>
                  <a:gd name="T9" fmla="*/ 49 h 49"/>
                  <a:gd name="T10" fmla="*/ 29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9" y="49"/>
                    </a:moveTo>
                    <a:cubicBezTo>
                      <a:pt x="42" y="47"/>
                      <a:pt x="51" y="35"/>
                      <a:pt x="50" y="22"/>
                    </a:cubicBezTo>
                    <a:cubicBezTo>
                      <a:pt x="48" y="9"/>
                      <a:pt x="36" y="0"/>
                      <a:pt x="23" y="1"/>
                    </a:cubicBezTo>
                    <a:cubicBezTo>
                      <a:pt x="10" y="3"/>
                      <a:pt x="0" y="15"/>
                      <a:pt x="2" y="28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9" name="Freeform 6625"/>
              <p:cNvSpPr>
                <a:spLocks/>
              </p:cNvSpPr>
              <p:nvPr/>
            </p:nvSpPr>
            <p:spPr bwMode="auto">
              <a:xfrm>
                <a:off x="11788" y="-7438"/>
                <a:ext cx="130" cy="133"/>
              </a:xfrm>
              <a:custGeom>
                <a:avLst/>
                <a:gdLst>
                  <a:gd name="T0" fmla="*/ 20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8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2" y="50"/>
                      <a:pt x="24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0" name="Freeform 6626"/>
              <p:cNvSpPr>
                <a:spLocks/>
              </p:cNvSpPr>
              <p:nvPr/>
            </p:nvSpPr>
            <p:spPr bwMode="auto">
              <a:xfrm>
                <a:off x="16299" y="-10253"/>
                <a:ext cx="139" cy="136"/>
              </a:xfrm>
              <a:custGeom>
                <a:avLst/>
                <a:gdLst>
                  <a:gd name="T0" fmla="*/ 13 w 52"/>
                  <a:gd name="T1" fmla="*/ 46 h 51"/>
                  <a:gd name="T2" fmla="*/ 27 w 52"/>
                  <a:gd name="T3" fmla="*/ 51 h 51"/>
                  <a:gd name="T4" fmla="*/ 47 w 52"/>
                  <a:gd name="T5" fmla="*/ 41 h 51"/>
                  <a:gd name="T6" fmla="*/ 51 w 52"/>
                  <a:gd name="T7" fmla="*/ 24 h 51"/>
                  <a:gd name="T8" fmla="*/ 42 w 52"/>
                  <a:gd name="T9" fmla="*/ 8 h 51"/>
                  <a:gd name="T10" fmla="*/ 8 w 52"/>
                  <a:gd name="T11" fmla="*/ 13 h 51"/>
                  <a:gd name="T12" fmla="*/ 13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1" y="0"/>
                      <a:pt x="16" y="3"/>
                      <a:pt x="8" y="13"/>
                    </a:cubicBezTo>
                    <a:cubicBezTo>
                      <a:pt x="0" y="24"/>
                      <a:pt x="3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1" name="Freeform 6627"/>
              <p:cNvSpPr>
                <a:spLocks/>
              </p:cNvSpPr>
              <p:nvPr/>
            </p:nvSpPr>
            <p:spPr bwMode="auto">
              <a:xfrm>
                <a:off x="16395" y="-10386"/>
                <a:ext cx="139" cy="136"/>
              </a:xfrm>
              <a:custGeom>
                <a:avLst/>
                <a:gdLst>
                  <a:gd name="T0" fmla="*/ 13 w 52"/>
                  <a:gd name="T1" fmla="*/ 46 h 51"/>
                  <a:gd name="T2" fmla="*/ 27 w 52"/>
                  <a:gd name="T3" fmla="*/ 51 h 51"/>
                  <a:gd name="T4" fmla="*/ 47 w 52"/>
                  <a:gd name="T5" fmla="*/ 41 h 51"/>
                  <a:gd name="T6" fmla="*/ 51 w 52"/>
                  <a:gd name="T7" fmla="*/ 23 h 51"/>
                  <a:gd name="T8" fmla="*/ 41 w 52"/>
                  <a:gd name="T9" fmla="*/ 7 h 51"/>
                  <a:gd name="T10" fmla="*/ 8 w 52"/>
                  <a:gd name="T11" fmla="*/ 13 h 51"/>
                  <a:gd name="T12" fmla="*/ 13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0" y="35"/>
                      <a:pt x="52" y="29"/>
                      <a:pt x="51" y="23"/>
                    </a:cubicBezTo>
                    <a:cubicBezTo>
                      <a:pt x="50" y="17"/>
                      <a:pt x="46" y="11"/>
                      <a:pt x="41" y="7"/>
                    </a:cubicBezTo>
                    <a:cubicBezTo>
                      <a:pt x="30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2" name="Freeform 6628"/>
              <p:cNvSpPr>
                <a:spLocks/>
              </p:cNvSpPr>
              <p:nvPr/>
            </p:nvSpPr>
            <p:spPr bwMode="auto">
              <a:xfrm>
                <a:off x="16488" y="-10523"/>
                <a:ext cx="136" cy="137"/>
              </a:xfrm>
              <a:custGeom>
                <a:avLst/>
                <a:gdLst>
                  <a:gd name="T0" fmla="*/ 47 w 51"/>
                  <a:gd name="T1" fmla="*/ 40 h 51"/>
                  <a:gd name="T2" fmla="*/ 50 w 51"/>
                  <a:gd name="T3" fmla="*/ 22 h 51"/>
                  <a:gd name="T4" fmla="*/ 40 w 51"/>
                  <a:gd name="T5" fmla="*/ 7 h 51"/>
                  <a:gd name="T6" fmla="*/ 7 w 51"/>
                  <a:gd name="T7" fmla="*/ 14 h 51"/>
                  <a:gd name="T8" fmla="*/ 13 w 51"/>
                  <a:gd name="T9" fmla="*/ 47 h 51"/>
                  <a:gd name="T10" fmla="*/ 27 w 51"/>
                  <a:gd name="T11" fmla="*/ 51 h 51"/>
                  <a:gd name="T12" fmla="*/ 47 w 51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7" y="40"/>
                    </a:moveTo>
                    <a:cubicBezTo>
                      <a:pt x="50" y="35"/>
                      <a:pt x="51" y="29"/>
                      <a:pt x="50" y="22"/>
                    </a:cubicBezTo>
                    <a:cubicBezTo>
                      <a:pt x="49" y="16"/>
                      <a:pt x="45" y="11"/>
                      <a:pt x="40" y="7"/>
                    </a:cubicBez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3" y="47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3" name="Freeform 6629"/>
              <p:cNvSpPr>
                <a:spLocks/>
              </p:cNvSpPr>
              <p:nvPr/>
            </p:nvSpPr>
            <p:spPr bwMode="auto">
              <a:xfrm>
                <a:off x="16582" y="-10661"/>
                <a:ext cx="138" cy="136"/>
              </a:xfrm>
              <a:custGeom>
                <a:avLst/>
                <a:gdLst>
                  <a:gd name="T0" fmla="*/ 12 w 52"/>
                  <a:gd name="T1" fmla="*/ 47 h 51"/>
                  <a:gd name="T2" fmla="*/ 25 w 52"/>
                  <a:gd name="T3" fmla="*/ 51 h 51"/>
                  <a:gd name="T4" fmla="*/ 45 w 52"/>
                  <a:gd name="T5" fmla="*/ 40 h 51"/>
                  <a:gd name="T6" fmla="*/ 38 w 52"/>
                  <a:gd name="T7" fmla="*/ 7 h 51"/>
                  <a:gd name="T8" fmla="*/ 5 w 52"/>
                  <a:gd name="T9" fmla="*/ 14 h 51"/>
                  <a:gd name="T10" fmla="*/ 2 w 52"/>
                  <a:gd name="T11" fmla="*/ 32 h 51"/>
                  <a:gd name="T12" fmla="*/ 12 w 52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7"/>
                    </a:moveTo>
                    <a:cubicBezTo>
                      <a:pt x="16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9" y="14"/>
                      <a:pt x="38" y="7"/>
                    </a:cubicBezTo>
                    <a:cubicBezTo>
                      <a:pt x="27" y="0"/>
                      <a:pt x="12" y="4"/>
                      <a:pt x="5" y="14"/>
                    </a:cubicBezTo>
                    <a:cubicBezTo>
                      <a:pt x="2" y="20"/>
                      <a:pt x="0" y="26"/>
                      <a:pt x="2" y="32"/>
                    </a:cubicBezTo>
                    <a:cubicBezTo>
                      <a:pt x="3" y="39"/>
                      <a:pt x="7" y="44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4" name="Freeform 6630"/>
              <p:cNvSpPr>
                <a:spLocks/>
              </p:cNvSpPr>
              <p:nvPr/>
            </p:nvSpPr>
            <p:spPr bwMode="auto">
              <a:xfrm>
                <a:off x="16662" y="-10803"/>
                <a:ext cx="138" cy="136"/>
              </a:xfrm>
              <a:custGeom>
                <a:avLst/>
                <a:gdLst>
                  <a:gd name="T0" fmla="*/ 15 w 52"/>
                  <a:gd name="T1" fmla="*/ 48 h 51"/>
                  <a:gd name="T2" fmla="*/ 27 w 52"/>
                  <a:gd name="T3" fmla="*/ 51 h 51"/>
                  <a:gd name="T4" fmla="*/ 48 w 52"/>
                  <a:gd name="T5" fmla="*/ 40 h 51"/>
                  <a:gd name="T6" fmla="*/ 51 w 52"/>
                  <a:gd name="T7" fmla="*/ 22 h 51"/>
                  <a:gd name="T8" fmla="*/ 40 w 52"/>
                  <a:gd name="T9" fmla="*/ 7 h 51"/>
                  <a:gd name="T10" fmla="*/ 7 w 52"/>
                  <a:gd name="T11" fmla="*/ 15 h 51"/>
                  <a:gd name="T12" fmla="*/ 15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6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5" name="Freeform 6631"/>
              <p:cNvSpPr>
                <a:spLocks/>
              </p:cNvSpPr>
              <p:nvPr/>
            </p:nvSpPr>
            <p:spPr bwMode="auto">
              <a:xfrm>
                <a:off x="16744" y="-10944"/>
                <a:ext cx="147" cy="136"/>
              </a:xfrm>
              <a:custGeom>
                <a:avLst/>
                <a:gdLst>
                  <a:gd name="T0" fmla="*/ 48 w 55"/>
                  <a:gd name="T1" fmla="*/ 39 h 51"/>
                  <a:gd name="T2" fmla="*/ 39 w 55"/>
                  <a:gd name="T3" fmla="*/ 6 h 51"/>
                  <a:gd name="T4" fmla="*/ 7 w 55"/>
                  <a:gd name="T5" fmla="*/ 15 h 51"/>
                  <a:gd name="T6" fmla="*/ 16 w 55"/>
                  <a:gd name="T7" fmla="*/ 48 h 51"/>
                  <a:gd name="T8" fmla="*/ 27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8"/>
                      <a:pt x="51" y="13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6" name="Freeform 6632"/>
              <p:cNvSpPr>
                <a:spLocks/>
              </p:cNvSpPr>
              <p:nvPr/>
            </p:nvSpPr>
            <p:spPr bwMode="auto">
              <a:xfrm>
                <a:off x="16832" y="-11088"/>
                <a:ext cx="131" cy="136"/>
              </a:xfrm>
              <a:custGeom>
                <a:avLst/>
                <a:gdLst>
                  <a:gd name="T0" fmla="*/ 45 w 49"/>
                  <a:gd name="T1" fmla="*/ 38 h 51"/>
                  <a:gd name="T2" fmla="*/ 47 w 49"/>
                  <a:gd name="T3" fmla="*/ 20 h 51"/>
                  <a:gd name="T4" fmla="*/ 36 w 49"/>
                  <a:gd name="T5" fmla="*/ 6 h 51"/>
                  <a:gd name="T6" fmla="*/ 3 w 49"/>
                  <a:gd name="T7" fmla="*/ 15 h 51"/>
                  <a:gd name="T8" fmla="*/ 1 w 49"/>
                  <a:gd name="T9" fmla="*/ 34 h 51"/>
                  <a:gd name="T10" fmla="*/ 13 w 49"/>
                  <a:gd name="T11" fmla="*/ 48 h 51"/>
                  <a:gd name="T12" fmla="*/ 24 w 49"/>
                  <a:gd name="T13" fmla="*/ 51 h 51"/>
                  <a:gd name="T14" fmla="*/ 45 w 49"/>
                  <a:gd name="T1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8"/>
                    </a:moveTo>
                    <a:cubicBezTo>
                      <a:pt x="48" y="33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6" y="6"/>
                    </a:cubicBezTo>
                    <a:cubicBezTo>
                      <a:pt x="24" y="0"/>
                      <a:pt x="9" y="4"/>
                      <a:pt x="3" y="15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3" y="40"/>
                      <a:pt x="7" y="45"/>
                      <a:pt x="13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7" name="Freeform 6633"/>
              <p:cNvSpPr>
                <a:spLocks/>
              </p:cNvSpPr>
              <p:nvPr/>
            </p:nvSpPr>
            <p:spPr bwMode="auto">
              <a:xfrm>
                <a:off x="16974" y="-11384"/>
                <a:ext cx="144" cy="136"/>
              </a:xfrm>
              <a:custGeom>
                <a:avLst/>
                <a:gdLst>
                  <a:gd name="T0" fmla="*/ 49 w 54"/>
                  <a:gd name="T1" fmla="*/ 38 h 51"/>
                  <a:gd name="T2" fmla="*/ 38 w 54"/>
                  <a:gd name="T3" fmla="*/ 6 h 51"/>
                  <a:gd name="T4" fmla="*/ 6 w 54"/>
                  <a:gd name="T5" fmla="*/ 17 h 51"/>
                  <a:gd name="T6" fmla="*/ 17 w 54"/>
                  <a:gd name="T7" fmla="*/ 49 h 51"/>
                  <a:gd name="T8" fmla="*/ 27 w 54"/>
                  <a:gd name="T9" fmla="*/ 51 h 51"/>
                  <a:gd name="T10" fmla="*/ 49 w 54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9" y="38"/>
                    </a:moveTo>
                    <a:cubicBezTo>
                      <a:pt x="54" y="26"/>
                      <a:pt x="49" y="11"/>
                      <a:pt x="38" y="6"/>
                    </a:cubicBezTo>
                    <a:cubicBezTo>
                      <a:pt x="26" y="0"/>
                      <a:pt x="11" y="5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ubicBezTo>
                      <a:pt x="20" y="50"/>
                      <a:pt x="24" y="51"/>
                      <a:pt x="27" y="51"/>
                    </a:cubicBezTo>
                    <a:cubicBezTo>
                      <a:pt x="36" y="51"/>
                      <a:pt x="45" y="46"/>
                      <a:pt x="4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8" name="Freeform 6634"/>
              <p:cNvSpPr>
                <a:spLocks/>
              </p:cNvSpPr>
              <p:nvPr/>
            </p:nvSpPr>
            <p:spPr bwMode="auto">
              <a:xfrm>
                <a:off x="17043" y="-11534"/>
                <a:ext cx="139" cy="136"/>
              </a:xfrm>
              <a:custGeom>
                <a:avLst/>
                <a:gdLst>
                  <a:gd name="T0" fmla="*/ 17 w 52"/>
                  <a:gd name="T1" fmla="*/ 48 h 51"/>
                  <a:gd name="T2" fmla="*/ 27 w 52"/>
                  <a:gd name="T3" fmla="*/ 51 h 51"/>
                  <a:gd name="T4" fmla="*/ 49 w 52"/>
                  <a:gd name="T5" fmla="*/ 37 h 51"/>
                  <a:gd name="T6" fmla="*/ 50 w 52"/>
                  <a:gd name="T7" fmla="*/ 18 h 51"/>
                  <a:gd name="T8" fmla="*/ 37 w 52"/>
                  <a:gd name="T9" fmla="*/ 5 h 51"/>
                  <a:gd name="T10" fmla="*/ 6 w 52"/>
                  <a:gd name="T11" fmla="*/ 17 h 51"/>
                  <a:gd name="T12" fmla="*/ 17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8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7"/>
                    </a:cubicBezTo>
                    <a:cubicBezTo>
                      <a:pt x="52" y="31"/>
                      <a:pt x="52" y="24"/>
                      <a:pt x="50" y="18"/>
                    </a:cubicBezTo>
                    <a:cubicBezTo>
                      <a:pt x="47" y="12"/>
                      <a:pt x="43" y="8"/>
                      <a:pt x="37" y="5"/>
                    </a:cubicBezTo>
                    <a:cubicBezTo>
                      <a:pt x="25" y="0"/>
                      <a:pt x="11" y="5"/>
                      <a:pt x="6" y="17"/>
                    </a:cubicBezTo>
                    <a:cubicBezTo>
                      <a:pt x="0" y="29"/>
                      <a:pt x="5" y="43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9" name="Freeform 6635"/>
              <p:cNvSpPr>
                <a:spLocks/>
              </p:cNvSpPr>
              <p:nvPr/>
            </p:nvSpPr>
            <p:spPr bwMode="auto">
              <a:xfrm>
                <a:off x="17118" y="-11686"/>
                <a:ext cx="130" cy="134"/>
              </a:xfrm>
              <a:custGeom>
                <a:avLst/>
                <a:gdLst>
                  <a:gd name="T0" fmla="*/ 46 w 49"/>
                  <a:gd name="T1" fmla="*/ 36 h 50"/>
                  <a:gd name="T2" fmla="*/ 46 w 49"/>
                  <a:gd name="T3" fmla="*/ 18 h 50"/>
                  <a:gd name="T4" fmla="*/ 33 w 49"/>
                  <a:gd name="T5" fmla="*/ 5 h 50"/>
                  <a:gd name="T6" fmla="*/ 2 w 49"/>
                  <a:gd name="T7" fmla="*/ 17 h 50"/>
                  <a:gd name="T8" fmla="*/ 2 w 49"/>
                  <a:gd name="T9" fmla="*/ 35 h 50"/>
                  <a:gd name="T10" fmla="*/ 15 w 49"/>
                  <a:gd name="T11" fmla="*/ 48 h 50"/>
                  <a:gd name="T12" fmla="*/ 24 w 49"/>
                  <a:gd name="T13" fmla="*/ 50 h 50"/>
                  <a:gd name="T14" fmla="*/ 46 w 49"/>
                  <a:gd name="T15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6" y="36"/>
                    </a:moveTo>
                    <a:cubicBezTo>
                      <a:pt x="48" y="30"/>
                      <a:pt x="49" y="24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2" y="0"/>
                      <a:pt x="7" y="5"/>
                      <a:pt x="2" y="17"/>
                    </a:cubicBezTo>
                    <a:cubicBezTo>
                      <a:pt x="0" y="23"/>
                      <a:pt x="0" y="30"/>
                      <a:pt x="2" y="35"/>
                    </a:cubicBezTo>
                    <a:cubicBezTo>
                      <a:pt x="4" y="41"/>
                      <a:pt x="9" y="46"/>
                      <a:pt x="15" y="48"/>
                    </a:cubicBezTo>
                    <a:cubicBezTo>
                      <a:pt x="18" y="50"/>
                      <a:pt x="21" y="50"/>
                      <a:pt x="24" y="50"/>
                    </a:cubicBezTo>
                    <a:cubicBezTo>
                      <a:pt x="34" y="50"/>
                      <a:pt x="42" y="4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0" name="Freeform 6636"/>
              <p:cNvSpPr>
                <a:spLocks/>
              </p:cNvSpPr>
              <p:nvPr/>
            </p:nvSpPr>
            <p:spPr bwMode="auto">
              <a:xfrm>
                <a:off x="17179" y="-11841"/>
                <a:ext cx="131" cy="136"/>
              </a:xfrm>
              <a:custGeom>
                <a:avLst/>
                <a:gdLst>
                  <a:gd name="T0" fmla="*/ 46 w 49"/>
                  <a:gd name="T1" fmla="*/ 17 h 51"/>
                  <a:gd name="T2" fmla="*/ 33 w 49"/>
                  <a:gd name="T3" fmla="*/ 5 h 51"/>
                  <a:gd name="T4" fmla="*/ 2 w 49"/>
                  <a:gd name="T5" fmla="*/ 18 h 51"/>
                  <a:gd name="T6" fmla="*/ 3 w 49"/>
                  <a:gd name="T7" fmla="*/ 36 h 51"/>
                  <a:gd name="T8" fmla="*/ 16 w 49"/>
                  <a:gd name="T9" fmla="*/ 49 h 51"/>
                  <a:gd name="T10" fmla="*/ 25 w 49"/>
                  <a:gd name="T11" fmla="*/ 51 h 51"/>
                  <a:gd name="T12" fmla="*/ 47 w 49"/>
                  <a:gd name="T13" fmla="*/ 36 h 51"/>
                  <a:gd name="T14" fmla="*/ 46 w 49"/>
                  <a:gd name="T1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17"/>
                    </a:moveTo>
                    <a:cubicBezTo>
                      <a:pt x="44" y="11"/>
                      <a:pt x="39" y="7"/>
                      <a:pt x="33" y="5"/>
                    </a:cubicBez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0" y="30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ubicBezTo>
                      <a:pt x="19" y="50"/>
                      <a:pt x="21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49" y="30"/>
                      <a:pt x="49" y="23"/>
                      <a:pt x="4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1" name="Freeform 6637"/>
              <p:cNvSpPr>
                <a:spLocks/>
              </p:cNvSpPr>
              <p:nvPr/>
            </p:nvSpPr>
            <p:spPr bwMode="auto">
              <a:xfrm>
                <a:off x="17238" y="-11998"/>
                <a:ext cx="138" cy="136"/>
              </a:xfrm>
              <a:custGeom>
                <a:avLst/>
                <a:gdLst>
                  <a:gd name="T0" fmla="*/ 47 w 52"/>
                  <a:gd name="T1" fmla="*/ 35 h 51"/>
                  <a:gd name="T2" fmla="*/ 33 w 52"/>
                  <a:gd name="T3" fmla="*/ 5 h 51"/>
                  <a:gd name="T4" fmla="*/ 2 w 52"/>
                  <a:gd name="T5" fmla="*/ 19 h 51"/>
                  <a:gd name="T6" fmla="*/ 3 w 52"/>
                  <a:gd name="T7" fmla="*/ 37 h 51"/>
                  <a:gd name="T8" fmla="*/ 16 w 52"/>
                  <a:gd name="T9" fmla="*/ 50 h 51"/>
                  <a:gd name="T10" fmla="*/ 25 w 52"/>
                  <a:gd name="T11" fmla="*/ 51 h 51"/>
                  <a:gd name="T12" fmla="*/ 47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35"/>
                    </a:moveTo>
                    <a:cubicBezTo>
                      <a:pt x="52" y="23"/>
                      <a:pt x="45" y="9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4" y="45"/>
                      <a:pt x="47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2" name="Freeform 6638"/>
              <p:cNvSpPr>
                <a:spLocks/>
              </p:cNvSpPr>
              <p:nvPr/>
            </p:nvSpPr>
            <p:spPr bwMode="auto">
              <a:xfrm>
                <a:off x="17294" y="-12155"/>
                <a:ext cx="130" cy="136"/>
              </a:xfrm>
              <a:custGeom>
                <a:avLst/>
                <a:gdLst>
                  <a:gd name="T0" fmla="*/ 17 w 49"/>
                  <a:gd name="T1" fmla="*/ 50 h 51"/>
                  <a:gd name="T2" fmla="*/ 25 w 49"/>
                  <a:gd name="T3" fmla="*/ 51 h 51"/>
                  <a:gd name="T4" fmla="*/ 47 w 49"/>
                  <a:gd name="T5" fmla="*/ 35 h 51"/>
                  <a:gd name="T6" fmla="*/ 46 w 49"/>
                  <a:gd name="T7" fmla="*/ 17 h 51"/>
                  <a:gd name="T8" fmla="*/ 32 w 49"/>
                  <a:gd name="T9" fmla="*/ 4 h 51"/>
                  <a:gd name="T10" fmla="*/ 2 w 49"/>
                  <a:gd name="T11" fmla="*/ 19 h 51"/>
                  <a:gd name="T12" fmla="*/ 3 w 49"/>
                  <a:gd name="T13" fmla="*/ 37 h 51"/>
                  <a:gd name="T14" fmla="*/ 17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50"/>
                    </a:moveTo>
                    <a:cubicBezTo>
                      <a:pt x="19" y="50"/>
                      <a:pt x="22" y="51"/>
                      <a:pt x="25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6" y="43"/>
                      <a:pt x="11" y="47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3" name="Freeform 6639"/>
              <p:cNvSpPr>
                <a:spLocks/>
              </p:cNvSpPr>
              <p:nvPr/>
            </p:nvSpPr>
            <p:spPr bwMode="auto">
              <a:xfrm>
                <a:off x="17344" y="-12313"/>
                <a:ext cx="139" cy="134"/>
              </a:xfrm>
              <a:custGeom>
                <a:avLst/>
                <a:gdLst>
                  <a:gd name="T0" fmla="*/ 2 w 52"/>
                  <a:gd name="T1" fmla="*/ 19 h 50"/>
                  <a:gd name="T2" fmla="*/ 4 w 52"/>
                  <a:gd name="T3" fmla="*/ 37 h 50"/>
                  <a:gd name="T4" fmla="*/ 18 w 52"/>
                  <a:gd name="T5" fmla="*/ 49 h 50"/>
                  <a:gd name="T6" fmla="*/ 25 w 52"/>
                  <a:gd name="T7" fmla="*/ 50 h 50"/>
                  <a:gd name="T8" fmla="*/ 48 w 52"/>
                  <a:gd name="T9" fmla="*/ 33 h 50"/>
                  <a:gd name="T10" fmla="*/ 32 w 52"/>
                  <a:gd name="T11" fmla="*/ 3 h 50"/>
                  <a:gd name="T12" fmla="*/ 2 w 52"/>
                  <a:gd name="T1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" y="19"/>
                    </a:moveTo>
                    <a:cubicBezTo>
                      <a:pt x="0" y="25"/>
                      <a:pt x="1" y="32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2" y="21"/>
                      <a:pt x="45" y="7"/>
                      <a:pt x="32" y="3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4" name="Freeform 6640"/>
              <p:cNvSpPr>
                <a:spLocks/>
              </p:cNvSpPr>
              <p:nvPr/>
            </p:nvSpPr>
            <p:spPr bwMode="auto">
              <a:xfrm>
                <a:off x="17387" y="-12476"/>
                <a:ext cx="139" cy="136"/>
              </a:xfrm>
              <a:custGeom>
                <a:avLst/>
                <a:gdLst>
                  <a:gd name="T0" fmla="*/ 4 w 52"/>
                  <a:gd name="T1" fmla="*/ 20 h 51"/>
                  <a:gd name="T2" fmla="*/ 20 w 52"/>
                  <a:gd name="T3" fmla="*/ 50 h 51"/>
                  <a:gd name="T4" fmla="*/ 27 w 52"/>
                  <a:gd name="T5" fmla="*/ 51 h 51"/>
                  <a:gd name="T6" fmla="*/ 50 w 52"/>
                  <a:gd name="T7" fmla="*/ 34 h 51"/>
                  <a:gd name="T8" fmla="*/ 48 w 52"/>
                  <a:gd name="T9" fmla="*/ 15 h 51"/>
                  <a:gd name="T10" fmla="*/ 34 w 52"/>
                  <a:gd name="T11" fmla="*/ 4 h 51"/>
                  <a:gd name="T12" fmla="*/ 4 w 52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20"/>
                    </a:moveTo>
                    <a:cubicBezTo>
                      <a:pt x="0" y="33"/>
                      <a:pt x="8" y="46"/>
                      <a:pt x="20" y="50"/>
                    </a:cubicBez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1" y="0"/>
                      <a:pt x="8" y="8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5" name="Freeform 6641"/>
              <p:cNvSpPr>
                <a:spLocks/>
              </p:cNvSpPr>
              <p:nvPr/>
            </p:nvSpPr>
            <p:spPr bwMode="auto">
              <a:xfrm>
                <a:off x="17432" y="-12638"/>
                <a:ext cx="142" cy="136"/>
              </a:xfrm>
              <a:custGeom>
                <a:avLst/>
                <a:gdLst>
                  <a:gd name="T0" fmla="*/ 4 w 53"/>
                  <a:gd name="T1" fmla="*/ 21 h 51"/>
                  <a:gd name="T2" fmla="*/ 21 w 53"/>
                  <a:gd name="T3" fmla="*/ 50 h 51"/>
                  <a:gd name="T4" fmla="*/ 27 w 53"/>
                  <a:gd name="T5" fmla="*/ 51 h 51"/>
                  <a:gd name="T6" fmla="*/ 50 w 53"/>
                  <a:gd name="T7" fmla="*/ 33 h 51"/>
                  <a:gd name="T8" fmla="*/ 33 w 53"/>
                  <a:gd name="T9" fmla="*/ 4 h 51"/>
                  <a:gd name="T10" fmla="*/ 4 w 53"/>
                  <a:gd name="T11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4" y="21"/>
                    </a:moveTo>
                    <a:cubicBezTo>
                      <a:pt x="0" y="33"/>
                      <a:pt x="8" y="46"/>
                      <a:pt x="21" y="50"/>
                    </a:cubicBez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3"/>
                      <a:pt x="50" y="33"/>
                    </a:cubicBezTo>
                    <a:cubicBezTo>
                      <a:pt x="53" y="20"/>
                      <a:pt x="46" y="7"/>
                      <a:pt x="33" y="4"/>
                    </a:cubicBezTo>
                    <a:cubicBezTo>
                      <a:pt x="20" y="0"/>
                      <a:pt x="7" y="8"/>
                      <a:pt x="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6" name="Freeform 6642"/>
              <p:cNvSpPr>
                <a:spLocks/>
              </p:cNvSpPr>
              <p:nvPr/>
            </p:nvSpPr>
            <p:spPr bwMode="auto">
              <a:xfrm>
                <a:off x="17475" y="-12801"/>
                <a:ext cx="139" cy="133"/>
              </a:xfrm>
              <a:custGeom>
                <a:avLst/>
                <a:gdLst>
                  <a:gd name="T0" fmla="*/ 32 w 52"/>
                  <a:gd name="T1" fmla="*/ 3 h 50"/>
                  <a:gd name="T2" fmla="*/ 3 w 52"/>
                  <a:gd name="T3" fmla="*/ 21 h 50"/>
                  <a:gd name="T4" fmla="*/ 20 w 52"/>
                  <a:gd name="T5" fmla="*/ 49 h 50"/>
                  <a:gd name="T6" fmla="*/ 26 w 52"/>
                  <a:gd name="T7" fmla="*/ 50 h 50"/>
                  <a:gd name="T8" fmla="*/ 49 w 52"/>
                  <a:gd name="T9" fmla="*/ 32 h 50"/>
                  <a:gd name="T10" fmla="*/ 3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7" name="Freeform 6643"/>
              <p:cNvSpPr>
                <a:spLocks/>
              </p:cNvSpPr>
              <p:nvPr/>
            </p:nvSpPr>
            <p:spPr bwMode="auto">
              <a:xfrm>
                <a:off x="17515" y="-12967"/>
                <a:ext cx="136" cy="134"/>
              </a:xfrm>
              <a:custGeom>
                <a:avLst/>
                <a:gdLst>
                  <a:gd name="T0" fmla="*/ 1 w 51"/>
                  <a:gd name="T1" fmla="*/ 21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1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8" name="Freeform 6644"/>
              <p:cNvSpPr>
                <a:spLocks/>
              </p:cNvSpPr>
              <p:nvPr/>
            </p:nvSpPr>
            <p:spPr bwMode="auto">
              <a:xfrm>
                <a:off x="17600" y="-13471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6 w 51"/>
                  <a:gd name="T5" fmla="*/ 49 h 49"/>
                  <a:gd name="T6" fmla="*/ 49 w 51"/>
                  <a:gd name="T7" fmla="*/ 29 h 49"/>
                  <a:gd name="T8" fmla="*/ 29 w 51"/>
                  <a:gd name="T9" fmla="*/ 2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9" name="Freeform 6645"/>
              <p:cNvSpPr>
                <a:spLocks/>
              </p:cNvSpPr>
              <p:nvPr/>
            </p:nvSpPr>
            <p:spPr bwMode="auto">
              <a:xfrm>
                <a:off x="17622" y="-13642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2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2"/>
                      <a:pt x="48" y="15"/>
                      <a:pt x="44" y="10"/>
                    </a:cubicBezTo>
                    <a:cubicBezTo>
                      <a:pt x="40" y="5"/>
                      <a:pt x="35" y="2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0" name="Freeform 6646"/>
              <p:cNvSpPr>
                <a:spLocks/>
              </p:cNvSpPr>
              <p:nvPr/>
            </p:nvSpPr>
            <p:spPr bwMode="auto">
              <a:xfrm>
                <a:off x="17640" y="-13812"/>
                <a:ext cx="131" cy="130"/>
              </a:xfrm>
              <a:custGeom>
                <a:avLst/>
                <a:gdLst>
                  <a:gd name="T0" fmla="*/ 6 w 49"/>
                  <a:gd name="T1" fmla="*/ 40 h 49"/>
                  <a:gd name="T2" fmla="*/ 23 w 49"/>
                  <a:gd name="T3" fmla="*/ 48 h 49"/>
                  <a:gd name="T4" fmla="*/ 25 w 49"/>
                  <a:gd name="T5" fmla="*/ 49 h 49"/>
                  <a:gd name="T6" fmla="*/ 49 w 49"/>
                  <a:gd name="T7" fmla="*/ 27 h 49"/>
                  <a:gd name="T8" fmla="*/ 43 w 49"/>
                  <a:gd name="T9" fmla="*/ 9 h 49"/>
                  <a:gd name="T10" fmla="*/ 27 w 49"/>
                  <a:gd name="T11" fmla="*/ 1 h 49"/>
                  <a:gd name="T12" fmla="*/ 1 w 49"/>
                  <a:gd name="T13" fmla="*/ 22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1" y="45"/>
                      <a:pt x="16" y="48"/>
                      <a:pt x="23" y="48"/>
                    </a:cubicBezTo>
                    <a:cubicBezTo>
                      <a:pt x="23" y="48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9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1" name="Freeform 6647"/>
              <p:cNvSpPr>
                <a:spLocks/>
              </p:cNvSpPr>
              <p:nvPr/>
            </p:nvSpPr>
            <p:spPr bwMode="auto">
              <a:xfrm>
                <a:off x="17654" y="-13986"/>
                <a:ext cx="130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8 w 49"/>
                  <a:gd name="T7" fmla="*/ 26 h 48"/>
                  <a:gd name="T8" fmla="*/ 43 w 49"/>
                  <a:gd name="T9" fmla="*/ 9 h 48"/>
                  <a:gd name="T10" fmla="*/ 26 w 49"/>
                  <a:gd name="T11" fmla="*/ 1 h 48"/>
                  <a:gd name="T12" fmla="*/ 1 w 49"/>
                  <a:gd name="T13" fmla="*/ 23 h 48"/>
                  <a:gd name="T14" fmla="*/ 7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8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2" name="Freeform 6648"/>
              <p:cNvSpPr>
                <a:spLocks/>
              </p:cNvSpPr>
              <p:nvPr/>
            </p:nvSpPr>
            <p:spPr bwMode="auto">
              <a:xfrm>
                <a:off x="17662" y="-14159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25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3" name="Freeform 6649"/>
              <p:cNvSpPr>
                <a:spLocks/>
              </p:cNvSpPr>
              <p:nvPr/>
            </p:nvSpPr>
            <p:spPr bwMode="auto">
              <a:xfrm>
                <a:off x="17667" y="-14335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25 w 49"/>
                  <a:gd name="T7" fmla="*/ 0 h 48"/>
                  <a:gd name="T8" fmla="*/ 1 w 49"/>
                  <a:gd name="T9" fmla="*/ 24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7"/>
                      <a:pt x="48" y="25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2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4" name="Freeform 6650"/>
              <p:cNvSpPr>
                <a:spLocks/>
              </p:cNvSpPr>
              <p:nvPr/>
            </p:nvSpPr>
            <p:spPr bwMode="auto">
              <a:xfrm>
                <a:off x="17670" y="-1451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5" name="Freeform 6651"/>
              <p:cNvSpPr>
                <a:spLocks/>
              </p:cNvSpPr>
              <p:nvPr/>
            </p:nvSpPr>
            <p:spPr bwMode="auto">
              <a:xfrm>
                <a:off x="17664" y="-14688"/>
                <a:ext cx="128" cy="129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7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8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6" name="Freeform 6652"/>
              <p:cNvSpPr>
                <a:spLocks/>
              </p:cNvSpPr>
              <p:nvPr/>
            </p:nvSpPr>
            <p:spPr bwMode="auto">
              <a:xfrm>
                <a:off x="17656" y="-1486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2 w 48"/>
                  <a:gd name="T13" fmla="*/ 40 h 48"/>
                  <a:gd name="T14" fmla="*/ 48 w 48"/>
                  <a:gd name="T15" fmla="*/ 22 h 48"/>
                  <a:gd name="T16" fmla="*/ 24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7" name="Freeform 6653"/>
              <p:cNvSpPr>
                <a:spLocks/>
              </p:cNvSpPr>
              <p:nvPr/>
            </p:nvSpPr>
            <p:spPr bwMode="auto">
              <a:xfrm>
                <a:off x="17640" y="-15037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2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3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2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7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8" name="Freeform 6654"/>
              <p:cNvSpPr>
                <a:spLocks/>
              </p:cNvSpPr>
              <p:nvPr/>
            </p:nvSpPr>
            <p:spPr bwMode="auto">
              <a:xfrm>
                <a:off x="17627" y="-15211"/>
                <a:ext cx="128" cy="131"/>
              </a:xfrm>
              <a:custGeom>
                <a:avLst/>
                <a:gdLst>
                  <a:gd name="T0" fmla="*/ 22 w 48"/>
                  <a:gd name="T1" fmla="*/ 2 h 49"/>
                  <a:gd name="T2" fmla="*/ 6 w 48"/>
                  <a:gd name="T3" fmla="*/ 10 h 49"/>
                  <a:gd name="T4" fmla="*/ 0 w 48"/>
                  <a:gd name="T5" fmla="*/ 28 h 49"/>
                  <a:gd name="T6" fmla="*/ 24 w 48"/>
                  <a:gd name="T7" fmla="*/ 49 h 49"/>
                  <a:gd name="T8" fmla="*/ 27 w 48"/>
                  <a:gd name="T9" fmla="*/ 49 h 49"/>
                  <a:gd name="T10" fmla="*/ 43 w 48"/>
                  <a:gd name="T11" fmla="*/ 40 h 49"/>
                  <a:gd name="T12" fmla="*/ 48 w 48"/>
                  <a:gd name="T13" fmla="*/ 23 h 49"/>
                  <a:gd name="T14" fmla="*/ 22 w 48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2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8" y="29"/>
                      <a:pt x="48" y="23"/>
                    </a:cubicBezTo>
                    <a:cubicBezTo>
                      <a:pt x="46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9" name="Freeform 6655"/>
              <p:cNvSpPr>
                <a:spLocks/>
              </p:cNvSpPr>
              <p:nvPr/>
            </p:nvSpPr>
            <p:spPr bwMode="auto">
              <a:xfrm>
                <a:off x="17606" y="-15381"/>
                <a:ext cx="133" cy="130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0" name="Freeform 6656"/>
              <p:cNvSpPr>
                <a:spLocks/>
              </p:cNvSpPr>
              <p:nvPr/>
            </p:nvSpPr>
            <p:spPr bwMode="auto">
              <a:xfrm>
                <a:off x="17579" y="-15552"/>
                <a:ext cx="136" cy="131"/>
              </a:xfrm>
              <a:custGeom>
                <a:avLst/>
                <a:gdLst>
                  <a:gd name="T0" fmla="*/ 21 w 51"/>
                  <a:gd name="T1" fmla="*/ 2 h 49"/>
                  <a:gd name="T2" fmla="*/ 6 w 51"/>
                  <a:gd name="T3" fmla="*/ 11 h 49"/>
                  <a:gd name="T4" fmla="*/ 1 w 51"/>
                  <a:gd name="T5" fmla="*/ 29 h 49"/>
                  <a:gd name="T6" fmla="*/ 25 w 51"/>
                  <a:gd name="T7" fmla="*/ 49 h 49"/>
                  <a:gd name="T8" fmla="*/ 29 w 51"/>
                  <a:gd name="T9" fmla="*/ 49 h 49"/>
                  <a:gd name="T10" fmla="*/ 49 w 51"/>
                  <a:gd name="T11" fmla="*/ 22 h 49"/>
                  <a:gd name="T12" fmla="*/ 21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1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1" name="Freeform 6657"/>
              <p:cNvSpPr>
                <a:spLocks/>
              </p:cNvSpPr>
              <p:nvPr/>
            </p:nvSpPr>
            <p:spPr bwMode="auto">
              <a:xfrm>
                <a:off x="17552" y="-15720"/>
                <a:ext cx="134" cy="131"/>
              </a:xfrm>
              <a:custGeom>
                <a:avLst/>
                <a:gdLst>
                  <a:gd name="T0" fmla="*/ 20 w 50"/>
                  <a:gd name="T1" fmla="*/ 2 h 49"/>
                  <a:gd name="T2" fmla="*/ 5 w 50"/>
                  <a:gd name="T3" fmla="*/ 12 h 49"/>
                  <a:gd name="T4" fmla="*/ 1 w 50"/>
                  <a:gd name="T5" fmla="*/ 30 h 49"/>
                  <a:gd name="T6" fmla="*/ 24 w 50"/>
                  <a:gd name="T7" fmla="*/ 49 h 49"/>
                  <a:gd name="T8" fmla="*/ 28 w 50"/>
                  <a:gd name="T9" fmla="*/ 49 h 49"/>
                  <a:gd name="T10" fmla="*/ 48 w 50"/>
                  <a:gd name="T11" fmla="*/ 21 h 49"/>
                  <a:gd name="T12" fmla="*/ 20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0" y="2"/>
                    </a:moveTo>
                    <a:cubicBezTo>
                      <a:pt x="14" y="3"/>
                      <a:pt x="8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4"/>
                      <a:pt x="48" y="21"/>
                    </a:cubicBezTo>
                    <a:cubicBezTo>
                      <a:pt x="45" y="9"/>
                      <a:pt x="33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2" name="Freeform 6658"/>
              <p:cNvSpPr>
                <a:spLocks/>
              </p:cNvSpPr>
              <p:nvPr/>
            </p:nvSpPr>
            <p:spPr bwMode="auto">
              <a:xfrm>
                <a:off x="17515" y="-15888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4"/>
                      <a:pt x="51" y="27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3" name="Freeform 6659"/>
              <p:cNvSpPr>
                <a:spLocks/>
              </p:cNvSpPr>
              <p:nvPr/>
            </p:nvSpPr>
            <p:spPr bwMode="auto">
              <a:xfrm>
                <a:off x="17478" y="-16054"/>
                <a:ext cx="136" cy="134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1 h 50"/>
                  <a:gd name="T4" fmla="*/ 26 w 51"/>
                  <a:gd name="T5" fmla="*/ 50 h 50"/>
                  <a:gd name="T6" fmla="*/ 32 w 51"/>
                  <a:gd name="T7" fmla="*/ 49 h 50"/>
                  <a:gd name="T8" fmla="*/ 46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3" y="44"/>
                      <a:pt x="46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4" name="Freeform 6660"/>
              <p:cNvSpPr>
                <a:spLocks/>
              </p:cNvSpPr>
              <p:nvPr/>
            </p:nvSpPr>
            <p:spPr bwMode="auto">
              <a:xfrm>
                <a:off x="17440" y="-16219"/>
                <a:ext cx="136" cy="133"/>
              </a:xfrm>
              <a:custGeom>
                <a:avLst/>
                <a:gdLst>
                  <a:gd name="T0" fmla="*/ 19 w 51"/>
                  <a:gd name="T1" fmla="*/ 3 h 50"/>
                  <a:gd name="T2" fmla="*/ 5 w 51"/>
                  <a:gd name="T3" fmla="*/ 14 h 50"/>
                  <a:gd name="T4" fmla="*/ 2 w 51"/>
                  <a:gd name="T5" fmla="*/ 32 h 50"/>
                  <a:gd name="T6" fmla="*/ 25 w 51"/>
                  <a:gd name="T7" fmla="*/ 50 h 50"/>
                  <a:gd name="T8" fmla="*/ 31 w 51"/>
                  <a:gd name="T9" fmla="*/ 49 h 50"/>
                  <a:gd name="T10" fmla="*/ 48 w 51"/>
                  <a:gd name="T11" fmla="*/ 20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3" y="5"/>
                      <a:pt x="8" y="9"/>
                      <a:pt x="5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4" y="46"/>
                      <a:pt x="51" y="33"/>
                      <a:pt x="48" y="20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5" name="Freeform 6661"/>
              <p:cNvSpPr>
                <a:spLocks/>
              </p:cNvSpPr>
              <p:nvPr/>
            </p:nvSpPr>
            <p:spPr bwMode="auto">
              <a:xfrm>
                <a:off x="17392" y="-16382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33 w 51"/>
                  <a:gd name="T3" fmla="*/ 49 h 50"/>
                  <a:gd name="T4" fmla="*/ 47 w 51"/>
                  <a:gd name="T5" fmla="*/ 38 h 50"/>
                  <a:gd name="T6" fmla="*/ 50 w 51"/>
                  <a:gd name="T7" fmla="*/ 20 h 50"/>
                  <a:gd name="T8" fmla="*/ 20 w 51"/>
                  <a:gd name="T9" fmla="*/ 3 h 50"/>
                  <a:gd name="T10" fmla="*/ 4 w 51"/>
                  <a:gd name="T11" fmla="*/ 33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29" y="50"/>
                      <a:pt x="31" y="50"/>
                      <a:pt x="33" y="49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50" y="20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7" y="7"/>
                      <a:pt x="0" y="20"/>
                      <a:pt x="4" y="33"/>
                    </a:cubicBezTo>
                    <a:cubicBezTo>
                      <a:pt x="6" y="43"/>
                      <a:pt x="16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6" name="Freeform 6662"/>
              <p:cNvSpPr>
                <a:spLocks/>
              </p:cNvSpPr>
              <p:nvPr/>
            </p:nvSpPr>
            <p:spPr bwMode="auto">
              <a:xfrm>
                <a:off x="28663" y="-17137"/>
                <a:ext cx="143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7" name="Freeform 6663"/>
              <p:cNvSpPr>
                <a:spLocks/>
              </p:cNvSpPr>
              <p:nvPr/>
            </p:nvSpPr>
            <p:spPr bwMode="auto">
              <a:xfrm>
                <a:off x="28604" y="-16982"/>
                <a:ext cx="136" cy="136"/>
              </a:xfrm>
              <a:custGeom>
                <a:avLst/>
                <a:gdLst>
                  <a:gd name="T0" fmla="*/ 35 w 51"/>
                  <a:gd name="T1" fmla="*/ 5 h 51"/>
                  <a:gd name="T2" fmla="*/ 4 w 51"/>
                  <a:gd name="T3" fmla="*/ 19 h 51"/>
                  <a:gd name="T4" fmla="*/ 18 w 51"/>
                  <a:gd name="T5" fmla="*/ 49 h 51"/>
                  <a:gd name="T6" fmla="*/ 27 w 51"/>
                  <a:gd name="T7" fmla="*/ 51 h 51"/>
                  <a:gd name="T8" fmla="*/ 49 w 51"/>
                  <a:gd name="T9" fmla="*/ 36 h 51"/>
                  <a:gd name="T10" fmla="*/ 48 w 51"/>
                  <a:gd name="T11" fmla="*/ 17 h 51"/>
                  <a:gd name="T12" fmla="*/ 35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5" y="5"/>
                    </a:moveTo>
                    <a:cubicBezTo>
                      <a:pt x="23" y="0"/>
                      <a:pt x="9" y="7"/>
                      <a:pt x="4" y="19"/>
                    </a:cubicBezTo>
                    <a:cubicBezTo>
                      <a:pt x="0" y="31"/>
                      <a:pt x="6" y="45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3"/>
                      <a:pt x="48" y="17"/>
                    </a:cubicBezTo>
                    <a:cubicBezTo>
                      <a:pt x="46" y="11"/>
                      <a:pt x="41" y="7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8" name="Freeform 6664"/>
              <p:cNvSpPr>
                <a:spLocks/>
              </p:cNvSpPr>
              <p:nvPr/>
            </p:nvSpPr>
            <p:spPr bwMode="auto">
              <a:xfrm>
                <a:off x="28553" y="-16825"/>
                <a:ext cx="136" cy="136"/>
              </a:xfrm>
              <a:custGeom>
                <a:avLst/>
                <a:gdLst>
                  <a:gd name="T0" fmla="*/ 2 w 51"/>
                  <a:gd name="T1" fmla="*/ 19 h 51"/>
                  <a:gd name="T2" fmla="*/ 3 w 51"/>
                  <a:gd name="T3" fmla="*/ 37 h 51"/>
                  <a:gd name="T4" fmla="*/ 16 w 51"/>
                  <a:gd name="T5" fmla="*/ 49 h 51"/>
                  <a:gd name="T6" fmla="*/ 24 w 51"/>
                  <a:gd name="T7" fmla="*/ 51 h 51"/>
                  <a:gd name="T8" fmla="*/ 47 w 51"/>
                  <a:gd name="T9" fmla="*/ 35 h 51"/>
                  <a:gd name="T10" fmla="*/ 32 w 51"/>
                  <a:gd name="T11" fmla="*/ 4 h 51"/>
                  <a:gd name="T12" fmla="*/ 2 w 51"/>
                  <a:gd name="T1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ubicBezTo>
                      <a:pt x="19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5"/>
                    </a:cubicBezTo>
                    <a:cubicBezTo>
                      <a:pt x="51" y="22"/>
                      <a:pt x="45" y="9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9" name="Freeform 6665"/>
              <p:cNvSpPr>
                <a:spLocks/>
              </p:cNvSpPr>
              <p:nvPr/>
            </p:nvSpPr>
            <p:spPr bwMode="auto">
              <a:xfrm>
                <a:off x="8447" y="-7465"/>
                <a:ext cx="133" cy="136"/>
              </a:xfrm>
              <a:custGeom>
                <a:avLst/>
                <a:gdLst>
                  <a:gd name="T0" fmla="*/ 48 w 50"/>
                  <a:gd name="T1" fmla="*/ 34 h 51"/>
                  <a:gd name="T2" fmla="*/ 46 w 50"/>
                  <a:gd name="T3" fmla="*/ 16 h 51"/>
                  <a:gd name="T4" fmla="*/ 32 w 50"/>
                  <a:gd name="T5" fmla="*/ 4 h 51"/>
                  <a:gd name="T6" fmla="*/ 2 w 50"/>
                  <a:gd name="T7" fmla="*/ 20 h 51"/>
                  <a:gd name="T8" fmla="*/ 4 w 50"/>
                  <a:gd name="T9" fmla="*/ 38 h 51"/>
                  <a:gd name="T10" fmla="*/ 18 w 50"/>
                  <a:gd name="T11" fmla="*/ 50 h 51"/>
                  <a:gd name="T12" fmla="*/ 25 w 50"/>
                  <a:gd name="T13" fmla="*/ 51 h 51"/>
                  <a:gd name="T14" fmla="*/ 48 w 50"/>
                  <a:gd name="T1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4"/>
                    </a:moveTo>
                    <a:cubicBezTo>
                      <a:pt x="50" y="28"/>
                      <a:pt x="49" y="21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8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ubicBezTo>
                      <a:pt x="20" y="50"/>
                      <a:pt x="23" y="51"/>
                      <a:pt x="25" y="51"/>
                    </a:cubicBezTo>
                    <a:cubicBezTo>
                      <a:pt x="36" y="51"/>
                      <a:pt x="45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0" name="Freeform 6666"/>
              <p:cNvSpPr>
                <a:spLocks/>
              </p:cNvSpPr>
              <p:nvPr/>
            </p:nvSpPr>
            <p:spPr bwMode="auto">
              <a:xfrm>
                <a:off x="8604" y="-7417"/>
                <a:ext cx="142" cy="134"/>
              </a:xfrm>
              <a:custGeom>
                <a:avLst/>
                <a:gdLst>
                  <a:gd name="T0" fmla="*/ 20 w 53"/>
                  <a:gd name="T1" fmla="*/ 49 h 50"/>
                  <a:gd name="T2" fmla="*/ 27 w 53"/>
                  <a:gd name="T3" fmla="*/ 50 h 50"/>
                  <a:gd name="T4" fmla="*/ 50 w 53"/>
                  <a:gd name="T5" fmla="*/ 33 h 50"/>
                  <a:gd name="T6" fmla="*/ 33 w 53"/>
                  <a:gd name="T7" fmla="*/ 4 h 50"/>
                  <a:gd name="T8" fmla="*/ 4 w 53"/>
                  <a:gd name="T9" fmla="*/ 20 h 50"/>
                  <a:gd name="T10" fmla="*/ 20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49"/>
                    </a:move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3" y="20"/>
                      <a:pt x="46" y="7"/>
                      <a:pt x="33" y="4"/>
                    </a:cubicBez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1" name="Freeform 6667"/>
              <p:cNvSpPr>
                <a:spLocks/>
              </p:cNvSpPr>
              <p:nvPr/>
            </p:nvSpPr>
            <p:spPr bwMode="auto">
              <a:xfrm>
                <a:off x="8772" y="-7374"/>
                <a:ext cx="134" cy="136"/>
              </a:xfrm>
              <a:custGeom>
                <a:avLst/>
                <a:gdLst>
                  <a:gd name="T0" fmla="*/ 2 w 50"/>
                  <a:gd name="T1" fmla="*/ 21 h 51"/>
                  <a:gd name="T2" fmla="*/ 5 w 50"/>
                  <a:gd name="T3" fmla="*/ 39 h 51"/>
                  <a:gd name="T4" fmla="*/ 19 w 50"/>
                  <a:gd name="T5" fmla="*/ 50 h 51"/>
                  <a:gd name="T6" fmla="*/ 25 w 50"/>
                  <a:gd name="T7" fmla="*/ 51 h 51"/>
                  <a:gd name="T8" fmla="*/ 48 w 50"/>
                  <a:gd name="T9" fmla="*/ 33 h 51"/>
                  <a:gd name="T10" fmla="*/ 46 w 50"/>
                  <a:gd name="T11" fmla="*/ 15 h 51"/>
                  <a:gd name="T12" fmla="*/ 31 w 50"/>
                  <a:gd name="T13" fmla="*/ 4 h 51"/>
                  <a:gd name="T14" fmla="*/ 2 w 50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21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6" y="43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2" y="9"/>
                      <a:pt x="37" y="5"/>
                      <a:pt x="31" y="4"/>
                    </a:cubicBezTo>
                    <a:cubicBezTo>
                      <a:pt x="19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2" name="Freeform 6668"/>
              <p:cNvSpPr>
                <a:spLocks/>
              </p:cNvSpPr>
              <p:nvPr/>
            </p:nvSpPr>
            <p:spPr bwMode="auto">
              <a:xfrm>
                <a:off x="8938" y="-7334"/>
                <a:ext cx="136" cy="133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2 h 50"/>
                  <a:gd name="T6" fmla="*/ 31 w 51"/>
                  <a:gd name="T7" fmla="*/ 3 h 50"/>
                  <a:gd name="T8" fmla="*/ 2 w 51"/>
                  <a:gd name="T9" fmla="*/ 21 h 50"/>
                  <a:gd name="T10" fmla="*/ 5 w 51"/>
                  <a:gd name="T11" fmla="*/ 39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1" y="19"/>
                      <a:pt x="43" y="6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5"/>
                      <a:pt x="13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3" name="Freeform 6669"/>
              <p:cNvSpPr>
                <a:spLocks/>
              </p:cNvSpPr>
              <p:nvPr/>
            </p:nvSpPr>
            <p:spPr bwMode="auto">
              <a:xfrm>
                <a:off x="9106" y="-7297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8 w 51"/>
                  <a:gd name="T3" fmla="*/ 31 h 50"/>
                  <a:gd name="T4" fmla="*/ 30 w 51"/>
                  <a:gd name="T5" fmla="*/ 3 h 50"/>
                  <a:gd name="T6" fmla="*/ 1 w 51"/>
                  <a:gd name="T7" fmla="*/ 21 h 50"/>
                  <a:gd name="T8" fmla="*/ 5 w 51"/>
                  <a:gd name="T9" fmla="*/ 39 h 50"/>
                  <a:gd name="T10" fmla="*/ 20 w 51"/>
                  <a:gd name="T11" fmla="*/ 4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30" y="3"/>
                    </a:cubicBezTo>
                    <a:cubicBezTo>
                      <a:pt x="17" y="0"/>
                      <a:pt x="4" y="9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1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4" name="Freeform 6670"/>
              <p:cNvSpPr>
                <a:spLocks/>
              </p:cNvSpPr>
              <p:nvPr/>
            </p:nvSpPr>
            <p:spPr bwMode="auto">
              <a:xfrm>
                <a:off x="9271" y="-7265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49 w 50"/>
                  <a:gd name="T3" fmla="*/ 30 h 50"/>
                  <a:gd name="T4" fmla="*/ 45 w 50"/>
                  <a:gd name="T5" fmla="*/ 12 h 50"/>
                  <a:gd name="T6" fmla="*/ 30 w 50"/>
                  <a:gd name="T7" fmla="*/ 3 h 50"/>
                  <a:gd name="T8" fmla="*/ 2 w 50"/>
                  <a:gd name="T9" fmla="*/ 22 h 50"/>
                  <a:gd name="T10" fmla="*/ 21 w 50"/>
                  <a:gd name="T11" fmla="*/ 5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7" y="50"/>
                      <a:pt x="47" y="42"/>
                      <a:pt x="49" y="30"/>
                    </a:cubicBezTo>
                    <a:cubicBezTo>
                      <a:pt x="50" y="24"/>
                      <a:pt x="49" y="18"/>
                      <a:pt x="45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5" name="Freeform 6671"/>
              <p:cNvSpPr>
                <a:spLocks/>
              </p:cNvSpPr>
              <p:nvPr/>
            </p:nvSpPr>
            <p:spPr bwMode="auto">
              <a:xfrm>
                <a:off x="9444" y="-7235"/>
                <a:ext cx="134" cy="133"/>
              </a:xfrm>
              <a:custGeom>
                <a:avLst/>
                <a:gdLst>
                  <a:gd name="T0" fmla="*/ 21 w 50"/>
                  <a:gd name="T1" fmla="*/ 49 h 50"/>
                  <a:gd name="T2" fmla="*/ 24 w 50"/>
                  <a:gd name="T3" fmla="*/ 50 h 50"/>
                  <a:gd name="T4" fmla="*/ 48 w 50"/>
                  <a:gd name="T5" fmla="*/ 29 h 50"/>
                  <a:gd name="T6" fmla="*/ 28 w 50"/>
                  <a:gd name="T7" fmla="*/ 2 h 50"/>
                  <a:gd name="T8" fmla="*/ 1 w 50"/>
                  <a:gd name="T9" fmla="*/ 22 h 50"/>
                  <a:gd name="T10" fmla="*/ 5 w 50"/>
                  <a:gd name="T11" fmla="*/ 40 h 50"/>
                  <a:gd name="T12" fmla="*/ 21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49"/>
                    </a:moveTo>
                    <a:cubicBezTo>
                      <a:pt x="22" y="49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6" name="Freeform 6672"/>
              <p:cNvSpPr>
                <a:spLocks/>
              </p:cNvSpPr>
              <p:nvPr/>
            </p:nvSpPr>
            <p:spPr bwMode="auto">
              <a:xfrm>
                <a:off x="9612" y="-7211"/>
                <a:ext cx="134" cy="133"/>
              </a:xfrm>
              <a:custGeom>
                <a:avLst/>
                <a:gdLst>
                  <a:gd name="T0" fmla="*/ 22 w 50"/>
                  <a:gd name="T1" fmla="*/ 49 h 50"/>
                  <a:gd name="T2" fmla="*/ 26 w 50"/>
                  <a:gd name="T3" fmla="*/ 50 h 50"/>
                  <a:gd name="T4" fmla="*/ 49 w 50"/>
                  <a:gd name="T5" fmla="*/ 29 h 50"/>
                  <a:gd name="T6" fmla="*/ 45 w 50"/>
                  <a:gd name="T7" fmla="*/ 11 h 50"/>
                  <a:gd name="T8" fmla="*/ 29 w 50"/>
                  <a:gd name="T9" fmla="*/ 2 h 50"/>
                  <a:gd name="T10" fmla="*/ 2 w 50"/>
                  <a:gd name="T11" fmla="*/ 23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8" y="41"/>
                      <a:pt x="49" y="29"/>
                    </a:cubicBezTo>
                    <a:cubicBezTo>
                      <a:pt x="50" y="23"/>
                      <a:pt x="48" y="16"/>
                      <a:pt x="45" y="11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10"/>
                      <a:pt x="2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7" name="Freeform 6673"/>
              <p:cNvSpPr>
                <a:spLocks/>
              </p:cNvSpPr>
              <p:nvPr/>
            </p:nvSpPr>
            <p:spPr bwMode="auto">
              <a:xfrm>
                <a:off x="9788" y="-7190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43 w 49"/>
                  <a:gd name="T5" fmla="*/ 11 h 49"/>
                  <a:gd name="T6" fmla="*/ 27 w 49"/>
                  <a:gd name="T7" fmla="*/ 2 h 49"/>
                  <a:gd name="T8" fmla="*/ 0 w 49"/>
                  <a:gd name="T9" fmla="*/ 23 h 49"/>
                  <a:gd name="T10" fmla="*/ 6 w 49"/>
                  <a:gd name="T11" fmla="*/ 40 h 49"/>
                  <a:gd name="T12" fmla="*/ 22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2"/>
                      <a:pt x="27" y="2"/>
                    </a:cubicBez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8" name="Freeform 6674"/>
              <p:cNvSpPr>
                <a:spLocks/>
              </p:cNvSpPr>
              <p:nvPr/>
            </p:nvSpPr>
            <p:spPr bwMode="auto">
              <a:xfrm>
                <a:off x="9959" y="-7171"/>
                <a:ext cx="133" cy="128"/>
              </a:xfrm>
              <a:custGeom>
                <a:avLst/>
                <a:gdLst>
                  <a:gd name="T0" fmla="*/ 25 w 50"/>
                  <a:gd name="T1" fmla="*/ 48 h 48"/>
                  <a:gd name="T2" fmla="*/ 49 w 50"/>
                  <a:gd name="T3" fmla="*/ 27 h 48"/>
                  <a:gd name="T4" fmla="*/ 44 w 50"/>
                  <a:gd name="T5" fmla="*/ 9 h 48"/>
                  <a:gd name="T6" fmla="*/ 27 w 50"/>
                  <a:gd name="T7" fmla="*/ 1 h 48"/>
                  <a:gd name="T8" fmla="*/ 2 w 50"/>
                  <a:gd name="T9" fmla="*/ 22 h 48"/>
                  <a:gd name="T10" fmla="*/ 23 w 50"/>
                  <a:gd name="T11" fmla="*/ 48 h 48"/>
                  <a:gd name="T12" fmla="*/ 25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5" y="48"/>
                    </a:moveTo>
                    <a:cubicBezTo>
                      <a:pt x="38" y="48"/>
                      <a:pt x="48" y="39"/>
                      <a:pt x="49" y="27"/>
                    </a:cubicBezTo>
                    <a:cubicBezTo>
                      <a:pt x="50" y="20"/>
                      <a:pt x="48" y="14"/>
                      <a:pt x="44" y="9"/>
                    </a:cubicBezTo>
                    <a:cubicBezTo>
                      <a:pt x="40" y="4"/>
                      <a:pt x="34" y="1"/>
                      <a:pt x="27" y="1"/>
                    </a:cubicBezTo>
                    <a:cubicBezTo>
                      <a:pt x="14" y="0"/>
                      <a:pt x="3" y="9"/>
                      <a:pt x="2" y="22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5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9" name="Freeform 6675"/>
              <p:cNvSpPr>
                <a:spLocks/>
              </p:cNvSpPr>
              <p:nvPr/>
            </p:nvSpPr>
            <p:spPr bwMode="auto">
              <a:xfrm>
                <a:off x="10135" y="-7158"/>
                <a:ext cx="133" cy="128"/>
              </a:xfrm>
              <a:custGeom>
                <a:avLst/>
                <a:gdLst>
                  <a:gd name="T0" fmla="*/ 25 w 50"/>
                  <a:gd name="T1" fmla="*/ 48 h 48"/>
                  <a:gd name="T2" fmla="*/ 49 w 50"/>
                  <a:gd name="T3" fmla="*/ 26 h 48"/>
                  <a:gd name="T4" fmla="*/ 27 w 50"/>
                  <a:gd name="T5" fmla="*/ 0 h 48"/>
                  <a:gd name="T6" fmla="*/ 25 w 50"/>
                  <a:gd name="T7" fmla="*/ 0 h 48"/>
                  <a:gd name="T8" fmla="*/ 1 w 50"/>
                  <a:gd name="T9" fmla="*/ 23 h 48"/>
                  <a:gd name="T10" fmla="*/ 23 w 50"/>
                  <a:gd name="T11" fmla="*/ 48 h 48"/>
                  <a:gd name="T12" fmla="*/ 25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5" y="48"/>
                    </a:moveTo>
                    <a:cubicBezTo>
                      <a:pt x="38" y="48"/>
                      <a:pt x="48" y="38"/>
                      <a:pt x="49" y="26"/>
                    </a:cubicBezTo>
                    <a:cubicBezTo>
                      <a:pt x="50" y="13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0" name="Freeform 6676"/>
              <p:cNvSpPr>
                <a:spLocks/>
              </p:cNvSpPr>
              <p:nvPr/>
            </p:nvSpPr>
            <p:spPr bwMode="auto">
              <a:xfrm>
                <a:off x="10313" y="-7147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4 h 47"/>
                  <a:gd name="T4" fmla="*/ 24 w 48"/>
                  <a:gd name="T5" fmla="*/ 0 h 47"/>
                  <a:gd name="T6" fmla="*/ 0 w 48"/>
                  <a:gd name="T7" fmla="*/ 22 h 47"/>
                  <a:gd name="T8" fmla="*/ 23 w 48"/>
                  <a:gd name="T9" fmla="*/ 47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36"/>
                      <a:pt x="10" y="47"/>
                      <a:pt x="23" y="47"/>
                    </a:cubicBezTo>
                    <a:lnTo>
                      <a:pt x="2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1" name="Freeform 6677"/>
              <p:cNvSpPr>
                <a:spLocks/>
              </p:cNvSpPr>
              <p:nvPr/>
            </p:nvSpPr>
            <p:spPr bwMode="auto">
              <a:xfrm>
                <a:off x="10492" y="-7145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3 w 48"/>
                  <a:gd name="T5" fmla="*/ 48 h 48"/>
                  <a:gd name="T6" fmla="*/ 24 w 48"/>
                  <a:gd name="T7" fmla="*/ 48 h 48"/>
                  <a:gd name="T8" fmla="*/ 47 w 48"/>
                  <a:gd name="T9" fmla="*/ 24 h 48"/>
                  <a:gd name="T10" fmla="*/ 41 w 48"/>
                  <a:gd name="T11" fmla="*/ 7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2" name="Freeform 6678"/>
              <p:cNvSpPr>
                <a:spLocks/>
              </p:cNvSpPr>
              <p:nvPr/>
            </p:nvSpPr>
            <p:spPr bwMode="auto">
              <a:xfrm>
                <a:off x="11364" y="-7187"/>
                <a:ext cx="131" cy="130"/>
              </a:xfrm>
              <a:custGeom>
                <a:avLst/>
                <a:gdLst>
                  <a:gd name="T0" fmla="*/ 26 w 49"/>
                  <a:gd name="T1" fmla="*/ 48 h 49"/>
                  <a:gd name="T2" fmla="*/ 48 w 49"/>
                  <a:gd name="T3" fmla="*/ 22 h 49"/>
                  <a:gd name="T4" fmla="*/ 22 w 49"/>
                  <a:gd name="T5" fmla="*/ 1 h 49"/>
                  <a:gd name="T6" fmla="*/ 6 w 49"/>
                  <a:gd name="T7" fmla="*/ 10 h 49"/>
                  <a:gd name="T8" fmla="*/ 0 w 49"/>
                  <a:gd name="T9" fmla="*/ 27 h 49"/>
                  <a:gd name="T10" fmla="*/ 24 w 49"/>
                  <a:gd name="T11" fmla="*/ 49 h 49"/>
                  <a:gd name="T12" fmla="*/ 26 w 49"/>
                  <a:gd name="T1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48"/>
                    </a:moveTo>
                    <a:cubicBezTo>
                      <a:pt x="39" y="47"/>
                      <a:pt x="49" y="35"/>
                      <a:pt x="48" y="22"/>
                    </a:cubicBezTo>
                    <a:cubicBezTo>
                      <a:pt x="46" y="9"/>
                      <a:pt x="35" y="0"/>
                      <a:pt x="22" y="1"/>
                    </a:cubicBezTo>
                    <a:cubicBezTo>
                      <a:pt x="15" y="2"/>
                      <a:pt x="10" y="5"/>
                      <a:pt x="6" y="10"/>
                    </a:cubicBezTo>
                    <a:cubicBezTo>
                      <a:pt x="1" y="15"/>
                      <a:pt x="0" y="21"/>
                      <a:pt x="0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3" name="Freeform 6679"/>
              <p:cNvSpPr>
                <a:spLocks/>
              </p:cNvSpPr>
              <p:nvPr/>
            </p:nvSpPr>
            <p:spPr bwMode="auto">
              <a:xfrm>
                <a:off x="11532" y="-7209"/>
                <a:ext cx="133" cy="131"/>
              </a:xfrm>
              <a:custGeom>
                <a:avLst/>
                <a:gdLst>
                  <a:gd name="T0" fmla="*/ 28 w 50"/>
                  <a:gd name="T1" fmla="*/ 49 h 49"/>
                  <a:gd name="T2" fmla="*/ 49 w 50"/>
                  <a:gd name="T3" fmla="*/ 22 h 49"/>
                  <a:gd name="T4" fmla="*/ 22 w 50"/>
                  <a:gd name="T5" fmla="*/ 1 h 49"/>
                  <a:gd name="T6" fmla="*/ 1 w 50"/>
                  <a:gd name="T7" fmla="*/ 28 h 49"/>
                  <a:gd name="T8" fmla="*/ 25 w 50"/>
                  <a:gd name="T9" fmla="*/ 49 h 49"/>
                  <a:gd name="T10" fmla="*/ 28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8" y="49"/>
                    </a:move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4" name="Freeform 6680"/>
              <p:cNvSpPr>
                <a:spLocks/>
              </p:cNvSpPr>
              <p:nvPr/>
            </p:nvSpPr>
            <p:spPr bwMode="auto">
              <a:xfrm>
                <a:off x="11703" y="-7235"/>
                <a:ext cx="133" cy="133"/>
              </a:xfrm>
              <a:custGeom>
                <a:avLst/>
                <a:gdLst>
                  <a:gd name="T0" fmla="*/ 21 w 50"/>
                  <a:gd name="T1" fmla="*/ 2 h 50"/>
                  <a:gd name="T2" fmla="*/ 6 w 50"/>
                  <a:gd name="T3" fmla="*/ 12 h 50"/>
                  <a:gd name="T4" fmla="*/ 1 w 50"/>
                  <a:gd name="T5" fmla="*/ 29 h 50"/>
                  <a:gd name="T6" fmla="*/ 25 w 50"/>
                  <a:gd name="T7" fmla="*/ 50 h 50"/>
                  <a:gd name="T8" fmla="*/ 28 w 50"/>
                  <a:gd name="T9" fmla="*/ 50 h 50"/>
                  <a:gd name="T10" fmla="*/ 48 w 50"/>
                  <a:gd name="T11" fmla="*/ 22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15" y="3"/>
                      <a:pt x="9" y="7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7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5" name="Freeform 6681"/>
              <p:cNvSpPr>
                <a:spLocks/>
              </p:cNvSpPr>
              <p:nvPr/>
            </p:nvSpPr>
            <p:spPr bwMode="auto">
              <a:xfrm>
                <a:off x="16096" y="-9685"/>
                <a:ext cx="131" cy="134"/>
              </a:xfrm>
              <a:custGeom>
                <a:avLst/>
                <a:gdLst>
                  <a:gd name="T0" fmla="*/ 48 w 49"/>
                  <a:gd name="T1" fmla="*/ 25 h 50"/>
                  <a:gd name="T2" fmla="*/ 40 w 49"/>
                  <a:gd name="T3" fmla="*/ 8 h 50"/>
                  <a:gd name="T4" fmla="*/ 6 w 49"/>
                  <a:gd name="T5" fmla="*/ 11 h 50"/>
                  <a:gd name="T6" fmla="*/ 1 w 49"/>
                  <a:gd name="T7" fmla="*/ 28 h 50"/>
                  <a:gd name="T8" fmla="*/ 9 w 49"/>
                  <a:gd name="T9" fmla="*/ 44 h 50"/>
                  <a:gd name="T10" fmla="*/ 24 w 49"/>
                  <a:gd name="T11" fmla="*/ 50 h 50"/>
                  <a:gd name="T12" fmla="*/ 42 w 49"/>
                  <a:gd name="T13" fmla="*/ 42 h 50"/>
                  <a:gd name="T14" fmla="*/ 48 w 49"/>
                  <a:gd name="T1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5"/>
                    </a:moveTo>
                    <a:cubicBezTo>
                      <a:pt x="48" y="18"/>
                      <a:pt x="45" y="13"/>
                      <a:pt x="40" y="8"/>
                    </a:cubicBezTo>
                    <a:cubicBezTo>
                      <a:pt x="30" y="0"/>
                      <a:pt x="15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47" y="37"/>
                      <a:pt x="49" y="31"/>
                      <a:pt x="4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6" name="Freeform 6682"/>
              <p:cNvSpPr>
                <a:spLocks/>
              </p:cNvSpPr>
              <p:nvPr/>
            </p:nvSpPr>
            <p:spPr bwMode="auto">
              <a:xfrm>
                <a:off x="16403" y="-10069"/>
                <a:ext cx="131" cy="136"/>
              </a:xfrm>
              <a:custGeom>
                <a:avLst/>
                <a:gdLst>
                  <a:gd name="T0" fmla="*/ 10 w 49"/>
                  <a:gd name="T1" fmla="*/ 46 h 51"/>
                  <a:gd name="T2" fmla="*/ 25 w 49"/>
                  <a:gd name="T3" fmla="*/ 51 h 51"/>
                  <a:gd name="T4" fmla="*/ 44 w 49"/>
                  <a:gd name="T5" fmla="*/ 41 h 51"/>
                  <a:gd name="T6" fmla="*/ 48 w 49"/>
                  <a:gd name="T7" fmla="*/ 23 h 51"/>
                  <a:gd name="T8" fmla="*/ 39 w 49"/>
                  <a:gd name="T9" fmla="*/ 8 h 51"/>
                  <a:gd name="T10" fmla="*/ 6 w 49"/>
                  <a:gd name="T11" fmla="*/ 12 h 51"/>
                  <a:gd name="T12" fmla="*/ 1 w 49"/>
                  <a:gd name="T13" fmla="*/ 30 h 51"/>
                  <a:gd name="T14" fmla="*/ 10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6"/>
                    </a:moveTo>
                    <a:cubicBezTo>
                      <a:pt x="15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8" y="36"/>
                      <a:pt x="49" y="30"/>
                      <a:pt x="48" y="23"/>
                    </a:cubicBezTo>
                    <a:cubicBezTo>
                      <a:pt x="48" y="17"/>
                      <a:pt x="44" y="11"/>
                      <a:pt x="39" y="8"/>
                    </a:cubicBez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7" name="Freeform 6683"/>
              <p:cNvSpPr>
                <a:spLocks/>
              </p:cNvSpPr>
              <p:nvPr/>
            </p:nvSpPr>
            <p:spPr bwMode="auto">
              <a:xfrm>
                <a:off x="16678" y="-10474"/>
                <a:ext cx="146" cy="136"/>
              </a:xfrm>
              <a:custGeom>
                <a:avLst/>
                <a:gdLst>
                  <a:gd name="T0" fmla="*/ 14 w 55"/>
                  <a:gd name="T1" fmla="*/ 47 h 51"/>
                  <a:gd name="T2" fmla="*/ 27 w 55"/>
                  <a:gd name="T3" fmla="*/ 51 h 51"/>
                  <a:gd name="T4" fmla="*/ 47 w 55"/>
                  <a:gd name="T5" fmla="*/ 40 h 51"/>
                  <a:gd name="T6" fmla="*/ 41 w 55"/>
                  <a:gd name="T7" fmla="*/ 7 h 51"/>
                  <a:gd name="T8" fmla="*/ 7 w 55"/>
                  <a:gd name="T9" fmla="*/ 14 h 51"/>
                  <a:gd name="T10" fmla="*/ 14 w 55"/>
                  <a:gd name="T1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4" y="47"/>
                    </a:move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5" y="29"/>
                      <a:pt x="52" y="14"/>
                      <a:pt x="41" y="7"/>
                    </a:cubicBezTo>
                    <a:cubicBezTo>
                      <a:pt x="30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8" name="Freeform 6684"/>
              <p:cNvSpPr>
                <a:spLocks/>
              </p:cNvSpPr>
              <p:nvPr/>
            </p:nvSpPr>
            <p:spPr bwMode="auto">
              <a:xfrm>
                <a:off x="16766" y="-10613"/>
                <a:ext cx="138" cy="136"/>
              </a:xfrm>
              <a:custGeom>
                <a:avLst/>
                <a:gdLst>
                  <a:gd name="T0" fmla="*/ 48 w 52"/>
                  <a:gd name="T1" fmla="*/ 40 h 51"/>
                  <a:gd name="T2" fmla="*/ 51 w 52"/>
                  <a:gd name="T3" fmla="*/ 22 h 51"/>
                  <a:gd name="T4" fmla="*/ 40 w 52"/>
                  <a:gd name="T5" fmla="*/ 7 h 51"/>
                  <a:gd name="T6" fmla="*/ 7 w 52"/>
                  <a:gd name="T7" fmla="*/ 14 h 51"/>
                  <a:gd name="T8" fmla="*/ 15 w 52"/>
                  <a:gd name="T9" fmla="*/ 47 h 51"/>
                  <a:gd name="T10" fmla="*/ 27 w 52"/>
                  <a:gd name="T11" fmla="*/ 51 h 51"/>
                  <a:gd name="T12" fmla="*/ 48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40"/>
                    </a:move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5"/>
                      <a:pt x="45" y="10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6"/>
                      <a:pt x="4" y="40"/>
                      <a:pt x="15" y="47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6685"/>
              <p:cNvSpPr>
                <a:spLocks/>
              </p:cNvSpPr>
              <p:nvPr/>
            </p:nvSpPr>
            <p:spPr bwMode="auto">
              <a:xfrm>
                <a:off x="16851" y="-10755"/>
                <a:ext cx="144" cy="136"/>
              </a:xfrm>
              <a:custGeom>
                <a:avLst/>
                <a:gdLst>
                  <a:gd name="T0" fmla="*/ 48 w 54"/>
                  <a:gd name="T1" fmla="*/ 39 h 51"/>
                  <a:gd name="T2" fmla="*/ 39 w 54"/>
                  <a:gd name="T3" fmla="*/ 7 h 51"/>
                  <a:gd name="T4" fmla="*/ 7 w 54"/>
                  <a:gd name="T5" fmla="*/ 15 h 51"/>
                  <a:gd name="T6" fmla="*/ 15 w 54"/>
                  <a:gd name="T7" fmla="*/ 48 h 51"/>
                  <a:gd name="T8" fmla="*/ 27 w 54"/>
                  <a:gd name="T9" fmla="*/ 51 h 51"/>
                  <a:gd name="T10" fmla="*/ 48 w 54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8" y="39"/>
                    </a:moveTo>
                    <a:cubicBezTo>
                      <a:pt x="54" y="28"/>
                      <a:pt x="51" y="13"/>
                      <a:pt x="39" y="7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6686"/>
              <p:cNvSpPr>
                <a:spLocks/>
              </p:cNvSpPr>
              <p:nvPr/>
            </p:nvSpPr>
            <p:spPr bwMode="auto">
              <a:xfrm>
                <a:off x="16939" y="-10899"/>
                <a:ext cx="133" cy="136"/>
              </a:xfrm>
              <a:custGeom>
                <a:avLst/>
                <a:gdLst>
                  <a:gd name="T0" fmla="*/ 46 w 50"/>
                  <a:gd name="T1" fmla="*/ 39 h 51"/>
                  <a:gd name="T2" fmla="*/ 48 w 50"/>
                  <a:gd name="T3" fmla="*/ 21 h 51"/>
                  <a:gd name="T4" fmla="*/ 37 w 50"/>
                  <a:gd name="T5" fmla="*/ 7 h 51"/>
                  <a:gd name="T6" fmla="*/ 4 w 50"/>
                  <a:gd name="T7" fmla="*/ 16 h 51"/>
                  <a:gd name="T8" fmla="*/ 2 w 50"/>
                  <a:gd name="T9" fmla="*/ 34 h 51"/>
                  <a:gd name="T10" fmla="*/ 13 w 50"/>
                  <a:gd name="T11" fmla="*/ 48 h 51"/>
                  <a:gd name="T12" fmla="*/ 25 w 50"/>
                  <a:gd name="T13" fmla="*/ 51 h 51"/>
                  <a:gd name="T14" fmla="*/ 46 w 50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6" y="39"/>
                    </a:moveTo>
                    <a:cubicBezTo>
                      <a:pt x="49" y="34"/>
                      <a:pt x="50" y="27"/>
                      <a:pt x="48" y="21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3" y="51"/>
                      <a:pt x="41" y="47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1" name="Freeform 6687"/>
              <p:cNvSpPr>
                <a:spLocks/>
              </p:cNvSpPr>
              <p:nvPr/>
            </p:nvSpPr>
            <p:spPr bwMode="auto">
              <a:xfrm>
                <a:off x="17086" y="-11190"/>
                <a:ext cx="146" cy="137"/>
              </a:xfrm>
              <a:custGeom>
                <a:avLst/>
                <a:gdLst>
                  <a:gd name="T0" fmla="*/ 17 w 55"/>
                  <a:gd name="T1" fmla="*/ 48 h 51"/>
                  <a:gd name="T2" fmla="*/ 28 w 55"/>
                  <a:gd name="T3" fmla="*/ 51 h 51"/>
                  <a:gd name="T4" fmla="*/ 49 w 55"/>
                  <a:gd name="T5" fmla="*/ 38 h 51"/>
                  <a:gd name="T6" fmla="*/ 38 w 55"/>
                  <a:gd name="T7" fmla="*/ 5 h 51"/>
                  <a:gd name="T8" fmla="*/ 6 w 55"/>
                  <a:gd name="T9" fmla="*/ 16 h 51"/>
                  <a:gd name="T10" fmla="*/ 17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48"/>
                    </a:moveTo>
                    <a:cubicBezTo>
                      <a:pt x="20" y="50"/>
                      <a:pt x="24" y="51"/>
                      <a:pt x="28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1"/>
                      <a:pt x="38" y="5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2"/>
                      <a:pt x="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2" name="Freeform 6688"/>
              <p:cNvSpPr>
                <a:spLocks/>
              </p:cNvSpPr>
              <p:nvPr/>
            </p:nvSpPr>
            <p:spPr bwMode="auto">
              <a:xfrm>
                <a:off x="17158" y="-11339"/>
                <a:ext cx="138" cy="136"/>
              </a:xfrm>
              <a:custGeom>
                <a:avLst/>
                <a:gdLst>
                  <a:gd name="T0" fmla="*/ 49 w 52"/>
                  <a:gd name="T1" fmla="*/ 37 h 51"/>
                  <a:gd name="T2" fmla="*/ 50 w 52"/>
                  <a:gd name="T3" fmla="*/ 19 h 51"/>
                  <a:gd name="T4" fmla="*/ 38 w 52"/>
                  <a:gd name="T5" fmla="*/ 5 h 51"/>
                  <a:gd name="T6" fmla="*/ 6 w 52"/>
                  <a:gd name="T7" fmla="*/ 17 h 51"/>
                  <a:gd name="T8" fmla="*/ 17 w 52"/>
                  <a:gd name="T9" fmla="*/ 48 h 51"/>
                  <a:gd name="T10" fmla="*/ 28 w 52"/>
                  <a:gd name="T11" fmla="*/ 51 h 51"/>
                  <a:gd name="T12" fmla="*/ 49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9" y="37"/>
                    </a:moveTo>
                    <a:cubicBezTo>
                      <a:pt x="52" y="31"/>
                      <a:pt x="52" y="25"/>
                      <a:pt x="50" y="19"/>
                    </a:cubicBezTo>
                    <a:cubicBezTo>
                      <a:pt x="48" y="13"/>
                      <a:pt x="44" y="8"/>
                      <a:pt x="38" y="5"/>
                    </a:cubicBezTo>
                    <a:cubicBezTo>
                      <a:pt x="26" y="0"/>
                      <a:pt x="12" y="5"/>
                      <a:pt x="6" y="17"/>
                    </a:cubicBezTo>
                    <a:cubicBezTo>
                      <a:pt x="0" y="29"/>
                      <a:pt x="5" y="43"/>
                      <a:pt x="17" y="48"/>
                    </a:cubicBezTo>
                    <a:cubicBezTo>
                      <a:pt x="21" y="50"/>
                      <a:pt x="24" y="51"/>
                      <a:pt x="28" y="51"/>
                    </a:cubicBezTo>
                    <a:cubicBezTo>
                      <a:pt x="37" y="51"/>
                      <a:pt x="45" y="45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3" name="Freeform 6689"/>
              <p:cNvSpPr>
                <a:spLocks/>
              </p:cNvSpPr>
              <p:nvPr/>
            </p:nvSpPr>
            <p:spPr bwMode="auto">
              <a:xfrm>
                <a:off x="17227" y="-11491"/>
                <a:ext cx="147" cy="136"/>
              </a:xfrm>
              <a:custGeom>
                <a:avLst/>
                <a:gdLst>
                  <a:gd name="T0" fmla="*/ 49 w 55"/>
                  <a:gd name="T1" fmla="*/ 37 h 51"/>
                  <a:gd name="T2" fmla="*/ 37 w 55"/>
                  <a:gd name="T3" fmla="*/ 6 h 51"/>
                  <a:gd name="T4" fmla="*/ 6 w 55"/>
                  <a:gd name="T5" fmla="*/ 18 h 51"/>
                  <a:gd name="T6" fmla="*/ 18 w 55"/>
                  <a:gd name="T7" fmla="*/ 49 h 51"/>
                  <a:gd name="T8" fmla="*/ 27 w 55"/>
                  <a:gd name="T9" fmla="*/ 51 h 51"/>
                  <a:gd name="T10" fmla="*/ 49 w 55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7"/>
                    </a:moveTo>
                    <a:cubicBezTo>
                      <a:pt x="55" y="25"/>
                      <a:pt x="49" y="11"/>
                      <a:pt x="37" y="6"/>
                    </a:cubicBezTo>
                    <a:cubicBezTo>
                      <a:pt x="25" y="0"/>
                      <a:pt x="11" y="6"/>
                      <a:pt x="6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4" name="Freeform 6690"/>
              <p:cNvSpPr>
                <a:spLocks/>
              </p:cNvSpPr>
              <p:nvPr/>
            </p:nvSpPr>
            <p:spPr bwMode="auto">
              <a:xfrm>
                <a:off x="17294" y="-11643"/>
                <a:ext cx="136" cy="136"/>
              </a:xfrm>
              <a:custGeom>
                <a:avLst/>
                <a:gdLst>
                  <a:gd name="T0" fmla="*/ 49 w 51"/>
                  <a:gd name="T1" fmla="*/ 36 h 51"/>
                  <a:gd name="T2" fmla="*/ 49 w 51"/>
                  <a:gd name="T3" fmla="*/ 18 h 51"/>
                  <a:gd name="T4" fmla="*/ 36 w 51"/>
                  <a:gd name="T5" fmla="*/ 5 h 51"/>
                  <a:gd name="T6" fmla="*/ 5 w 51"/>
                  <a:gd name="T7" fmla="*/ 18 h 51"/>
                  <a:gd name="T8" fmla="*/ 18 w 51"/>
                  <a:gd name="T9" fmla="*/ 49 h 51"/>
                  <a:gd name="T10" fmla="*/ 27 w 51"/>
                  <a:gd name="T11" fmla="*/ 51 h 51"/>
                  <a:gd name="T12" fmla="*/ 49 w 51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36"/>
                    </a:moveTo>
                    <a:cubicBezTo>
                      <a:pt x="51" y="30"/>
                      <a:pt x="51" y="24"/>
                      <a:pt x="49" y="18"/>
                    </a:cubicBezTo>
                    <a:cubicBezTo>
                      <a:pt x="47" y="12"/>
                      <a:pt x="42" y="7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6" y="44"/>
                      <a:pt x="18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5" name="Freeform 6691"/>
              <p:cNvSpPr>
                <a:spLocks/>
              </p:cNvSpPr>
              <p:nvPr/>
            </p:nvSpPr>
            <p:spPr bwMode="auto">
              <a:xfrm>
                <a:off x="17355" y="-11798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6 h 51"/>
                  <a:gd name="T6" fmla="*/ 36 w 54"/>
                  <a:gd name="T7" fmla="*/ 5 h 51"/>
                  <a:gd name="T8" fmla="*/ 5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6"/>
                    </a:cubicBezTo>
                    <a:cubicBezTo>
                      <a:pt x="54" y="24"/>
                      <a:pt x="48" y="10"/>
                      <a:pt x="36" y="5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1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6" name="Freeform 6692"/>
              <p:cNvSpPr>
                <a:spLocks/>
              </p:cNvSpPr>
              <p:nvPr/>
            </p:nvSpPr>
            <p:spPr bwMode="auto">
              <a:xfrm>
                <a:off x="17422" y="-11953"/>
                <a:ext cx="130" cy="134"/>
              </a:xfrm>
              <a:custGeom>
                <a:avLst/>
                <a:gdLst>
                  <a:gd name="T0" fmla="*/ 16 w 49"/>
                  <a:gd name="T1" fmla="*/ 49 h 50"/>
                  <a:gd name="T2" fmla="*/ 24 w 49"/>
                  <a:gd name="T3" fmla="*/ 50 h 50"/>
                  <a:gd name="T4" fmla="*/ 47 w 49"/>
                  <a:gd name="T5" fmla="*/ 35 h 50"/>
                  <a:gd name="T6" fmla="*/ 46 w 49"/>
                  <a:gd name="T7" fmla="*/ 16 h 50"/>
                  <a:gd name="T8" fmla="*/ 32 w 49"/>
                  <a:gd name="T9" fmla="*/ 4 h 50"/>
                  <a:gd name="T10" fmla="*/ 2 w 49"/>
                  <a:gd name="T11" fmla="*/ 18 h 50"/>
                  <a:gd name="T12" fmla="*/ 3 w 49"/>
                  <a:gd name="T13" fmla="*/ 36 h 50"/>
                  <a:gd name="T14" fmla="*/ 16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6" y="49"/>
                    </a:moveTo>
                    <a:cubicBezTo>
                      <a:pt x="19" y="50"/>
                      <a:pt x="21" y="50"/>
                      <a:pt x="24" y="50"/>
                    </a:cubicBezTo>
                    <a:cubicBezTo>
                      <a:pt x="34" y="50"/>
                      <a:pt x="43" y="44"/>
                      <a:pt x="47" y="35"/>
                    </a:cubicBezTo>
                    <a:cubicBezTo>
                      <a:pt x="49" y="29"/>
                      <a:pt x="49" y="22"/>
                      <a:pt x="46" y="16"/>
                    </a:cubicBezTo>
                    <a:cubicBezTo>
                      <a:pt x="43" y="11"/>
                      <a:pt x="38" y="6"/>
                      <a:pt x="32" y="4"/>
                    </a:cubicBezTo>
                    <a:cubicBezTo>
                      <a:pt x="20" y="0"/>
                      <a:pt x="6" y="6"/>
                      <a:pt x="2" y="18"/>
                    </a:cubicBezTo>
                    <a:cubicBezTo>
                      <a:pt x="0" y="24"/>
                      <a:pt x="0" y="31"/>
                      <a:pt x="3" y="36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7" name="Freeform 6693"/>
              <p:cNvSpPr>
                <a:spLocks/>
              </p:cNvSpPr>
              <p:nvPr/>
            </p:nvSpPr>
            <p:spPr bwMode="auto">
              <a:xfrm>
                <a:off x="17470" y="-12113"/>
                <a:ext cx="136" cy="136"/>
              </a:xfrm>
              <a:custGeom>
                <a:avLst/>
                <a:gdLst>
                  <a:gd name="T0" fmla="*/ 35 w 51"/>
                  <a:gd name="T1" fmla="*/ 5 h 51"/>
                  <a:gd name="T2" fmla="*/ 4 w 51"/>
                  <a:gd name="T3" fmla="*/ 19 h 51"/>
                  <a:gd name="T4" fmla="*/ 19 w 51"/>
                  <a:gd name="T5" fmla="*/ 50 h 51"/>
                  <a:gd name="T6" fmla="*/ 27 w 51"/>
                  <a:gd name="T7" fmla="*/ 51 h 51"/>
                  <a:gd name="T8" fmla="*/ 49 w 51"/>
                  <a:gd name="T9" fmla="*/ 35 h 51"/>
                  <a:gd name="T10" fmla="*/ 48 w 51"/>
                  <a:gd name="T11" fmla="*/ 17 h 51"/>
                  <a:gd name="T12" fmla="*/ 35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5" y="5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6"/>
                      <a:pt x="19" y="50"/>
                    </a:cubicBez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1" y="29"/>
                      <a:pt x="51" y="22"/>
                      <a:pt x="48" y="17"/>
                    </a:cubicBezTo>
                    <a:cubicBezTo>
                      <a:pt x="45" y="11"/>
                      <a:pt x="41" y="7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8" name="Freeform 6694"/>
              <p:cNvSpPr>
                <a:spLocks/>
              </p:cNvSpPr>
              <p:nvPr/>
            </p:nvSpPr>
            <p:spPr bwMode="auto">
              <a:xfrm>
                <a:off x="17526" y="-12270"/>
                <a:ext cx="133" cy="133"/>
              </a:xfrm>
              <a:custGeom>
                <a:avLst/>
                <a:gdLst>
                  <a:gd name="T0" fmla="*/ 48 w 50"/>
                  <a:gd name="T1" fmla="*/ 34 h 50"/>
                  <a:gd name="T2" fmla="*/ 46 w 50"/>
                  <a:gd name="T3" fmla="*/ 15 h 50"/>
                  <a:gd name="T4" fmla="*/ 32 w 50"/>
                  <a:gd name="T5" fmla="*/ 4 h 50"/>
                  <a:gd name="T6" fmla="*/ 2 w 50"/>
                  <a:gd name="T7" fmla="*/ 19 h 50"/>
                  <a:gd name="T8" fmla="*/ 4 w 50"/>
                  <a:gd name="T9" fmla="*/ 37 h 50"/>
                  <a:gd name="T10" fmla="*/ 18 w 50"/>
                  <a:gd name="T11" fmla="*/ 49 h 50"/>
                  <a:gd name="T12" fmla="*/ 25 w 50"/>
                  <a:gd name="T13" fmla="*/ 50 h 50"/>
                  <a:gd name="T14" fmla="*/ 48 w 50"/>
                  <a:gd name="T1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8" y="34"/>
                    </a:moveTo>
                    <a:cubicBezTo>
                      <a:pt x="50" y="27"/>
                      <a:pt x="49" y="21"/>
                      <a:pt x="46" y="15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1" y="32"/>
                      <a:pt x="4" y="37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6" y="50"/>
                      <a:pt x="45" y="44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9" name="Freeform 6695"/>
              <p:cNvSpPr>
                <a:spLocks/>
              </p:cNvSpPr>
              <p:nvPr/>
            </p:nvSpPr>
            <p:spPr bwMode="auto">
              <a:xfrm>
                <a:off x="17571" y="-12433"/>
                <a:ext cx="141" cy="136"/>
              </a:xfrm>
              <a:custGeom>
                <a:avLst/>
                <a:gdLst>
                  <a:gd name="T0" fmla="*/ 33 w 53"/>
                  <a:gd name="T1" fmla="*/ 4 h 51"/>
                  <a:gd name="T2" fmla="*/ 3 w 53"/>
                  <a:gd name="T3" fmla="*/ 20 h 51"/>
                  <a:gd name="T4" fmla="*/ 19 w 53"/>
                  <a:gd name="T5" fmla="*/ 50 h 51"/>
                  <a:gd name="T6" fmla="*/ 26 w 53"/>
                  <a:gd name="T7" fmla="*/ 51 h 51"/>
                  <a:gd name="T8" fmla="*/ 49 w 53"/>
                  <a:gd name="T9" fmla="*/ 34 h 51"/>
                  <a:gd name="T10" fmla="*/ 33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3" y="4"/>
                    </a:move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19" y="50"/>
                    </a:cubicBez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3" y="21"/>
                      <a:pt x="45" y="8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0" name="Freeform 6696"/>
              <p:cNvSpPr>
                <a:spLocks/>
              </p:cNvSpPr>
              <p:nvPr/>
            </p:nvSpPr>
            <p:spPr bwMode="auto">
              <a:xfrm>
                <a:off x="17619" y="-12596"/>
                <a:ext cx="133" cy="136"/>
              </a:xfrm>
              <a:custGeom>
                <a:avLst/>
                <a:gdLst>
                  <a:gd name="T0" fmla="*/ 2 w 50"/>
                  <a:gd name="T1" fmla="*/ 21 h 51"/>
                  <a:gd name="T2" fmla="*/ 4 w 50"/>
                  <a:gd name="T3" fmla="*/ 39 h 51"/>
                  <a:gd name="T4" fmla="*/ 19 w 50"/>
                  <a:gd name="T5" fmla="*/ 50 h 51"/>
                  <a:gd name="T6" fmla="*/ 25 w 50"/>
                  <a:gd name="T7" fmla="*/ 51 h 51"/>
                  <a:gd name="T8" fmla="*/ 48 w 50"/>
                  <a:gd name="T9" fmla="*/ 33 h 51"/>
                  <a:gd name="T10" fmla="*/ 45 w 50"/>
                  <a:gd name="T11" fmla="*/ 15 h 51"/>
                  <a:gd name="T12" fmla="*/ 31 w 50"/>
                  <a:gd name="T13" fmla="*/ 4 h 51"/>
                  <a:gd name="T14" fmla="*/ 2 w 50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21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3"/>
                    </a:cubicBezTo>
                    <a:cubicBezTo>
                      <a:pt x="50" y="27"/>
                      <a:pt x="49" y="20"/>
                      <a:pt x="45" y="15"/>
                    </a:cubicBezTo>
                    <a:cubicBezTo>
                      <a:pt x="42" y="9"/>
                      <a:pt x="37" y="5"/>
                      <a:pt x="31" y="4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1" name="Freeform 6697"/>
              <p:cNvSpPr>
                <a:spLocks/>
              </p:cNvSpPr>
              <p:nvPr/>
            </p:nvSpPr>
            <p:spPr bwMode="auto">
              <a:xfrm>
                <a:off x="17656" y="-12758"/>
                <a:ext cx="139" cy="133"/>
              </a:xfrm>
              <a:custGeom>
                <a:avLst/>
                <a:gdLst>
                  <a:gd name="T0" fmla="*/ 3 w 52"/>
                  <a:gd name="T1" fmla="*/ 21 h 50"/>
                  <a:gd name="T2" fmla="*/ 20 w 52"/>
                  <a:gd name="T3" fmla="*/ 49 h 50"/>
                  <a:gd name="T4" fmla="*/ 26 w 52"/>
                  <a:gd name="T5" fmla="*/ 50 h 50"/>
                  <a:gd name="T6" fmla="*/ 49 w 52"/>
                  <a:gd name="T7" fmla="*/ 32 h 50"/>
                  <a:gd name="T8" fmla="*/ 32 w 52"/>
                  <a:gd name="T9" fmla="*/ 3 h 50"/>
                  <a:gd name="T10" fmla="*/ 3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1"/>
                    </a:move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2" name="Freeform 6698"/>
              <p:cNvSpPr>
                <a:spLocks/>
              </p:cNvSpPr>
              <p:nvPr/>
            </p:nvSpPr>
            <p:spPr bwMode="auto">
              <a:xfrm>
                <a:off x="17696" y="-12924"/>
                <a:ext cx="136" cy="134"/>
              </a:xfrm>
              <a:custGeom>
                <a:avLst/>
                <a:gdLst>
                  <a:gd name="T0" fmla="*/ 2 w 51"/>
                  <a:gd name="T1" fmla="*/ 21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30 w 51"/>
                  <a:gd name="T11" fmla="*/ 3 h 50"/>
                  <a:gd name="T12" fmla="*/ 2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ubicBezTo>
                      <a:pt x="17" y="0"/>
                      <a:pt x="4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3" name="Freeform 6699"/>
              <p:cNvSpPr>
                <a:spLocks/>
              </p:cNvSpPr>
              <p:nvPr/>
            </p:nvSpPr>
            <p:spPr bwMode="auto">
              <a:xfrm>
                <a:off x="17726" y="-13092"/>
                <a:ext cx="138" cy="133"/>
              </a:xfrm>
              <a:custGeom>
                <a:avLst/>
                <a:gdLst>
                  <a:gd name="T0" fmla="*/ 3 w 52"/>
                  <a:gd name="T1" fmla="*/ 22 h 50"/>
                  <a:gd name="T2" fmla="*/ 22 w 52"/>
                  <a:gd name="T3" fmla="*/ 50 h 50"/>
                  <a:gd name="T4" fmla="*/ 26 w 52"/>
                  <a:gd name="T5" fmla="*/ 50 h 50"/>
                  <a:gd name="T6" fmla="*/ 50 w 52"/>
                  <a:gd name="T7" fmla="*/ 31 h 50"/>
                  <a:gd name="T8" fmla="*/ 31 w 52"/>
                  <a:gd name="T9" fmla="*/ 3 h 50"/>
                  <a:gd name="T10" fmla="*/ 3 w 52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2"/>
                    </a:move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1"/>
                    </a:cubicBezTo>
                    <a:cubicBezTo>
                      <a:pt x="52" y="18"/>
                      <a:pt x="44" y="6"/>
                      <a:pt x="31" y="3"/>
                    </a:cubicBezTo>
                    <a:cubicBezTo>
                      <a:pt x="18" y="0"/>
                      <a:pt x="5" y="9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4" name="Freeform 6700"/>
              <p:cNvSpPr>
                <a:spLocks/>
              </p:cNvSpPr>
              <p:nvPr/>
            </p:nvSpPr>
            <p:spPr bwMode="auto">
              <a:xfrm>
                <a:off x="17784" y="-13428"/>
                <a:ext cx="134" cy="133"/>
              </a:xfrm>
              <a:custGeom>
                <a:avLst/>
                <a:gdLst>
                  <a:gd name="T0" fmla="*/ 1 w 50"/>
                  <a:gd name="T1" fmla="*/ 22 h 50"/>
                  <a:gd name="T2" fmla="*/ 6 w 50"/>
                  <a:gd name="T3" fmla="*/ 40 h 50"/>
                  <a:gd name="T4" fmla="*/ 21 w 50"/>
                  <a:gd name="T5" fmla="*/ 49 h 50"/>
                  <a:gd name="T6" fmla="*/ 25 w 50"/>
                  <a:gd name="T7" fmla="*/ 50 h 50"/>
                  <a:gd name="T8" fmla="*/ 48 w 50"/>
                  <a:gd name="T9" fmla="*/ 29 h 50"/>
                  <a:gd name="T10" fmla="*/ 28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1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5" name="Freeform 6701"/>
              <p:cNvSpPr>
                <a:spLocks/>
              </p:cNvSpPr>
              <p:nvPr/>
            </p:nvSpPr>
            <p:spPr bwMode="auto">
              <a:xfrm>
                <a:off x="17806" y="-13599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5 w 49"/>
                  <a:gd name="T5" fmla="*/ 49 h 49"/>
                  <a:gd name="T6" fmla="*/ 49 w 49"/>
                  <a:gd name="T7" fmla="*/ 28 h 49"/>
                  <a:gd name="T8" fmla="*/ 44 w 49"/>
                  <a:gd name="T9" fmla="*/ 11 h 49"/>
                  <a:gd name="T10" fmla="*/ 28 w 49"/>
                  <a:gd name="T11" fmla="*/ 2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6" name="Freeform 6702"/>
              <p:cNvSpPr>
                <a:spLocks/>
              </p:cNvSpPr>
              <p:nvPr/>
            </p:nvSpPr>
            <p:spPr bwMode="auto">
              <a:xfrm>
                <a:off x="17824" y="-13770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43 w 49"/>
                  <a:gd name="T9" fmla="*/ 10 h 49"/>
                  <a:gd name="T10" fmla="*/ 27 w 49"/>
                  <a:gd name="T11" fmla="*/ 1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7" name="Freeform 6703"/>
              <p:cNvSpPr>
                <a:spLocks/>
              </p:cNvSpPr>
              <p:nvPr/>
            </p:nvSpPr>
            <p:spPr bwMode="auto">
              <a:xfrm>
                <a:off x="17838" y="-13943"/>
                <a:ext cx="130" cy="131"/>
              </a:xfrm>
              <a:custGeom>
                <a:avLst/>
                <a:gdLst>
                  <a:gd name="T0" fmla="*/ 7 w 49"/>
                  <a:gd name="T1" fmla="*/ 41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26 w 49"/>
                  <a:gd name="T9" fmla="*/ 1 h 49"/>
                  <a:gd name="T10" fmla="*/ 1 w 49"/>
                  <a:gd name="T11" fmla="*/ 23 h 49"/>
                  <a:gd name="T12" fmla="*/ 7 w 49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7" y="41"/>
                    </a:moveTo>
                    <a:cubicBezTo>
                      <a:pt x="11" y="45"/>
                      <a:pt x="17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8" y="27"/>
                    </a:cubicBezTo>
                    <a:cubicBezTo>
                      <a:pt x="49" y="13"/>
                      <a:pt x="39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8" name="Freeform 6704"/>
              <p:cNvSpPr>
                <a:spLocks/>
              </p:cNvSpPr>
              <p:nvPr/>
            </p:nvSpPr>
            <p:spPr bwMode="auto">
              <a:xfrm>
                <a:off x="17848" y="-14114"/>
                <a:ext cx="128" cy="126"/>
              </a:xfrm>
              <a:custGeom>
                <a:avLst/>
                <a:gdLst>
                  <a:gd name="T0" fmla="*/ 7 w 48"/>
                  <a:gd name="T1" fmla="*/ 39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5 h 47"/>
                  <a:gd name="T8" fmla="*/ 42 w 48"/>
                  <a:gd name="T9" fmla="*/ 7 h 47"/>
                  <a:gd name="T10" fmla="*/ 25 w 48"/>
                  <a:gd name="T11" fmla="*/ 0 h 47"/>
                  <a:gd name="T12" fmla="*/ 24 w 48"/>
                  <a:gd name="T13" fmla="*/ 0 h 47"/>
                  <a:gd name="T14" fmla="*/ 0 w 48"/>
                  <a:gd name="T15" fmla="*/ 22 h 47"/>
                  <a:gd name="T16" fmla="*/ 7 w 48"/>
                  <a:gd name="T17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7" y="39"/>
                    </a:move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9" name="Freeform 6705"/>
              <p:cNvSpPr>
                <a:spLocks/>
              </p:cNvSpPr>
              <p:nvPr/>
            </p:nvSpPr>
            <p:spPr bwMode="auto">
              <a:xfrm>
                <a:off x="17854" y="-14290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42 w 48"/>
                  <a:gd name="T7" fmla="*/ 7 h 47"/>
                  <a:gd name="T8" fmla="*/ 24 w 48"/>
                  <a:gd name="T9" fmla="*/ 0 h 47"/>
                  <a:gd name="T10" fmla="*/ 0 w 48"/>
                  <a:gd name="T11" fmla="*/ 23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0" name="Freeform 6706"/>
              <p:cNvSpPr>
                <a:spLocks/>
              </p:cNvSpPr>
              <p:nvPr/>
            </p:nvSpPr>
            <p:spPr bwMode="auto">
              <a:xfrm>
                <a:off x="17856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7 w 48"/>
                  <a:gd name="T5" fmla="*/ 40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3 h 47"/>
                  <a:gd name="T12" fmla="*/ 41 w 48"/>
                  <a:gd name="T13" fmla="*/ 7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7"/>
                      <a:pt x="45" y="11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1" name="Freeform 6707"/>
              <p:cNvSpPr>
                <a:spLocks/>
              </p:cNvSpPr>
              <p:nvPr/>
            </p:nvSpPr>
            <p:spPr bwMode="auto">
              <a:xfrm>
                <a:off x="17851" y="-14642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24 w 49"/>
                  <a:gd name="T3" fmla="*/ 0 h 47"/>
                  <a:gd name="T4" fmla="*/ 1 w 49"/>
                  <a:gd name="T5" fmla="*/ 24 h 47"/>
                  <a:gd name="T6" fmla="*/ 25 w 49"/>
                  <a:gd name="T7" fmla="*/ 47 h 47"/>
                  <a:gd name="T8" fmla="*/ 25 w 49"/>
                  <a:gd name="T9" fmla="*/ 47 h 47"/>
                  <a:gd name="T10" fmla="*/ 48 w 49"/>
                  <a:gd name="T11" fmla="*/ 23 h 47"/>
                  <a:gd name="T12" fmla="*/ 24 w 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2" name="Freeform 6708"/>
              <p:cNvSpPr>
                <a:spLocks/>
              </p:cNvSpPr>
              <p:nvPr/>
            </p:nvSpPr>
            <p:spPr bwMode="auto">
              <a:xfrm>
                <a:off x="17846" y="-14818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8 w 48"/>
                  <a:gd name="T13" fmla="*/ 23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3" name="Freeform 6709"/>
              <p:cNvSpPr>
                <a:spLocks/>
              </p:cNvSpPr>
              <p:nvPr/>
            </p:nvSpPr>
            <p:spPr bwMode="auto">
              <a:xfrm>
                <a:off x="17832" y="-14994"/>
                <a:ext cx="131" cy="130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6 w 49"/>
                  <a:gd name="T7" fmla="*/ 49 h 49"/>
                  <a:gd name="T8" fmla="*/ 49 w 49"/>
                  <a:gd name="T9" fmla="*/ 23 h 49"/>
                  <a:gd name="T10" fmla="*/ 23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49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4" name="Freeform 6710"/>
              <p:cNvSpPr>
                <a:spLocks/>
              </p:cNvSpPr>
              <p:nvPr/>
            </p:nvSpPr>
            <p:spPr bwMode="auto">
              <a:xfrm>
                <a:off x="17816" y="-15168"/>
                <a:ext cx="131" cy="131"/>
              </a:xfrm>
              <a:custGeom>
                <a:avLst/>
                <a:gdLst>
                  <a:gd name="T0" fmla="*/ 23 w 49"/>
                  <a:gd name="T1" fmla="*/ 2 h 49"/>
                  <a:gd name="T2" fmla="*/ 1 w 49"/>
                  <a:gd name="T3" fmla="*/ 28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0 h 49"/>
                  <a:gd name="T10" fmla="*/ 49 w 49"/>
                  <a:gd name="T11" fmla="*/ 23 h 49"/>
                  <a:gd name="T12" fmla="*/ 23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2"/>
                    </a:moveTo>
                    <a:cubicBezTo>
                      <a:pt x="10" y="3"/>
                      <a:pt x="0" y="14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8" y="36"/>
                      <a:pt x="49" y="29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5" name="Freeform 6711"/>
              <p:cNvSpPr>
                <a:spLocks/>
              </p:cNvSpPr>
              <p:nvPr/>
            </p:nvSpPr>
            <p:spPr bwMode="auto">
              <a:xfrm>
                <a:off x="17798" y="-15339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5 w 50"/>
                  <a:gd name="T7" fmla="*/ 49 h 49"/>
                  <a:gd name="T8" fmla="*/ 28 w 50"/>
                  <a:gd name="T9" fmla="*/ 49 h 49"/>
                  <a:gd name="T10" fmla="*/ 49 w 50"/>
                  <a:gd name="T11" fmla="*/ 22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6" name="Freeform 6712"/>
              <p:cNvSpPr>
                <a:spLocks/>
              </p:cNvSpPr>
              <p:nvPr/>
            </p:nvSpPr>
            <p:spPr bwMode="auto">
              <a:xfrm>
                <a:off x="17776" y="-15509"/>
                <a:ext cx="131" cy="130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1 w 49"/>
                  <a:gd name="T5" fmla="*/ 29 h 49"/>
                  <a:gd name="T6" fmla="*/ 24 w 49"/>
                  <a:gd name="T7" fmla="*/ 49 h 49"/>
                  <a:gd name="T8" fmla="*/ 28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1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4" y="3"/>
                      <a:pt x="9" y="6"/>
                      <a:pt x="5" y="11"/>
                    </a:cubicBezTo>
                    <a:cubicBezTo>
                      <a:pt x="1" y="16"/>
                      <a:pt x="0" y="22"/>
                      <a:pt x="1" y="29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8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7" name="Freeform 6713"/>
              <p:cNvSpPr>
                <a:spLocks/>
              </p:cNvSpPr>
              <p:nvPr/>
            </p:nvSpPr>
            <p:spPr bwMode="auto">
              <a:xfrm>
                <a:off x="17744" y="-15680"/>
                <a:ext cx="139" cy="133"/>
              </a:xfrm>
              <a:custGeom>
                <a:avLst/>
                <a:gdLst>
                  <a:gd name="T0" fmla="*/ 22 w 52"/>
                  <a:gd name="T1" fmla="*/ 2 h 50"/>
                  <a:gd name="T2" fmla="*/ 2 w 52"/>
                  <a:gd name="T3" fmla="*/ 30 h 50"/>
                  <a:gd name="T4" fmla="*/ 26 w 52"/>
                  <a:gd name="T5" fmla="*/ 50 h 50"/>
                  <a:gd name="T6" fmla="*/ 30 w 52"/>
                  <a:gd name="T7" fmla="*/ 49 h 50"/>
                  <a:gd name="T8" fmla="*/ 50 w 52"/>
                  <a:gd name="T9" fmla="*/ 22 h 50"/>
                  <a:gd name="T10" fmla="*/ 22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2"/>
                    </a:moveTo>
                    <a:cubicBezTo>
                      <a:pt x="9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49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8" name="Freeform 6714"/>
              <p:cNvSpPr>
                <a:spLocks/>
              </p:cNvSpPr>
              <p:nvPr/>
            </p:nvSpPr>
            <p:spPr bwMode="auto">
              <a:xfrm>
                <a:off x="17718" y="-15848"/>
                <a:ext cx="133" cy="133"/>
              </a:xfrm>
              <a:custGeom>
                <a:avLst/>
                <a:gdLst>
                  <a:gd name="T0" fmla="*/ 20 w 50"/>
                  <a:gd name="T1" fmla="*/ 3 h 50"/>
                  <a:gd name="T2" fmla="*/ 5 w 50"/>
                  <a:gd name="T3" fmla="*/ 13 h 50"/>
                  <a:gd name="T4" fmla="*/ 1 w 50"/>
                  <a:gd name="T5" fmla="*/ 31 h 50"/>
                  <a:gd name="T6" fmla="*/ 24 w 50"/>
                  <a:gd name="T7" fmla="*/ 50 h 50"/>
                  <a:gd name="T8" fmla="*/ 29 w 50"/>
                  <a:gd name="T9" fmla="*/ 50 h 50"/>
                  <a:gd name="T10" fmla="*/ 48 w 50"/>
                  <a:gd name="T11" fmla="*/ 22 h 50"/>
                  <a:gd name="T12" fmla="*/ 20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14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42" y="47"/>
                      <a:pt x="50" y="35"/>
                      <a:pt x="48" y="22"/>
                    </a:cubicBezTo>
                    <a:cubicBezTo>
                      <a:pt x="45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9" name="Freeform 6715"/>
              <p:cNvSpPr>
                <a:spLocks/>
              </p:cNvSpPr>
              <p:nvPr/>
            </p:nvSpPr>
            <p:spPr bwMode="auto">
              <a:xfrm>
                <a:off x="17683" y="-16014"/>
                <a:ext cx="133" cy="134"/>
              </a:xfrm>
              <a:custGeom>
                <a:avLst/>
                <a:gdLst>
                  <a:gd name="T0" fmla="*/ 19 w 50"/>
                  <a:gd name="T1" fmla="*/ 2 h 50"/>
                  <a:gd name="T2" fmla="*/ 4 w 50"/>
                  <a:gd name="T3" fmla="*/ 13 h 50"/>
                  <a:gd name="T4" fmla="*/ 1 w 50"/>
                  <a:gd name="T5" fmla="*/ 31 h 50"/>
                  <a:gd name="T6" fmla="*/ 24 w 50"/>
                  <a:gd name="T7" fmla="*/ 50 h 50"/>
                  <a:gd name="T8" fmla="*/ 29 w 50"/>
                  <a:gd name="T9" fmla="*/ 49 h 50"/>
                  <a:gd name="T10" fmla="*/ 48 w 50"/>
                  <a:gd name="T11" fmla="*/ 21 h 50"/>
                  <a:gd name="T12" fmla="*/ 19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9" y="2"/>
                    </a:move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49"/>
                      <a:pt x="29" y="49"/>
                    </a:cubicBezTo>
                    <a:cubicBezTo>
                      <a:pt x="42" y="46"/>
                      <a:pt x="50" y="34"/>
                      <a:pt x="48" y="21"/>
                    </a:cubicBezTo>
                    <a:cubicBezTo>
                      <a:pt x="45" y="8"/>
                      <a:pt x="32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0" name="Freeform 6716"/>
              <p:cNvSpPr>
                <a:spLocks/>
              </p:cNvSpPr>
              <p:nvPr/>
            </p:nvSpPr>
            <p:spPr bwMode="auto">
              <a:xfrm>
                <a:off x="17643" y="-16179"/>
                <a:ext cx="136" cy="133"/>
              </a:xfrm>
              <a:custGeom>
                <a:avLst/>
                <a:gdLst>
                  <a:gd name="T0" fmla="*/ 19 w 51"/>
                  <a:gd name="T1" fmla="*/ 3 h 50"/>
                  <a:gd name="T2" fmla="*/ 5 w 51"/>
                  <a:gd name="T3" fmla="*/ 14 h 50"/>
                  <a:gd name="T4" fmla="*/ 2 w 51"/>
                  <a:gd name="T5" fmla="*/ 32 h 50"/>
                  <a:gd name="T6" fmla="*/ 25 w 51"/>
                  <a:gd name="T7" fmla="*/ 50 h 50"/>
                  <a:gd name="T8" fmla="*/ 31 w 51"/>
                  <a:gd name="T9" fmla="*/ 49 h 50"/>
                  <a:gd name="T10" fmla="*/ 48 w 51"/>
                  <a:gd name="T11" fmla="*/ 20 h 50"/>
                  <a:gd name="T12" fmla="*/ 1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3"/>
                    </a:moveTo>
                    <a:cubicBezTo>
                      <a:pt x="13" y="4"/>
                      <a:pt x="8" y="8"/>
                      <a:pt x="5" y="14"/>
                    </a:cubicBezTo>
                    <a:cubicBezTo>
                      <a:pt x="1" y="19"/>
                      <a:pt x="0" y="25"/>
                      <a:pt x="2" y="32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ubicBezTo>
                      <a:pt x="43" y="46"/>
                      <a:pt x="51" y="33"/>
                      <a:pt x="48" y="20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6918"/>
            <p:cNvGrpSpPr>
              <a:grpSpLocks/>
            </p:cNvGrpSpPr>
            <p:nvPr/>
          </p:nvGrpSpPr>
          <p:grpSpPr bwMode="auto">
            <a:xfrm>
              <a:off x="8359" y="-17260"/>
              <a:ext cx="20288" cy="10977"/>
              <a:chOff x="8359" y="-17260"/>
              <a:chExt cx="20288" cy="10977"/>
            </a:xfrm>
            <a:grpFill/>
          </p:grpSpPr>
          <p:sp>
            <p:nvSpPr>
              <p:cNvPr id="1701" name="Freeform 6718"/>
              <p:cNvSpPr>
                <a:spLocks/>
              </p:cNvSpPr>
              <p:nvPr/>
            </p:nvSpPr>
            <p:spPr bwMode="auto">
              <a:xfrm>
                <a:off x="17600" y="-16344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1 w 52"/>
                  <a:gd name="T3" fmla="*/ 50 h 51"/>
                  <a:gd name="T4" fmla="*/ 48 w 52"/>
                  <a:gd name="T5" fmla="*/ 21 h 51"/>
                  <a:gd name="T6" fmla="*/ 19 w 52"/>
                  <a:gd name="T7" fmla="*/ 4 h 51"/>
                  <a:gd name="T8" fmla="*/ 4 w 52"/>
                  <a:gd name="T9" fmla="*/ 15 h 51"/>
                  <a:gd name="T10" fmla="*/ 2 w 52"/>
                  <a:gd name="T11" fmla="*/ 33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7" y="51"/>
                      <a:pt x="29" y="50"/>
                      <a:pt x="31" y="50"/>
                    </a:cubicBezTo>
                    <a:cubicBezTo>
                      <a:pt x="44" y="46"/>
                      <a:pt x="52" y="33"/>
                      <a:pt x="48" y="21"/>
                    </a:cubicBezTo>
                    <a:cubicBezTo>
                      <a:pt x="45" y="8"/>
                      <a:pt x="31" y="0"/>
                      <a:pt x="19" y="4"/>
                    </a:cubicBezTo>
                    <a:cubicBezTo>
                      <a:pt x="13" y="5"/>
                      <a:pt x="8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2" name="Freeform 6719"/>
              <p:cNvSpPr>
                <a:spLocks/>
              </p:cNvSpPr>
              <p:nvPr/>
            </p:nvSpPr>
            <p:spPr bwMode="auto">
              <a:xfrm>
                <a:off x="28516" y="-17260"/>
                <a:ext cx="131" cy="136"/>
              </a:xfrm>
              <a:custGeom>
                <a:avLst/>
                <a:gdLst>
                  <a:gd name="T0" fmla="*/ 16 w 49"/>
                  <a:gd name="T1" fmla="*/ 49 h 51"/>
                  <a:gd name="T2" fmla="*/ 25 w 49"/>
                  <a:gd name="T3" fmla="*/ 51 h 51"/>
                  <a:gd name="T4" fmla="*/ 47 w 49"/>
                  <a:gd name="T5" fmla="*/ 37 h 51"/>
                  <a:gd name="T6" fmla="*/ 47 w 49"/>
                  <a:gd name="T7" fmla="*/ 18 h 51"/>
                  <a:gd name="T8" fmla="*/ 34 w 49"/>
                  <a:gd name="T9" fmla="*/ 5 h 51"/>
                  <a:gd name="T10" fmla="*/ 3 w 49"/>
                  <a:gd name="T11" fmla="*/ 18 h 51"/>
                  <a:gd name="T12" fmla="*/ 3 w 49"/>
                  <a:gd name="T13" fmla="*/ 37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5" y="51"/>
                      <a:pt x="43" y="46"/>
                      <a:pt x="47" y="37"/>
                    </a:cubicBezTo>
                    <a:cubicBezTo>
                      <a:pt x="49" y="31"/>
                      <a:pt x="49" y="24"/>
                      <a:pt x="47" y="18"/>
                    </a:cubicBezTo>
                    <a:cubicBezTo>
                      <a:pt x="45" y="12"/>
                      <a:pt x="40" y="8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1" y="24"/>
                      <a:pt x="0" y="31"/>
                      <a:pt x="3" y="37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3" name="Freeform 6720"/>
              <p:cNvSpPr>
                <a:spLocks/>
              </p:cNvSpPr>
              <p:nvPr/>
            </p:nvSpPr>
            <p:spPr bwMode="auto">
              <a:xfrm>
                <a:off x="28455" y="-17102"/>
                <a:ext cx="138" cy="133"/>
              </a:xfrm>
              <a:custGeom>
                <a:avLst/>
                <a:gdLst>
                  <a:gd name="T0" fmla="*/ 16 w 52"/>
                  <a:gd name="T1" fmla="*/ 49 h 50"/>
                  <a:gd name="T2" fmla="*/ 25 w 52"/>
                  <a:gd name="T3" fmla="*/ 50 h 50"/>
                  <a:gd name="T4" fmla="*/ 47 w 52"/>
                  <a:gd name="T5" fmla="*/ 35 h 50"/>
                  <a:gd name="T6" fmla="*/ 34 w 52"/>
                  <a:gd name="T7" fmla="*/ 4 h 50"/>
                  <a:gd name="T8" fmla="*/ 3 w 52"/>
                  <a:gd name="T9" fmla="*/ 18 h 50"/>
                  <a:gd name="T10" fmla="*/ 3 w 52"/>
                  <a:gd name="T11" fmla="*/ 36 h 50"/>
                  <a:gd name="T12" fmla="*/ 16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6" y="49"/>
                    </a:move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5"/>
                    </a:cubicBezTo>
                    <a:cubicBezTo>
                      <a:pt x="52" y="23"/>
                      <a:pt x="46" y="9"/>
                      <a:pt x="34" y="4"/>
                    </a:cubicBezTo>
                    <a:cubicBezTo>
                      <a:pt x="22" y="0"/>
                      <a:pt x="7" y="6"/>
                      <a:pt x="3" y="18"/>
                    </a:cubicBezTo>
                    <a:cubicBezTo>
                      <a:pt x="0" y="24"/>
                      <a:pt x="1" y="30"/>
                      <a:pt x="3" y="36"/>
                    </a:cubicBezTo>
                    <a:cubicBezTo>
                      <a:pt x="6" y="42"/>
                      <a:pt x="10" y="46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4" name="Freeform 6721"/>
              <p:cNvSpPr>
                <a:spLocks/>
              </p:cNvSpPr>
              <p:nvPr/>
            </p:nvSpPr>
            <p:spPr bwMode="auto">
              <a:xfrm>
                <a:off x="28391" y="-16947"/>
                <a:ext cx="138" cy="136"/>
              </a:xfrm>
              <a:custGeom>
                <a:avLst/>
                <a:gdLst>
                  <a:gd name="T0" fmla="*/ 36 w 52"/>
                  <a:gd name="T1" fmla="*/ 5 h 51"/>
                  <a:gd name="T2" fmla="*/ 5 w 52"/>
                  <a:gd name="T3" fmla="*/ 19 h 51"/>
                  <a:gd name="T4" fmla="*/ 19 w 52"/>
                  <a:gd name="T5" fmla="*/ 50 h 51"/>
                  <a:gd name="T6" fmla="*/ 27 w 52"/>
                  <a:gd name="T7" fmla="*/ 51 h 51"/>
                  <a:gd name="T8" fmla="*/ 50 w 52"/>
                  <a:gd name="T9" fmla="*/ 35 h 51"/>
                  <a:gd name="T10" fmla="*/ 49 w 52"/>
                  <a:gd name="T11" fmla="*/ 17 h 51"/>
                  <a:gd name="T12" fmla="*/ 36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6" y="5"/>
                    </a:move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7" y="45"/>
                      <a:pt x="19" y="50"/>
                    </a:cubicBezTo>
                    <a:cubicBezTo>
                      <a:pt x="22" y="51"/>
                      <a:pt x="25" y="51"/>
                      <a:pt x="27" y="51"/>
                    </a:cubicBezTo>
                    <a:cubicBezTo>
                      <a:pt x="37" y="51"/>
                      <a:pt x="46" y="45"/>
                      <a:pt x="50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6" y="11"/>
                      <a:pt x="42" y="7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5" name="Freeform 6722"/>
              <p:cNvSpPr>
                <a:spLocks/>
              </p:cNvSpPr>
              <p:nvPr/>
            </p:nvSpPr>
            <p:spPr bwMode="auto">
              <a:xfrm>
                <a:off x="28337" y="-16787"/>
                <a:ext cx="144" cy="133"/>
              </a:xfrm>
              <a:custGeom>
                <a:avLst/>
                <a:gdLst>
                  <a:gd name="T0" fmla="*/ 4 w 54"/>
                  <a:gd name="T1" fmla="*/ 19 h 50"/>
                  <a:gd name="T2" fmla="*/ 19 w 54"/>
                  <a:gd name="T3" fmla="*/ 49 h 50"/>
                  <a:gd name="T4" fmla="*/ 27 w 54"/>
                  <a:gd name="T5" fmla="*/ 50 h 50"/>
                  <a:gd name="T6" fmla="*/ 50 w 54"/>
                  <a:gd name="T7" fmla="*/ 34 h 50"/>
                  <a:gd name="T8" fmla="*/ 35 w 54"/>
                  <a:gd name="T9" fmla="*/ 4 h 50"/>
                  <a:gd name="T10" fmla="*/ 4 w 54"/>
                  <a:gd name="T1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" y="19"/>
                    </a:moveTo>
                    <a:cubicBezTo>
                      <a:pt x="0" y="31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50" y="34"/>
                    </a:cubicBezTo>
                    <a:cubicBezTo>
                      <a:pt x="54" y="22"/>
                      <a:pt x="47" y="8"/>
                      <a:pt x="35" y="4"/>
                    </a:cubicBezTo>
                    <a:cubicBezTo>
                      <a:pt x="22" y="0"/>
                      <a:pt x="8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6" name="Freeform 6723"/>
              <p:cNvSpPr>
                <a:spLocks/>
              </p:cNvSpPr>
              <p:nvPr/>
            </p:nvSpPr>
            <p:spPr bwMode="auto">
              <a:xfrm>
                <a:off x="27969" y="-14245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4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7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7" name="Freeform 6724"/>
              <p:cNvSpPr>
                <a:spLocks/>
              </p:cNvSpPr>
              <p:nvPr/>
            </p:nvSpPr>
            <p:spPr bwMode="auto">
              <a:xfrm>
                <a:off x="27975" y="-14069"/>
                <a:ext cx="130" cy="126"/>
              </a:xfrm>
              <a:custGeom>
                <a:avLst/>
                <a:gdLst>
                  <a:gd name="T0" fmla="*/ 24 w 49"/>
                  <a:gd name="T1" fmla="*/ 0 h 47"/>
                  <a:gd name="T2" fmla="*/ 24 w 49"/>
                  <a:gd name="T3" fmla="*/ 0 h 47"/>
                  <a:gd name="T4" fmla="*/ 1 w 49"/>
                  <a:gd name="T5" fmla="*/ 25 h 47"/>
                  <a:gd name="T6" fmla="*/ 25 w 49"/>
                  <a:gd name="T7" fmla="*/ 47 h 47"/>
                  <a:gd name="T8" fmla="*/ 26 w 49"/>
                  <a:gd name="T9" fmla="*/ 47 h 47"/>
                  <a:gd name="T10" fmla="*/ 49 w 49"/>
                  <a:gd name="T11" fmla="*/ 23 h 47"/>
                  <a:gd name="T12" fmla="*/ 24 w 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5"/>
                    </a:cubicBezTo>
                    <a:cubicBezTo>
                      <a:pt x="1" y="37"/>
                      <a:pt x="12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8" name="Freeform 6725"/>
              <p:cNvSpPr>
                <a:spLocks/>
              </p:cNvSpPr>
              <p:nvPr/>
            </p:nvSpPr>
            <p:spPr bwMode="auto">
              <a:xfrm>
                <a:off x="8359" y="-7294"/>
                <a:ext cx="141" cy="133"/>
              </a:xfrm>
              <a:custGeom>
                <a:avLst/>
                <a:gdLst>
                  <a:gd name="T0" fmla="*/ 34 w 53"/>
                  <a:gd name="T1" fmla="*/ 4 h 50"/>
                  <a:gd name="T2" fmla="*/ 4 w 53"/>
                  <a:gd name="T3" fmla="*/ 19 h 50"/>
                  <a:gd name="T4" fmla="*/ 20 w 53"/>
                  <a:gd name="T5" fmla="*/ 49 h 50"/>
                  <a:gd name="T6" fmla="*/ 27 w 53"/>
                  <a:gd name="T7" fmla="*/ 50 h 50"/>
                  <a:gd name="T8" fmla="*/ 49 w 53"/>
                  <a:gd name="T9" fmla="*/ 34 h 50"/>
                  <a:gd name="T10" fmla="*/ 34 w 53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4" y="4"/>
                    </a:moveTo>
                    <a:cubicBezTo>
                      <a:pt x="21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49"/>
                    </a:cubicBez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3" y="21"/>
                      <a:pt x="46" y="8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9" name="Freeform 6726"/>
              <p:cNvSpPr>
                <a:spLocks/>
              </p:cNvSpPr>
              <p:nvPr/>
            </p:nvSpPr>
            <p:spPr bwMode="auto">
              <a:xfrm>
                <a:off x="8527" y="-7246"/>
                <a:ext cx="131" cy="133"/>
              </a:xfrm>
              <a:custGeom>
                <a:avLst/>
                <a:gdLst>
                  <a:gd name="T0" fmla="*/ 47 w 49"/>
                  <a:gd name="T1" fmla="*/ 33 h 50"/>
                  <a:gd name="T2" fmla="*/ 45 w 49"/>
                  <a:gd name="T3" fmla="*/ 15 h 50"/>
                  <a:gd name="T4" fmla="*/ 31 w 49"/>
                  <a:gd name="T5" fmla="*/ 3 h 50"/>
                  <a:gd name="T6" fmla="*/ 1 w 49"/>
                  <a:gd name="T7" fmla="*/ 20 h 50"/>
                  <a:gd name="T8" fmla="*/ 3 w 49"/>
                  <a:gd name="T9" fmla="*/ 38 h 50"/>
                  <a:gd name="T10" fmla="*/ 18 w 49"/>
                  <a:gd name="T11" fmla="*/ 49 h 50"/>
                  <a:gd name="T12" fmla="*/ 24 w 49"/>
                  <a:gd name="T13" fmla="*/ 50 h 50"/>
                  <a:gd name="T14" fmla="*/ 47 w 49"/>
                  <a:gd name="T15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7" y="33"/>
                    </a:move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9" y="0"/>
                      <a:pt x="5" y="7"/>
                      <a:pt x="1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2" y="48"/>
                      <a:pt x="18" y="49"/>
                    </a:cubicBez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0" name="Freeform 6727"/>
              <p:cNvSpPr>
                <a:spLocks/>
              </p:cNvSpPr>
              <p:nvPr/>
            </p:nvSpPr>
            <p:spPr bwMode="auto">
              <a:xfrm>
                <a:off x="8690" y="-7201"/>
                <a:ext cx="136" cy="134"/>
              </a:xfrm>
              <a:custGeom>
                <a:avLst/>
                <a:gdLst>
                  <a:gd name="T0" fmla="*/ 1 w 51"/>
                  <a:gd name="T1" fmla="*/ 20 h 50"/>
                  <a:gd name="T2" fmla="*/ 4 w 51"/>
                  <a:gd name="T3" fmla="*/ 38 h 50"/>
                  <a:gd name="T4" fmla="*/ 18 w 51"/>
                  <a:gd name="T5" fmla="*/ 49 h 50"/>
                  <a:gd name="T6" fmla="*/ 25 w 51"/>
                  <a:gd name="T7" fmla="*/ 50 h 50"/>
                  <a:gd name="T8" fmla="*/ 48 w 51"/>
                  <a:gd name="T9" fmla="*/ 32 h 50"/>
                  <a:gd name="T10" fmla="*/ 31 w 51"/>
                  <a:gd name="T11" fmla="*/ 3 h 50"/>
                  <a:gd name="T12" fmla="*/ 1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0"/>
                    </a:move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2"/>
                      <a:pt x="48" y="32"/>
                    </a:cubicBezTo>
                    <a:cubicBezTo>
                      <a:pt x="51" y="19"/>
                      <a:pt x="43" y="6"/>
                      <a:pt x="31" y="3"/>
                    </a:cubicBezTo>
                    <a:cubicBezTo>
                      <a:pt x="18" y="0"/>
                      <a:pt x="5" y="7"/>
                      <a:pt x="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1" name="Freeform 6728"/>
              <p:cNvSpPr>
                <a:spLocks/>
              </p:cNvSpPr>
              <p:nvPr/>
            </p:nvSpPr>
            <p:spPr bwMode="auto">
              <a:xfrm>
                <a:off x="8850" y="-7161"/>
                <a:ext cx="141" cy="134"/>
              </a:xfrm>
              <a:custGeom>
                <a:avLst/>
                <a:gdLst>
                  <a:gd name="T0" fmla="*/ 21 w 53"/>
                  <a:gd name="T1" fmla="*/ 49 h 50"/>
                  <a:gd name="T2" fmla="*/ 26 w 53"/>
                  <a:gd name="T3" fmla="*/ 50 h 50"/>
                  <a:gd name="T4" fmla="*/ 50 w 53"/>
                  <a:gd name="T5" fmla="*/ 32 h 50"/>
                  <a:gd name="T6" fmla="*/ 32 w 53"/>
                  <a:gd name="T7" fmla="*/ 3 h 50"/>
                  <a:gd name="T8" fmla="*/ 3 w 53"/>
                  <a:gd name="T9" fmla="*/ 21 h 50"/>
                  <a:gd name="T10" fmla="*/ 21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49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2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2" name="Freeform 6729"/>
              <p:cNvSpPr>
                <a:spLocks/>
              </p:cNvSpPr>
              <p:nvPr/>
            </p:nvSpPr>
            <p:spPr bwMode="auto">
              <a:xfrm>
                <a:off x="9020" y="-7123"/>
                <a:ext cx="136" cy="133"/>
              </a:xfrm>
              <a:custGeom>
                <a:avLst/>
                <a:gdLst>
                  <a:gd name="T0" fmla="*/ 20 w 51"/>
                  <a:gd name="T1" fmla="*/ 49 h 50"/>
                  <a:gd name="T2" fmla="*/ 25 w 51"/>
                  <a:gd name="T3" fmla="*/ 50 h 50"/>
                  <a:gd name="T4" fmla="*/ 48 w 51"/>
                  <a:gd name="T5" fmla="*/ 31 h 50"/>
                  <a:gd name="T6" fmla="*/ 30 w 51"/>
                  <a:gd name="T7" fmla="*/ 3 h 50"/>
                  <a:gd name="T8" fmla="*/ 1 w 51"/>
                  <a:gd name="T9" fmla="*/ 21 h 50"/>
                  <a:gd name="T10" fmla="*/ 5 w 51"/>
                  <a:gd name="T11" fmla="*/ 39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5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3" name="Freeform 6730"/>
              <p:cNvSpPr>
                <a:spLocks/>
              </p:cNvSpPr>
              <p:nvPr/>
            </p:nvSpPr>
            <p:spPr bwMode="auto">
              <a:xfrm>
                <a:off x="9188" y="-7091"/>
                <a:ext cx="136" cy="133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1 h 50"/>
                  <a:gd name="T6" fmla="*/ 29 w 51"/>
                  <a:gd name="T7" fmla="*/ 3 h 50"/>
                  <a:gd name="T8" fmla="*/ 1 w 51"/>
                  <a:gd name="T9" fmla="*/ 22 h 50"/>
                  <a:gd name="T10" fmla="*/ 5 w 51"/>
                  <a:gd name="T11" fmla="*/ 40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4" name="Freeform 6731"/>
              <p:cNvSpPr>
                <a:spLocks/>
              </p:cNvSpPr>
              <p:nvPr/>
            </p:nvSpPr>
            <p:spPr bwMode="auto">
              <a:xfrm>
                <a:off x="9359" y="-7059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9 h 49"/>
                  <a:gd name="T4" fmla="*/ 44 w 49"/>
                  <a:gd name="T5" fmla="*/ 12 h 49"/>
                  <a:gd name="T6" fmla="*/ 28 w 49"/>
                  <a:gd name="T7" fmla="*/ 2 h 49"/>
                  <a:gd name="T8" fmla="*/ 1 w 49"/>
                  <a:gd name="T9" fmla="*/ 21 h 49"/>
                  <a:gd name="T10" fmla="*/ 5 w 49"/>
                  <a:gd name="T11" fmla="*/ 39 h 49"/>
                  <a:gd name="T12" fmla="*/ 20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7"/>
                      <a:pt x="44" y="12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5" name="Freeform 6732"/>
              <p:cNvSpPr>
                <a:spLocks/>
              </p:cNvSpPr>
              <p:nvPr/>
            </p:nvSpPr>
            <p:spPr bwMode="auto">
              <a:xfrm>
                <a:off x="9527" y="-7035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49 w 50"/>
                  <a:gd name="T3" fmla="*/ 29 h 50"/>
                  <a:gd name="T4" fmla="*/ 44 w 50"/>
                  <a:gd name="T5" fmla="*/ 12 h 50"/>
                  <a:gd name="T6" fmla="*/ 29 w 50"/>
                  <a:gd name="T7" fmla="*/ 2 h 50"/>
                  <a:gd name="T8" fmla="*/ 2 w 50"/>
                  <a:gd name="T9" fmla="*/ 23 h 50"/>
                  <a:gd name="T10" fmla="*/ 22 w 50"/>
                  <a:gd name="T11" fmla="*/ 5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9" y="2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9" y="48"/>
                      <a:pt x="22" y="50"/>
                    </a:cubicBezTo>
                    <a:cubicBezTo>
                      <a:pt x="23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6" name="Freeform 6733"/>
              <p:cNvSpPr>
                <a:spLocks/>
              </p:cNvSpPr>
              <p:nvPr/>
            </p:nvSpPr>
            <p:spPr bwMode="auto">
              <a:xfrm>
                <a:off x="9700" y="-7011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48 w 50"/>
                  <a:gd name="T3" fmla="*/ 28 h 49"/>
                  <a:gd name="T4" fmla="*/ 27 w 50"/>
                  <a:gd name="T5" fmla="*/ 2 h 49"/>
                  <a:gd name="T6" fmla="*/ 1 w 50"/>
                  <a:gd name="T7" fmla="*/ 22 h 49"/>
                  <a:gd name="T8" fmla="*/ 6 w 50"/>
                  <a:gd name="T9" fmla="*/ 40 h 49"/>
                  <a:gd name="T10" fmla="*/ 22 w 50"/>
                  <a:gd name="T11" fmla="*/ 4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1" y="3"/>
                      <a:pt x="27" y="2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7" name="Freeform 6734"/>
              <p:cNvSpPr>
                <a:spLocks/>
              </p:cNvSpPr>
              <p:nvPr/>
            </p:nvSpPr>
            <p:spPr bwMode="auto">
              <a:xfrm>
                <a:off x="9873" y="-6992"/>
                <a:ext cx="134" cy="130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8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8" name="Freeform 6735"/>
              <p:cNvSpPr>
                <a:spLocks/>
              </p:cNvSpPr>
              <p:nvPr/>
            </p:nvSpPr>
            <p:spPr bwMode="auto">
              <a:xfrm>
                <a:off x="10047" y="-6979"/>
                <a:ext cx="130" cy="131"/>
              </a:xfrm>
              <a:custGeom>
                <a:avLst/>
                <a:gdLst>
                  <a:gd name="T0" fmla="*/ 25 w 49"/>
                  <a:gd name="T1" fmla="*/ 49 h 49"/>
                  <a:gd name="T2" fmla="*/ 49 w 49"/>
                  <a:gd name="T3" fmla="*/ 27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3 h 49"/>
                  <a:gd name="T10" fmla="*/ 23 w 49"/>
                  <a:gd name="T11" fmla="*/ 49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7"/>
                      <a:pt x="10" y="48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9" name="Freeform 6736"/>
              <p:cNvSpPr>
                <a:spLocks/>
              </p:cNvSpPr>
              <p:nvPr/>
            </p:nvSpPr>
            <p:spPr bwMode="auto">
              <a:xfrm>
                <a:off x="10223" y="-6966"/>
                <a:ext cx="130" cy="128"/>
              </a:xfrm>
              <a:custGeom>
                <a:avLst/>
                <a:gdLst>
                  <a:gd name="T0" fmla="*/ 25 w 49"/>
                  <a:gd name="T1" fmla="*/ 48 h 48"/>
                  <a:gd name="T2" fmla="*/ 49 w 49"/>
                  <a:gd name="T3" fmla="*/ 25 h 48"/>
                  <a:gd name="T4" fmla="*/ 26 w 49"/>
                  <a:gd name="T5" fmla="*/ 0 h 48"/>
                  <a:gd name="T6" fmla="*/ 25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0" name="Freeform 6737"/>
              <p:cNvSpPr>
                <a:spLocks/>
              </p:cNvSpPr>
              <p:nvPr/>
            </p:nvSpPr>
            <p:spPr bwMode="auto">
              <a:xfrm>
                <a:off x="10401" y="-6960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3"/>
                      <a:pt x="31" y="1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1" name="Freeform 6738"/>
              <p:cNvSpPr>
                <a:spLocks/>
              </p:cNvSpPr>
              <p:nvPr/>
            </p:nvSpPr>
            <p:spPr bwMode="auto">
              <a:xfrm>
                <a:off x="11276" y="-6992"/>
                <a:ext cx="131" cy="130"/>
              </a:xfrm>
              <a:custGeom>
                <a:avLst/>
                <a:gdLst>
                  <a:gd name="T0" fmla="*/ 25 w 49"/>
                  <a:gd name="T1" fmla="*/ 49 h 49"/>
                  <a:gd name="T2" fmla="*/ 27 w 49"/>
                  <a:gd name="T3" fmla="*/ 49 h 49"/>
                  <a:gd name="T4" fmla="*/ 43 w 49"/>
                  <a:gd name="T5" fmla="*/ 41 h 49"/>
                  <a:gd name="T6" fmla="*/ 49 w 49"/>
                  <a:gd name="T7" fmla="*/ 23 h 49"/>
                  <a:gd name="T8" fmla="*/ 23 w 49"/>
                  <a:gd name="T9" fmla="*/ 1 h 49"/>
                  <a:gd name="T10" fmla="*/ 1 w 49"/>
                  <a:gd name="T11" fmla="*/ 27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1"/>
                    </a:cubicBezTo>
                    <a:cubicBezTo>
                      <a:pt x="47" y="36"/>
                      <a:pt x="49" y="29"/>
                      <a:pt x="49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10" y="3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2" name="Freeform 6739"/>
              <p:cNvSpPr>
                <a:spLocks/>
              </p:cNvSpPr>
              <p:nvPr/>
            </p:nvSpPr>
            <p:spPr bwMode="auto">
              <a:xfrm>
                <a:off x="11447" y="-7011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9 w 50"/>
                  <a:gd name="T5" fmla="*/ 23 h 49"/>
                  <a:gd name="T6" fmla="*/ 23 w 50"/>
                  <a:gd name="T7" fmla="*/ 2 h 49"/>
                  <a:gd name="T8" fmla="*/ 1 w 50"/>
                  <a:gd name="T9" fmla="*/ 28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ubicBezTo>
                      <a:pt x="10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3" name="Freeform 6740"/>
              <p:cNvSpPr>
                <a:spLocks/>
              </p:cNvSpPr>
              <p:nvPr/>
            </p:nvSpPr>
            <p:spPr bwMode="auto">
              <a:xfrm>
                <a:off x="11617" y="-7033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4" name="Freeform 6741"/>
              <p:cNvSpPr>
                <a:spLocks/>
              </p:cNvSpPr>
              <p:nvPr/>
            </p:nvSpPr>
            <p:spPr bwMode="auto">
              <a:xfrm>
                <a:off x="16182" y="-9506"/>
                <a:ext cx="136" cy="133"/>
              </a:xfrm>
              <a:custGeom>
                <a:avLst/>
                <a:gdLst>
                  <a:gd name="T0" fmla="*/ 9 w 51"/>
                  <a:gd name="T1" fmla="*/ 11 h 50"/>
                  <a:gd name="T2" fmla="*/ 11 w 51"/>
                  <a:gd name="T3" fmla="*/ 44 h 50"/>
                  <a:gd name="T4" fmla="*/ 27 w 51"/>
                  <a:gd name="T5" fmla="*/ 50 h 50"/>
                  <a:gd name="T6" fmla="*/ 45 w 51"/>
                  <a:gd name="T7" fmla="*/ 42 h 50"/>
                  <a:gd name="T8" fmla="*/ 51 w 51"/>
                  <a:gd name="T9" fmla="*/ 25 h 50"/>
                  <a:gd name="T10" fmla="*/ 43 w 51"/>
                  <a:gd name="T11" fmla="*/ 9 h 50"/>
                  <a:gd name="T12" fmla="*/ 9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1"/>
                    </a:moveTo>
                    <a:cubicBezTo>
                      <a:pt x="0" y="20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5" name="Freeform 6742"/>
              <p:cNvSpPr>
                <a:spLocks/>
              </p:cNvSpPr>
              <p:nvPr/>
            </p:nvSpPr>
            <p:spPr bwMode="auto">
              <a:xfrm>
                <a:off x="16288" y="-9631"/>
                <a:ext cx="136" cy="136"/>
              </a:xfrm>
              <a:custGeom>
                <a:avLst/>
                <a:gdLst>
                  <a:gd name="T0" fmla="*/ 51 w 51"/>
                  <a:gd name="T1" fmla="*/ 25 h 51"/>
                  <a:gd name="T2" fmla="*/ 42 w 51"/>
                  <a:gd name="T3" fmla="*/ 9 h 51"/>
                  <a:gd name="T4" fmla="*/ 9 w 51"/>
                  <a:gd name="T5" fmla="*/ 11 h 51"/>
                  <a:gd name="T6" fmla="*/ 11 w 51"/>
                  <a:gd name="T7" fmla="*/ 45 h 51"/>
                  <a:gd name="T8" fmla="*/ 27 w 51"/>
                  <a:gd name="T9" fmla="*/ 51 h 51"/>
                  <a:gd name="T10" fmla="*/ 45 w 51"/>
                  <a:gd name="T11" fmla="*/ 42 h 51"/>
                  <a:gd name="T12" fmla="*/ 51 w 51"/>
                  <a:gd name="T13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1" y="25"/>
                    </a:moveTo>
                    <a:cubicBezTo>
                      <a:pt x="50" y="18"/>
                      <a:pt x="47" y="13"/>
                      <a:pt x="42" y="9"/>
                    </a:cubicBezTo>
                    <a:cubicBezTo>
                      <a:pt x="33" y="0"/>
                      <a:pt x="17" y="2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6" name="Freeform 6743"/>
              <p:cNvSpPr>
                <a:spLocks/>
              </p:cNvSpPr>
              <p:nvPr/>
            </p:nvSpPr>
            <p:spPr bwMode="auto">
              <a:xfrm>
                <a:off x="16499" y="-9887"/>
                <a:ext cx="139" cy="136"/>
              </a:xfrm>
              <a:custGeom>
                <a:avLst/>
                <a:gdLst>
                  <a:gd name="T0" fmla="*/ 6 w 52"/>
                  <a:gd name="T1" fmla="*/ 12 h 51"/>
                  <a:gd name="T2" fmla="*/ 1 w 52"/>
                  <a:gd name="T3" fmla="*/ 30 h 51"/>
                  <a:gd name="T4" fmla="*/ 10 w 52"/>
                  <a:gd name="T5" fmla="*/ 46 h 51"/>
                  <a:gd name="T6" fmla="*/ 25 w 52"/>
                  <a:gd name="T7" fmla="*/ 51 h 51"/>
                  <a:gd name="T8" fmla="*/ 44 w 52"/>
                  <a:gd name="T9" fmla="*/ 42 h 51"/>
                  <a:gd name="T10" fmla="*/ 39 w 52"/>
                  <a:gd name="T11" fmla="*/ 8 h 51"/>
                  <a:gd name="T12" fmla="*/ 6 w 52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4" y="42"/>
                    </a:cubicBezTo>
                    <a:cubicBezTo>
                      <a:pt x="52" y="31"/>
                      <a:pt x="50" y="16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7" name="Freeform 6744"/>
              <p:cNvSpPr>
                <a:spLocks/>
              </p:cNvSpPr>
              <p:nvPr/>
            </p:nvSpPr>
            <p:spPr bwMode="auto">
              <a:xfrm>
                <a:off x="16779" y="-10288"/>
                <a:ext cx="139" cy="136"/>
              </a:xfrm>
              <a:custGeom>
                <a:avLst/>
                <a:gdLst>
                  <a:gd name="T0" fmla="*/ 47 w 52"/>
                  <a:gd name="T1" fmla="*/ 40 h 51"/>
                  <a:gd name="T2" fmla="*/ 51 w 52"/>
                  <a:gd name="T3" fmla="*/ 22 h 51"/>
                  <a:gd name="T4" fmla="*/ 41 w 52"/>
                  <a:gd name="T5" fmla="*/ 7 h 51"/>
                  <a:gd name="T6" fmla="*/ 7 w 52"/>
                  <a:gd name="T7" fmla="*/ 14 h 51"/>
                  <a:gd name="T8" fmla="*/ 14 w 52"/>
                  <a:gd name="T9" fmla="*/ 47 h 51"/>
                  <a:gd name="T10" fmla="*/ 27 w 52"/>
                  <a:gd name="T11" fmla="*/ 51 h 51"/>
                  <a:gd name="T12" fmla="*/ 4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40"/>
                    </a:moveTo>
                    <a:cubicBezTo>
                      <a:pt x="51" y="35"/>
                      <a:pt x="52" y="29"/>
                      <a:pt x="51" y="22"/>
                    </a:cubicBezTo>
                    <a:cubicBezTo>
                      <a:pt x="49" y="16"/>
                      <a:pt x="46" y="11"/>
                      <a:pt x="41" y="7"/>
                    </a:cubicBezTo>
                    <a:cubicBezTo>
                      <a:pt x="30" y="0"/>
                      <a:pt x="15" y="3"/>
                      <a:pt x="7" y="14"/>
                    </a:cubicBezTo>
                    <a:cubicBezTo>
                      <a:pt x="0" y="24"/>
                      <a:pt x="3" y="39"/>
                      <a:pt x="14" y="47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8" name="Freeform 6745"/>
              <p:cNvSpPr>
                <a:spLocks/>
              </p:cNvSpPr>
              <p:nvPr/>
            </p:nvSpPr>
            <p:spPr bwMode="auto">
              <a:xfrm>
                <a:off x="16870" y="-10426"/>
                <a:ext cx="138" cy="136"/>
              </a:xfrm>
              <a:custGeom>
                <a:avLst/>
                <a:gdLst>
                  <a:gd name="T0" fmla="*/ 47 w 52"/>
                  <a:gd name="T1" fmla="*/ 40 h 51"/>
                  <a:gd name="T2" fmla="*/ 50 w 52"/>
                  <a:gd name="T3" fmla="*/ 22 h 51"/>
                  <a:gd name="T4" fmla="*/ 40 w 52"/>
                  <a:gd name="T5" fmla="*/ 7 h 51"/>
                  <a:gd name="T6" fmla="*/ 7 w 52"/>
                  <a:gd name="T7" fmla="*/ 14 h 51"/>
                  <a:gd name="T8" fmla="*/ 14 w 52"/>
                  <a:gd name="T9" fmla="*/ 47 h 51"/>
                  <a:gd name="T10" fmla="*/ 27 w 52"/>
                  <a:gd name="T11" fmla="*/ 51 h 51"/>
                  <a:gd name="T12" fmla="*/ 47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7" y="40"/>
                    </a:moveTo>
                    <a:cubicBezTo>
                      <a:pt x="50" y="35"/>
                      <a:pt x="52" y="28"/>
                      <a:pt x="50" y="22"/>
                    </a:cubicBezTo>
                    <a:cubicBezTo>
                      <a:pt x="49" y="16"/>
                      <a:pt x="45" y="11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9" name="Freeform 6746"/>
              <p:cNvSpPr>
                <a:spLocks/>
              </p:cNvSpPr>
              <p:nvPr/>
            </p:nvSpPr>
            <p:spPr bwMode="auto">
              <a:xfrm>
                <a:off x="16963" y="-10565"/>
                <a:ext cx="131" cy="136"/>
              </a:xfrm>
              <a:custGeom>
                <a:avLst/>
                <a:gdLst>
                  <a:gd name="T0" fmla="*/ 45 w 49"/>
                  <a:gd name="T1" fmla="*/ 39 h 51"/>
                  <a:gd name="T2" fmla="*/ 48 w 49"/>
                  <a:gd name="T3" fmla="*/ 21 h 51"/>
                  <a:gd name="T4" fmla="*/ 37 w 49"/>
                  <a:gd name="T5" fmla="*/ 6 h 51"/>
                  <a:gd name="T6" fmla="*/ 4 w 49"/>
                  <a:gd name="T7" fmla="*/ 14 h 51"/>
                  <a:gd name="T8" fmla="*/ 1 w 49"/>
                  <a:gd name="T9" fmla="*/ 32 h 51"/>
                  <a:gd name="T10" fmla="*/ 12 w 49"/>
                  <a:gd name="T11" fmla="*/ 47 h 51"/>
                  <a:gd name="T12" fmla="*/ 24 w 49"/>
                  <a:gd name="T13" fmla="*/ 51 h 51"/>
                  <a:gd name="T14" fmla="*/ 45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5" y="39"/>
                    </a:moveTo>
                    <a:cubicBezTo>
                      <a:pt x="48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49"/>
                      <a:pt x="20" y="51"/>
                      <a:pt x="24" y="51"/>
                    </a:cubicBezTo>
                    <a:cubicBezTo>
                      <a:pt x="33" y="51"/>
                      <a:pt x="40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0" name="Freeform 6747"/>
              <p:cNvSpPr>
                <a:spLocks/>
              </p:cNvSpPr>
              <p:nvPr/>
            </p:nvSpPr>
            <p:spPr bwMode="auto">
              <a:xfrm>
                <a:off x="17040" y="-10707"/>
                <a:ext cx="144" cy="136"/>
              </a:xfrm>
              <a:custGeom>
                <a:avLst/>
                <a:gdLst>
                  <a:gd name="T0" fmla="*/ 48 w 54"/>
                  <a:gd name="T1" fmla="*/ 39 h 51"/>
                  <a:gd name="T2" fmla="*/ 39 w 54"/>
                  <a:gd name="T3" fmla="*/ 6 h 51"/>
                  <a:gd name="T4" fmla="*/ 6 w 54"/>
                  <a:gd name="T5" fmla="*/ 15 h 51"/>
                  <a:gd name="T6" fmla="*/ 15 w 54"/>
                  <a:gd name="T7" fmla="*/ 47 h 51"/>
                  <a:gd name="T8" fmla="*/ 27 w 54"/>
                  <a:gd name="T9" fmla="*/ 51 h 51"/>
                  <a:gd name="T10" fmla="*/ 48 w 54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8" y="39"/>
                    </a:moveTo>
                    <a:cubicBezTo>
                      <a:pt x="54" y="27"/>
                      <a:pt x="50" y="13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ubicBezTo>
                      <a:pt x="0" y="26"/>
                      <a:pt x="3" y="41"/>
                      <a:pt x="15" y="47"/>
                    </a:cubicBezTo>
                    <a:cubicBezTo>
                      <a:pt x="19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1" name="Freeform 6748"/>
              <p:cNvSpPr>
                <a:spLocks/>
              </p:cNvSpPr>
              <p:nvPr/>
            </p:nvSpPr>
            <p:spPr bwMode="auto">
              <a:xfrm>
                <a:off x="17126" y="-10851"/>
                <a:ext cx="138" cy="136"/>
              </a:xfrm>
              <a:custGeom>
                <a:avLst/>
                <a:gdLst>
                  <a:gd name="T0" fmla="*/ 46 w 52"/>
                  <a:gd name="T1" fmla="*/ 38 h 51"/>
                  <a:gd name="T2" fmla="*/ 37 w 52"/>
                  <a:gd name="T3" fmla="*/ 6 h 51"/>
                  <a:gd name="T4" fmla="*/ 4 w 52"/>
                  <a:gd name="T5" fmla="*/ 15 h 51"/>
                  <a:gd name="T6" fmla="*/ 2 w 52"/>
                  <a:gd name="T7" fmla="*/ 33 h 51"/>
                  <a:gd name="T8" fmla="*/ 14 w 52"/>
                  <a:gd name="T9" fmla="*/ 48 h 51"/>
                  <a:gd name="T10" fmla="*/ 25 w 52"/>
                  <a:gd name="T11" fmla="*/ 51 h 51"/>
                  <a:gd name="T12" fmla="*/ 4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38"/>
                    </a:moveTo>
                    <a:cubicBezTo>
                      <a:pt x="52" y="27"/>
                      <a:pt x="48" y="12"/>
                      <a:pt x="37" y="6"/>
                    </a:cubicBezTo>
                    <a:cubicBezTo>
                      <a:pt x="26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2" y="33"/>
                    </a:cubicBezTo>
                    <a:cubicBezTo>
                      <a:pt x="4" y="39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2" name="Freeform 6749"/>
              <p:cNvSpPr>
                <a:spLocks/>
              </p:cNvSpPr>
              <p:nvPr/>
            </p:nvSpPr>
            <p:spPr bwMode="auto">
              <a:xfrm>
                <a:off x="17280" y="-11144"/>
                <a:ext cx="136" cy="136"/>
              </a:xfrm>
              <a:custGeom>
                <a:avLst/>
                <a:gdLst>
                  <a:gd name="T0" fmla="*/ 35 w 51"/>
                  <a:gd name="T1" fmla="*/ 5 h 51"/>
                  <a:gd name="T2" fmla="*/ 3 w 51"/>
                  <a:gd name="T3" fmla="*/ 16 h 51"/>
                  <a:gd name="T4" fmla="*/ 2 w 51"/>
                  <a:gd name="T5" fmla="*/ 34 h 51"/>
                  <a:gd name="T6" fmla="*/ 14 w 51"/>
                  <a:gd name="T7" fmla="*/ 48 h 51"/>
                  <a:gd name="T8" fmla="*/ 24 w 51"/>
                  <a:gd name="T9" fmla="*/ 51 h 51"/>
                  <a:gd name="T10" fmla="*/ 46 w 51"/>
                  <a:gd name="T11" fmla="*/ 37 h 51"/>
                  <a:gd name="T12" fmla="*/ 35 w 51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5" y="5"/>
                    </a:moveTo>
                    <a:cubicBezTo>
                      <a:pt x="23" y="0"/>
                      <a:pt x="9" y="5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4" y="40"/>
                      <a:pt x="8" y="45"/>
                      <a:pt x="14" y="48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2" y="45"/>
                      <a:pt x="46" y="37"/>
                    </a:cubicBezTo>
                    <a:cubicBezTo>
                      <a:pt x="51" y="26"/>
                      <a:pt x="47" y="11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3" name="Freeform 6750"/>
              <p:cNvSpPr>
                <a:spLocks/>
              </p:cNvSpPr>
              <p:nvPr/>
            </p:nvSpPr>
            <p:spPr bwMode="auto">
              <a:xfrm>
                <a:off x="17419" y="-11446"/>
                <a:ext cx="139" cy="136"/>
              </a:xfrm>
              <a:custGeom>
                <a:avLst/>
                <a:gdLst>
                  <a:gd name="T0" fmla="*/ 15 w 52"/>
                  <a:gd name="T1" fmla="*/ 49 h 51"/>
                  <a:gd name="T2" fmla="*/ 24 w 52"/>
                  <a:gd name="T3" fmla="*/ 51 h 51"/>
                  <a:gd name="T4" fmla="*/ 46 w 52"/>
                  <a:gd name="T5" fmla="*/ 37 h 51"/>
                  <a:gd name="T6" fmla="*/ 34 w 52"/>
                  <a:gd name="T7" fmla="*/ 5 h 51"/>
                  <a:gd name="T8" fmla="*/ 3 w 52"/>
                  <a:gd name="T9" fmla="*/ 17 h 51"/>
                  <a:gd name="T10" fmla="*/ 2 w 52"/>
                  <a:gd name="T11" fmla="*/ 35 h 51"/>
                  <a:gd name="T12" fmla="*/ 15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49"/>
                    </a:moveTo>
                    <a:cubicBezTo>
                      <a:pt x="18" y="50"/>
                      <a:pt x="21" y="51"/>
                      <a:pt x="24" y="51"/>
                    </a:cubicBezTo>
                    <a:cubicBezTo>
                      <a:pt x="34" y="51"/>
                      <a:pt x="42" y="45"/>
                      <a:pt x="46" y="37"/>
                    </a:cubicBezTo>
                    <a:cubicBezTo>
                      <a:pt x="52" y="25"/>
                      <a:pt x="46" y="10"/>
                      <a:pt x="34" y="5"/>
                    </a:cubicBezTo>
                    <a:cubicBezTo>
                      <a:pt x="22" y="0"/>
                      <a:pt x="8" y="6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1"/>
                      <a:pt x="9" y="46"/>
                      <a:pt x="1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4" name="Freeform 6751"/>
              <p:cNvSpPr>
                <a:spLocks/>
              </p:cNvSpPr>
              <p:nvPr/>
            </p:nvSpPr>
            <p:spPr bwMode="auto">
              <a:xfrm>
                <a:off x="17483" y="-11600"/>
                <a:ext cx="139" cy="136"/>
              </a:xfrm>
              <a:custGeom>
                <a:avLst/>
                <a:gdLst>
                  <a:gd name="T0" fmla="*/ 16 w 52"/>
                  <a:gd name="T1" fmla="*/ 49 h 51"/>
                  <a:gd name="T2" fmla="*/ 25 w 52"/>
                  <a:gd name="T3" fmla="*/ 51 h 51"/>
                  <a:gd name="T4" fmla="*/ 47 w 52"/>
                  <a:gd name="T5" fmla="*/ 37 h 51"/>
                  <a:gd name="T6" fmla="*/ 34 w 52"/>
                  <a:gd name="T7" fmla="*/ 5 h 51"/>
                  <a:gd name="T8" fmla="*/ 3 w 52"/>
                  <a:gd name="T9" fmla="*/ 18 h 51"/>
                  <a:gd name="T10" fmla="*/ 3 w 52"/>
                  <a:gd name="T11" fmla="*/ 37 h 51"/>
                  <a:gd name="T12" fmla="*/ 1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49"/>
                    </a:moveTo>
                    <a:cubicBezTo>
                      <a:pt x="19" y="51"/>
                      <a:pt x="22" y="51"/>
                      <a:pt x="25" y="51"/>
                    </a:cubicBezTo>
                    <a:cubicBezTo>
                      <a:pt x="34" y="51"/>
                      <a:pt x="43" y="46"/>
                      <a:pt x="47" y="37"/>
                    </a:cubicBezTo>
                    <a:cubicBezTo>
                      <a:pt x="52" y="24"/>
                      <a:pt x="46" y="10"/>
                      <a:pt x="34" y="5"/>
                    </a:cubicBezTo>
                    <a:cubicBezTo>
                      <a:pt x="22" y="0"/>
                      <a:pt x="8" y="6"/>
                      <a:pt x="3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5" y="42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5" name="Freeform 6752"/>
              <p:cNvSpPr>
                <a:spLocks/>
              </p:cNvSpPr>
              <p:nvPr/>
            </p:nvSpPr>
            <p:spPr bwMode="auto">
              <a:xfrm>
                <a:off x="17539" y="-11755"/>
                <a:ext cx="136" cy="136"/>
              </a:xfrm>
              <a:custGeom>
                <a:avLst/>
                <a:gdLst>
                  <a:gd name="T0" fmla="*/ 18 w 51"/>
                  <a:gd name="T1" fmla="*/ 50 h 51"/>
                  <a:gd name="T2" fmla="*/ 27 w 51"/>
                  <a:gd name="T3" fmla="*/ 51 h 51"/>
                  <a:gd name="T4" fmla="*/ 49 w 51"/>
                  <a:gd name="T5" fmla="*/ 36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9 h 51"/>
                  <a:gd name="T12" fmla="*/ 18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50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5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1" y="7"/>
                      <a:pt x="36" y="5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6" y="45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6" name="Freeform 6753"/>
              <p:cNvSpPr>
                <a:spLocks/>
              </p:cNvSpPr>
              <p:nvPr/>
            </p:nvSpPr>
            <p:spPr bwMode="auto">
              <a:xfrm>
                <a:off x="17598" y="-11910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5 h 51"/>
                  <a:gd name="T6" fmla="*/ 35 w 54"/>
                  <a:gd name="T7" fmla="*/ 4 h 51"/>
                  <a:gd name="T8" fmla="*/ 4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4" y="23"/>
                      <a:pt x="47" y="9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7" name="Freeform 6754"/>
              <p:cNvSpPr>
                <a:spLocks/>
              </p:cNvSpPr>
              <p:nvPr/>
            </p:nvSpPr>
            <p:spPr bwMode="auto">
              <a:xfrm>
                <a:off x="17659" y="-12067"/>
                <a:ext cx="131" cy="133"/>
              </a:xfrm>
              <a:custGeom>
                <a:avLst/>
                <a:gdLst>
                  <a:gd name="T0" fmla="*/ 2 w 49"/>
                  <a:gd name="T1" fmla="*/ 19 h 50"/>
                  <a:gd name="T2" fmla="*/ 3 w 49"/>
                  <a:gd name="T3" fmla="*/ 37 h 50"/>
                  <a:gd name="T4" fmla="*/ 16 w 49"/>
                  <a:gd name="T5" fmla="*/ 49 h 50"/>
                  <a:gd name="T6" fmla="*/ 24 w 49"/>
                  <a:gd name="T7" fmla="*/ 50 h 50"/>
                  <a:gd name="T8" fmla="*/ 47 w 49"/>
                  <a:gd name="T9" fmla="*/ 34 h 50"/>
                  <a:gd name="T10" fmla="*/ 46 w 49"/>
                  <a:gd name="T11" fmla="*/ 16 h 50"/>
                  <a:gd name="T12" fmla="*/ 32 w 49"/>
                  <a:gd name="T13" fmla="*/ 4 h 50"/>
                  <a:gd name="T14" fmla="*/ 2 w 49"/>
                  <a:gd name="T15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4" y="50"/>
                      <a:pt x="43" y="44"/>
                      <a:pt x="47" y="34"/>
                    </a:cubicBezTo>
                    <a:cubicBezTo>
                      <a:pt x="49" y="28"/>
                      <a:pt x="48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8" name="Freeform 6755"/>
              <p:cNvSpPr>
                <a:spLocks/>
              </p:cNvSpPr>
              <p:nvPr/>
            </p:nvSpPr>
            <p:spPr bwMode="auto">
              <a:xfrm>
                <a:off x="17704" y="-12227"/>
                <a:ext cx="136" cy="133"/>
              </a:xfrm>
              <a:custGeom>
                <a:avLst/>
                <a:gdLst>
                  <a:gd name="T0" fmla="*/ 4 w 51"/>
                  <a:gd name="T1" fmla="*/ 19 h 50"/>
                  <a:gd name="T2" fmla="*/ 19 w 51"/>
                  <a:gd name="T3" fmla="*/ 49 h 50"/>
                  <a:gd name="T4" fmla="*/ 26 w 51"/>
                  <a:gd name="T5" fmla="*/ 50 h 50"/>
                  <a:gd name="T6" fmla="*/ 49 w 51"/>
                  <a:gd name="T7" fmla="*/ 34 h 50"/>
                  <a:gd name="T8" fmla="*/ 48 w 51"/>
                  <a:gd name="T9" fmla="*/ 15 h 50"/>
                  <a:gd name="T10" fmla="*/ 34 w 51"/>
                  <a:gd name="T11" fmla="*/ 4 h 50"/>
                  <a:gd name="T12" fmla="*/ 4 w 51"/>
                  <a:gd name="T1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" y="19"/>
                    </a:moveTo>
                    <a:cubicBezTo>
                      <a:pt x="0" y="32"/>
                      <a:pt x="7" y="45"/>
                      <a:pt x="19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1" y="28"/>
                      <a:pt x="51" y="21"/>
                      <a:pt x="48" y="15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1" y="0"/>
                      <a:pt x="7" y="7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9" name="Freeform 6756"/>
              <p:cNvSpPr>
                <a:spLocks/>
              </p:cNvSpPr>
              <p:nvPr/>
            </p:nvSpPr>
            <p:spPr bwMode="auto">
              <a:xfrm>
                <a:off x="17752" y="-12390"/>
                <a:ext cx="142" cy="136"/>
              </a:xfrm>
              <a:custGeom>
                <a:avLst/>
                <a:gdLst>
                  <a:gd name="T0" fmla="*/ 33 w 53"/>
                  <a:gd name="T1" fmla="*/ 4 h 51"/>
                  <a:gd name="T2" fmla="*/ 3 w 53"/>
                  <a:gd name="T3" fmla="*/ 20 h 51"/>
                  <a:gd name="T4" fmla="*/ 20 w 53"/>
                  <a:gd name="T5" fmla="*/ 50 h 51"/>
                  <a:gd name="T6" fmla="*/ 26 w 53"/>
                  <a:gd name="T7" fmla="*/ 51 h 51"/>
                  <a:gd name="T8" fmla="*/ 49 w 53"/>
                  <a:gd name="T9" fmla="*/ 34 h 51"/>
                  <a:gd name="T10" fmla="*/ 33 w 53"/>
                  <a:gd name="T11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3" y="4"/>
                    </a:moveTo>
                    <a:cubicBezTo>
                      <a:pt x="21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20" y="50"/>
                    </a:cubicBezTo>
                    <a:cubicBezTo>
                      <a:pt x="22" y="51"/>
                      <a:pt x="24" y="51"/>
                      <a:pt x="26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3" y="21"/>
                      <a:pt x="46" y="8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0" name="Freeform 6757"/>
              <p:cNvSpPr>
                <a:spLocks/>
              </p:cNvSpPr>
              <p:nvPr/>
            </p:nvSpPr>
            <p:spPr bwMode="auto">
              <a:xfrm>
                <a:off x="17800" y="-12550"/>
                <a:ext cx="134" cy="133"/>
              </a:xfrm>
              <a:custGeom>
                <a:avLst/>
                <a:gdLst>
                  <a:gd name="T0" fmla="*/ 31 w 50"/>
                  <a:gd name="T1" fmla="*/ 3 h 50"/>
                  <a:gd name="T2" fmla="*/ 2 w 50"/>
                  <a:gd name="T3" fmla="*/ 20 h 50"/>
                  <a:gd name="T4" fmla="*/ 4 w 50"/>
                  <a:gd name="T5" fmla="*/ 38 h 50"/>
                  <a:gd name="T6" fmla="*/ 19 w 50"/>
                  <a:gd name="T7" fmla="*/ 49 h 50"/>
                  <a:gd name="T8" fmla="*/ 25 w 50"/>
                  <a:gd name="T9" fmla="*/ 50 h 50"/>
                  <a:gd name="T10" fmla="*/ 48 w 50"/>
                  <a:gd name="T11" fmla="*/ 32 h 50"/>
                  <a:gd name="T12" fmla="*/ 46 w 50"/>
                  <a:gd name="T13" fmla="*/ 14 h 50"/>
                  <a:gd name="T14" fmla="*/ 31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1" y="3"/>
                    </a:moveTo>
                    <a:cubicBezTo>
                      <a:pt x="18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3" y="47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2"/>
                      <a:pt x="48" y="32"/>
                    </a:cubicBezTo>
                    <a:cubicBezTo>
                      <a:pt x="50" y="26"/>
                      <a:pt x="49" y="19"/>
                      <a:pt x="46" y="14"/>
                    </a:cubicBezTo>
                    <a:cubicBezTo>
                      <a:pt x="42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1" name="Freeform 6758"/>
              <p:cNvSpPr>
                <a:spLocks/>
              </p:cNvSpPr>
              <p:nvPr/>
            </p:nvSpPr>
            <p:spPr bwMode="auto">
              <a:xfrm>
                <a:off x="17966" y="-13385"/>
                <a:ext cx="133" cy="133"/>
              </a:xfrm>
              <a:custGeom>
                <a:avLst/>
                <a:gdLst>
                  <a:gd name="T0" fmla="*/ 2 w 50"/>
                  <a:gd name="T1" fmla="*/ 22 h 50"/>
                  <a:gd name="T2" fmla="*/ 22 w 50"/>
                  <a:gd name="T3" fmla="*/ 49 h 50"/>
                  <a:gd name="T4" fmla="*/ 25 w 50"/>
                  <a:gd name="T5" fmla="*/ 50 h 50"/>
                  <a:gd name="T6" fmla="*/ 49 w 50"/>
                  <a:gd name="T7" fmla="*/ 29 h 50"/>
                  <a:gd name="T8" fmla="*/ 44 w 50"/>
                  <a:gd name="T9" fmla="*/ 12 h 50"/>
                  <a:gd name="T10" fmla="*/ 29 w 50"/>
                  <a:gd name="T11" fmla="*/ 2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5"/>
                      <a:pt x="9" y="48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4" y="12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5" y="0"/>
                      <a:pt x="3" y="10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2" name="Freeform 6759"/>
              <p:cNvSpPr>
                <a:spLocks/>
              </p:cNvSpPr>
              <p:nvPr/>
            </p:nvSpPr>
            <p:spPr bwMode="auto">
              <a:xfrm>
                <a:off x="17990" y="-13556"/>
                <a:ext cx="133" cy="133"/>
              </a:xfrm>
              <a:custGeom>
                <a:avLst/>
                <a:gdLst>
                  <a:gd name="T0" fmla="*/ 1 w 50"/>
                  <a:gd name="T1" fmla="*/ 23 h 50"/>
                  <a:gd name="T2" fmla="*/ 6 w 50"/>
                  <a:gd name="T3" fmla="*/ 40 h 50"/>
                  <a:gd name="T4" fmla="*/ 22 w 50"/>
                  <a:gd name="T5" fmla="*/ 49 h 50"/>
                  <a:gd name="T6" fmla="*/ 24 w 50"/>
                  <a:gd name="T7" fmla="*/ 50 h 50"/>
                  <a:gd name="T8" fmla="*/ 48 w 50"/>
                  <a:gd name="T9" fmla="*/ 29 h 50"/>
                  <a:gd name="T10" fmla="*/ 27 w 50"/>
                  <a:gd name="T11" fmla="*/ 2 h 50"/>
                  <a:gd name="T12" fmla="*/ 1 w 50"/>
                  <a:gd name="T13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49"/>
                    </a:cubicBezTo>
                    <a:cubicBezTo>
                      <a:pt x="23" y="50"/>
                      <a:pt x="24" y="50"/>
                      <a:pt x="24" y="50"/>
                    </a:cubicBezTo>
                    <a:cubicBezTo>
                      <a:pt x="36" y="50"/>
                      <a:pt x="47" y="41"/>
                      <a:pt x="48" y="29"/>
                    </a:cubicBezTo>
                    <a:cubicBezTo>
                      <a:pt x="50" y="16"/>
                      <a:pt x="40" y="4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" name="Freeform 6760"/>
              <p:cNvSpPr>
                <a:spLocks/>
              </p:cNvSpPr>
              <p:nvPr/>
            </p:nvSpPr>
            <p:spPr bwMode="auto">
              <a:xfrm>
                <a:off x="18006" y="-13727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1 h 49"/>
                  <a:gd name="T10" fmla="*/ 1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" name="Freeform 6761"/>
              <p:cNvSpPr>
                <a:spLocks/>
              </p:cNvSpPr>
              <p:nvPr/>
            </p:nvSpPr>
            <p:spPr bwMode="auto">
              <a:xfrm>
                <a:off x="18022" y="-13900"/>
                <a:ext cx="130" cy="130"/>
              </a:xfrm>
              <a:custGeom>
                <a:avLst/>
                <a:gdLst>
                  <a:gd name="T0" fmla="*/ 6 w 49"/>
                  <a:gd name="T1" fmla="*/ 41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26 w 49"/>
                  <a:gd name="T9" fmla="*/ 1 h 49"/>
                  <a:gd name="T10" fmla="*/ 1 w 49"/>
                  <a:gd name="T11" fmla="*/ 23 h 49"/>
                  <a:gd name="T12" fmla="*/ 6 w 49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1" y="46"/>
                      <a:pt x="16" y="49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4"/>
                      <a:pt x="40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" name="Freeform 6762"/>
              <p:cNvSpPr>
                <a:spLocks/>
              </p:cNvSpPr>
              <p:nvPr/>
            </p:nvSpPr>
            <p:spPr bwMode="auto">
              <a:xfrm>
                <a:off x="18032" y="-14071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42 w 49"/>
                  <a:gd name="T9" fmla="*/ 8 h 48"/>
                  <a:gd name="T10" fmla="*/ 26 w 49"/>
                  <a:gd name="T11" fmla="*/ 0 h 48"/>
                  <a:gd name="T12" fmla="*/ 24 w 49"/>
                  <a:gd name="T13" fmla="*/ 0 h 48"/>
                  <a:gd name="T14" fmla="*/ 1 w 49"/>
                  <a:gd name="T15" fmla="*/ 23 h 48"/>
                  <a:gd name="T16" fmla="*/ 7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6" name="Freeform 6763"/>
              <p:cNvSpPr>
                <a:spLocks/>
              </p:cNvSpPr>
              <p:nvPr/>
            </p:nvSpPr>
            <p:spPr bwMode="auto">
              <a:xfrm>
                <a:off x="18040" y="-14247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3 h 48"/>
                  <a:gd name="T12" fmla="*/ 6 w 48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7" name="Freeform 6764"/>
              <p:cNvSpPr>
                <a:spLocks/>
              </p:cNvSpPr>
              <p:nvPr/>
            </p:nvSpPr>
            <p:spPr bwMode="auto">
              <a:xfrm>
                <a:off x="18043" y="-1442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8" name="Freeform 6765"/>
              <p:cNvSpPr>
                <a:spLocks/>
              </p:cNvSpPr>
              <p:nvPr/>
            </p:nvSpPr>
            <p:spPr bwMode="auto">
              <a:xfrm>
                <a:off x="18040" y="-14599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0 h 48"/>
                  <a:gd name="T4" fmla="*/ 0 w 48"/>
                  <a:gd name="T5" fmla="*/ 24 h 48"/>
                  <a:gd name="T6" fmla="*/ 24 w 48"/>
                  <a:gd name="T7" fmla="*/ 48 h 48"/>
                  <a:gd name="T8" fmla="*/ 24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9" name="Freeform 6766"/>
              <p:cNvSpPr>
                <a:spLocks/>
              </p:cNvSpPr>
              <p:nvPr/>
            </p:nvSpPr>
            <p:spPr bwMode="auto">
              <a:xfrm>
                <a:off x="17992" y="-15296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6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0" name="Freeform 6767"/>
              <p:cNvSpPr>
                <a:spLocks/>
              </p:cNvSpPr>
              <p:nvPr/>
            </p:nvSpPr>
            <p:spPr bwMode="auto">
              <a:xfrm>
                <a:off x="17971" y="-15467"/>
                <a:ext cx="131" cy="131"/>
              </a:xfrm>
              <a:custGeom>
                <a:avLst/>
                <a:gdLst>
                  <a:gd name="T0" fmla="*/ 21 w 49"/>
                  <a:gd name="T1" fmla="*/ 1 h 49"/>
                  <a:gd name="T2" fmla="*/ 5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39 h 49"/>
                  <a:gd name="T12" fmla="*/ 48 w 49"/>
                  <a:gd name="T13" fmla="*/ 22 h 49"/>
                  <a:gd name="T14" fmla="*/ 21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1" name="Freeform 6768"/>
              <p:cNvSpPr>
                <a:spLocks/>
              </p:cNvSpPr>
              <p:nvPr/>
            </p:nvSpPr>
            <p:spPr bwMode="auto">
              <a:xfrm>
                <a:off x="17942" y="-15637"/>
                <a:ext cx="133" cy="130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9 w 50"/>
                  <a:gd name="T7" fmla="*/ 49 h 49"/>
                  <a:gd name="T8" fmla="*/ 45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2" name="Freeform 6769"/>
              <p:cNvSpPr>
                <a:spLocks/>
              </p:cNvSpPr>
              <p:nvPr/>
            </p:nvSpPr>
            <p:spPr bwMode="auto">
              <a:xfrm>
                <a:off x="17915" y="-15808"/>
                <a:ext cx="131" cy="133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29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9" y="8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3" name="Freeform 6770"/>
              <p:cNvSpPr>
                <a:spLocks/>
              </p:cNvSpPr>
              <p:nvPr/>
            </p:nvSpPr>
            <p:spPr bwMode="auto">
              <a:xfrm>
                <a:off x="17878" y="-15974"/>
                <a:ext cx="136" cy="134"/>
              </a:xfrm>
              <a:custGeom>
                <a:avLst/>
                <a:gdLst>
                  <a:gd name="T0" fmla="*/ 21 w 51"/>
                  <a:gd name="T1" fmla="*/ 2 h 50"/>
                  <a:gd name="T2" fmla="*/ 3 w 51"/>
                  <a:gd name="T3" fmla="*/ 31 h 50"/>
                  <a:gd name="T4" fmla="*/ 26 w 51"/>
                  <a:gd name="T5" fmla="*/ 50 h 50"/>
                  <a:gd name="T6" fmla="*/ 31 w 51"/>
                  <a:gd name="T7" fmla="*/ 49 h 50"/>
                  <a:gd name="T8" fmla="*/ 46 w 51"/>
                  <a:gd name="T9" fmla="*/ 39 h 50"/>
                  <a:gd name="T10" fmla="*/ 50 w 51"/>
                  <a:gd name="T11" fmla="*/ 21 h 50"/>
                  <a:gd name="T12" fmla="*/ 2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9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49"/>
                    </a:cubicBezTo>
                    <a:cubicBezTo>
                      <a:pt x="37" y="48"/>
                      <a:pt x="43" y="44"/>
                      <a:pt x="46" y="39"/>
                    </a:cubicBezTo>
                    <a:cubicBezTo>
                      <a:pt x="50" y="34"/>
                      <a:pt x="51" y="27"/>
                      <a:pt x="50" y="21"/>
                    </a:cubicBezTo>
                    <a:cubicBezTo>
                      <a:pt x="47" y="8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4" name="Freeform 6771"/>
              <p:cNvSpPr>
                <a:spLocks/>
              </p:cNvSpPr>
              <p:nvPr/>
            </p:nvSpPr>
            <p:spPr bwMode="auto">
              <a:xfrm>
                <a:off x="17840" y="-16139"/>
                <a:ext cx="142" cy="133"/>
              </a:xfrm>
              <a:custGeom>
                <a:avLst/>
                <a:gdLst>
                  <a:gd name="T0" fmla="*/ 21 w 53"/>
                  <a:gd name="T1" fmla="*/ 3 h 50"/>
                  <a:gd name="T2" fmla="*/ 3 w 53"/>
                  <a:gd name="T3" fmla="*/ 31 h 50"/>
                  <a:gd name="T4" fmla="*/ 26 w 53"/>
                  <a:gd name="T5" fmla="*/ 50 h 50"/>
                  <a:gd name="T6" fmla="*/ 32 w 53"/>
                  <a:gd name="T7" fmla="*/ 49 h 50"/>
                  <a:gd name="T8" fmla="*/ 50 w 53"/>
                  <a:gd name="T9" fmla="*/ 20 h 50"/>
                  <a:gd name="T10" fmla="*/ 21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3"/>
                    </a:moveTo>
                    <a:cubicBezTo>
                      <a:pt x="8" y="5"/>
                      <a:pt x="0" y="18"/>
                      <a:pt x="3" y="31"/>
                    </a:cubicBezTo>
                    <a:cubicBezTo>
                      <a:pt x="6" y="42"/>
                      <a:pt x="15" y="50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45" y="46"/>
                      <a:pt x="53" y="33"/>
                      <a:pt x="50" y="20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5" name="Freeform 6772"/>
              <p:cNvSpPr>
                <a:spLocks/>
              </p:cNvSpPr>
              <p:nvPr/>
            </p:nvSpPr>
            <p:spPr bwMode="auto">
              <a:xfrm>
                <a:off x="17806" y="-16304"/>
                <a:ext cx="130" cy="133"/>
              </a:xfrm>
              <a:custGeom>
                <a:avLst/>
                <a:gdLst>
                  <a:gd name="T0" fmla="*/ 24 w 49"/>
                  <a:gd name="T1" fmla="*/ 50 h 50"/>
                  <a:gd name="T2" fmla="*/ 30 w 49"/>
                  <a:gd name="T3" fmla="*/ 49 h 50"/>
                  <a:gd name="T4" fmla="*/ 45 w 49"/>
                  <a:gd name="T5" fmla="*/ 39 h 50"/>
                  <a:gd name="T6" fmla="*/ 47 w 49"/>
                  <a:gd name="T7" fmla="*/ 20 h 50"/>
                  <a:gd name="T8" fmla="*/ 18 w 49"/>
                  <a:gd name="T9" fmla="*/ 3 h 50"/>
                  <a:gd name="T10" fmla="*/ 4 w 49"/>
                  <a:gd name="T11" fmla="*/ 14 h 50"/>
                  <a:gd name="T12" fmla="*/ 1 w 49"/>
                  <a:gd name="T13" fmla="*/ 32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7" y="20"/>
                    </a:cubicBezTo>
                    <a:cubicBezTo>
                      <a:pt x="44" y="8"/>
                      <a:pt x="31" y="0"/>
                      <a:pt x="18" y="3"/>
                    </a:cubicBezTo>
                    <a:cubicBezTo>
                      <a:pt x="12" y="5"/>
                      <a:pt x="7" y="9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3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6" name="Freeform 6773"/>
              <p:cNvSpPr>
                <a:spLocks/>
              </p:cNvSpPr>
              <p:nvPr/>
            </p:nvSpPr>
            <p:spPr bwMode="auto">
              <a:xfrm>
                <a:off x="28297" y="-17225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6 h 51"/>
                  <a:gd name="T6" fmla="*/ 49 w 51"/>
                  <a:gd name="T7" fmla="*/ 18 h 51"/>
                  <a:gd name="T8" fmla="*/ 35 w 51"/>
                  <a:gd name="T9" fmla="*/ 5 h 51"/>
                  <a:gd name="T10" fmla="*/ 4 w 51"/>
                  <a:gd name="T11" fmla="*/ 18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3"/>
                      <a:pt x="49" y="18"/>
                    </a:cubicBezTo>
                    <a:cubicBezTo>
                      <a:pt x="46" y="12"/>
                      <a:pt x="41" y="7"/>
                      <a:pt x="35" y="5"/>
                    </a:cubicBezTo>
                    <a:cubicBezTo>
                      <a:pt x="23" y="0"/>
                      <a:pt x="9" y="6"/>
                      <a:pt x="4" y="18"/>
                    </a:cubicBezTo>
                    <a:cubicBezTo>
                      <a:pt x="0" y="30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7" name="Freeform 6774"/>
              <p:cNvSpPr>
                <a:spLocks/>
              </p:cNvSpPr>
              <p:nvPr/>
            </p:nvSpPr>
            <p:spPr bwMode="auto">
              <a:xfrm>
                <a:off x="28239" y="-17068"/>
                <a:ext cx="141" cy="134"/>
              </a:xfrm>
              <a:custGeom>
                <a:avLst/>
                <a:gdLst>
                  <a:gd name="T0" fmla="*/ 18 w 53"/>
                  <a:gd name="T1" fmla="*/ 49 h 50"/>
                  <a:gd name="T2" fmla="*/ 26 w 53"/>
                  <a:gd name="T3" fmla="*/ 50 h 50"/>
                  <a:gd name="T4" fmla="*/ 49 w 53"/>
                  <a:gd name="T5" fmla="*/ 35 h 50"/>
                  <a:gd name="T6" fmla="*/ 35 w 53"/>
                  <a:gd name="T7" fmla="*/ 4 h 50"/>
                  <a:gd name="T8" fmla="*/ 4 w 53"/>
                  <a:gd name="T9" fmla="*/ 18 h 50"/>
                  <a:gd name="T10" fmla="*/ 18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8" y="49"/>
                    </a:moveTo>
                    <a:cubicBezTo>
                      <a:pt x="21" y="50"/>
                      <a:pt x="24" y="50"/>
                      <a:pt x="26" y="50"/>
                    </a:cubicBezTo>
                    <a:cubicBezTo>
                      <a:pt x="36" y="50"/>
                      <a:pt x="45" y="44"/>
                      <a:pt x="49" y="35"/>
                    </a:cubicBezTo>
                    <a:cubicBezTo>
                      <a:pt x="53" y="23"/>
                      <a:pt x="47" y="9"/>
                      <a:pt x="35" y="4"/>
                    </a:cubicBezTo>
                    <a:cubicBezTo>
                      <a:pt x="23" y="0"/>
                      <a:pt x="9" y="6"/>
                      <a:pt x="4" y="18"/>
                    </a:cubicBezTo>
                    <a:cubicBezTo>
                      <a:pt x="0" y="31"/>
                      <a:pt x="6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8" name="Freeform 6775"/>
              <p:cNvSpPr>
                <a:spLocks/>
              </p:cNvSpPr>
              <p:nvPr/>
            </p:nvSpPr>
            <p:spPr bwMode="auto">
              <a:xfrm>
                <a:off x="28183" y="-16910"/>
                <a:ext cx="136" cy="136"/>
              </a:xfrm>
              <a:custGeom>
                <a:avLst/>
                <a:gdLst>
                  <a:gd name="T0" fmla="*/ 34 w 51"/>
                  <a:gd name="T1" fmla="*/ 4 h 51"/>
                  <a:gd name="T2" fmla="*/ 4 w 51"/>
                  <a:gd name="T3" fmla="*/ 19 h 51"/>
                  <a:gd name="T4" fmla="*/ 19 w 51"/>
                  <a:gd name="T5" fmla="*/ 49 h 51"/>
                  <a:gd name="T6" fmla="*/ 27 w 51"/>
                  <a:gd name="T7" fmla="*/ 51 h 51"/>
                  <a:gd name="T8" fmla="*/ 49 w 51"/>
                  <a:gd name="T9" fmla="*/ 34 h 51"/>
                  <a:gd name="T10" fmla="*/ 48 w 51"/>
                  <a:gd name="T11" fmla="*/ 16 h 51"/>
                  <a:gd name="T12" fmla="*/ 34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4" y="4"/>
                    </a:moveTo>
                    <a:cubicBezTo>
                      <a:pt x="22" y="0"/>
                      <a:pt x="8" y="7"/>
                      <a:pt x="4" y="19"/>
                    </a:cubicBezTo>
                    <a:cubicBezTo>
                      <a:pt x="0" y="31"/>
                      <a:pt x="6" y="45"/>
                      <a:pt x="19" y="49"/>
                    </a:cubicBez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9" name="Freeform 6776"/>
              <p:cNvSpPr>
                <a:spLocks/>
              </p:cNvSpPr>
              <p:nvPr/>
            </p:nvSpPr>
            <p:spPr bwMode="auto">
              <a:xfrm>
                <a:off x="27921" y="-15931"/>
                <a:ext cx="136" cy="133"/>
              </a:xfrm>
              <a:custGeom>
                <a:avLst/>
                <a:gdLst>
                  <a:gd name="T0" fmla="*/ 31 w 51"/>
                  <a:gd name="T1" fmla="*/ 2 h 50"/>
                  <a:gd name="T2" fmla="*/ 3 w 51"/>
                  <a:gd name="T3" fmla="*/ 21 h 50"/>
                  <a:gd name="T4" fmla="*/ 22 w 51"/>
                  <a:gd name="T5" fmla="*/ 49 h 50"/>
                  <a:gd name="T6" fmla="*/ 26 w 51"/>
                  <a:gd name="T7" fmla="*/ 50 h 50"/>
                  <a:gd name="T8" fmla="*/ 50 w 51"/>
                  <a:gd name="T9" fmla="*/ 30 h 50"/>
                  <a:gd name="T10" fmla="*/ 46 w 51"/>
                  <a:gd name="T11" fmla="*/ 13 h 50"/>
                  <a:gd name="T12" fmla="*/ 3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2"/>
                    </a:moveTo>
                    <a:cubicBezTo>
                      <a:pt x="18" y="0"/>
                      <a:pt x="6" y="8"/>
                      <a:pt x="3" y="21"/>
                    </a:cubicBezTo>
                    <a:cubicBezTo>
                      <a:pt x="0" y="34"/>
                      <a:pt x="9" y="46"/>
                      <a:pt x="22" y="49"/>
                    </a:cubicBez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0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43" y="7"/>
                      <a:pt x="37" y="4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0" name="Freeform 6777"/>
              <p:cNvSpPr>
                <a:spLocks/>
              </p:cNvSpPr>
              <p:nvPr/>
            </p:nvSpPr>
            <p:spPr bwMode="auto">
              <a:xfrm>
                <a:off x="27788" y="-14728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2 h 47"/>
                  <a:gd name="T4" fmla="*/ 6 w 48"/>
                  <a:gd name="T5" fmla="*/ 40 h 47"/>
                  <a:gd name="T6" fmla="*/ 23 w 48"/>
                  <a:gd name="T7" fmla="*/ 47 h 47"/>
                  <a:gd name="T8" fmla="*/ 24 w 48"/>
                  <a:gd name="T9" fmla="*/ 47 h 47"/>
                  <a:gd name="T10" fmla="*/ 48 w 48"/>
                  <a:gd name="T11" fmla="*/ 25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4"/>
                      <a:pt x="16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1" name="Freeform 6778"/>
              <p:cNvSpPr>
                <a:spLocks/>
              </p:cNvSpPr>
              <p:nvPr/>
            </p:nvSpPr>
            <p:spPr bwMode="auto">
              <a:xfrm>
                <a:off x="27783" y="-14554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2" name="Freeform 6779"/>
              <p:cNvSpPr>
                <a:spLocks/>
              </p:cNvSpPr>
              <p:nvPr/>
            </p:nvSpPr>
            <p:spPr bwMode="auto">
              <a:xfrm>
                <a:off x="27783" y="-1437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24 w 48"/>
                  <a:gd name="T7" fmla="*/ 0 h 48"/>
                  <a:gd name="T8" fmla="*/ 7 w 48"/>
                  <a:gd name="T9" fmla="*/ 7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3" name="Freeform 6780"/>
              <p:cNvSpPr>
                <a:spLocks/>
              </p:cNvSpPr>
              <p:nvPr/>
            </p:nvSpPr>
            <p:spPr bwMode="auto">
              <a:xfrm>
                <a:off x="27785" y="-14202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3 w 48"/>
                  <a:gd name="T7" fmla="*/ 0 h 48"/>
                  <a:gd name="T8" fmla="*/ 23 w 48"/>
                  <a:gd name="T9" fmla="*/ 0 h 48"/>
                  <a:gd name="T10" fmla="*/ 0 w 48"/>
                  <a:gd name="T11" fmla="*/ 25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4" name="Freeform 6781"/>
              <p:cNvSpPr>
                <a:spLocks/>
              </p:cNvSpPr>
              <p:nvPr/>
            </p:nvSpPr>
            <p:spPr bwMode="auto">
              <a:xfrm>
                <a:off x="27791" y="-14026"/>
                <a:ext cx="130" cy="128"/>
              </a:xfrm>
              <a:custGeom>
                <a:avLst/>
                <a:gdLst>
                  <a:gd name="T0" fmla="*/ 26 w 49"/>
                  <a:gd name="T1" fmla="*/ 48 h 48"/>
                  <a:gd name="T2" fmla="*/ 42 w 49"/>
                  <a:gd name="T3" fmla="*/ 40 h 48"/>
                  <a:gd name="T4" fmla="*/ 48 w 49"/>
                  <a:gd name="T5" fmla="*/ 23 h 48"/>
                  <a:gd name="T6" fmla="*/ 25 w 49"/>
                  <a:gd name="T7" fmla="*/ 0 h 48"/>
                  <a:gd name="T8" fmla="*/ 23 w 49"/>
                  <a:gd name="T9" fmla="*/ 0 h 48"/>
                  <a:gd name="T10" fmla="*/ 1 w 49"/>
                  <a:gd name="T11" fmla="*/ 25 h 48"/>
                  <a:gd name="T12" fmla="*/ 25 w 49"/>
                  <a:gd name="T13" fmla="*/ 48 h 48"/>
                  <a:gd name="T14" fmla="*/ 26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6" y="48"/>
                    </a:move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lnTo>
                      <a:pt x="2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5" name="Freeform 6782"/>
              <p:cNvSpPr>
                <a:spLocks/>
              </p:cNvSpPr>
              <p:nvPr/>
            </p:nvSpPr>
            <p:spPr bwMode="auto">
              <a:xfrm>
                <a:off x="8599" y="-7030"/>
                <a:ext cx="141" cy="134"/>
              </a:xfrm>
              <a:custGeom>
                <a:avLst/>
                <a:gdLst>
                  <a:gd name="T0" fmla="*/ 4 w 53"/>
                  <a:gd name="T1" fmla="*/ 20 h 50"/>
                  <a:gd name="T2" fmla="*/ 21 w 53"/>
                  <a:gd name="T3" fmla="*/ 49 h 50"/>
                  <a:gd name="T4" fmla="*/ 27 w 53"/>
                  <a:gd name="T5" fmla="*/ 50 h 50"/>
                  <a:gd name="T6" fmla="*/ 50 w 53"/>
                  <a:gd name="T7" fmla="*/ 32 h 50"/>
                  <a:gd name="T8" fmla="*/ 33 w 53"/>
                  <a:gd name="T9" fmla="*/ 3 h 50"/>
                  <a:gd name="T10" fmla="*/ 4 w 53"/>
                  <a:gd name="T11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" y="20"/>
                    </a:moveTo>
                    <a:cubicBezTo>
                      <a:pt x="0" y="33"/>
                      <a:pt x="8" y="46"/>
                      <a:pt x="21" y="49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20"/>
                      <a:pt x="46" y="6"/>
                      <a:pt x="33" y="3"/>
                    </a:cubicBezTo>
                    <a:cubicBezTo>
                      <a:pt x="21" y="0"/>
                      <a:pt x="7" y="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6" name="Freeform 6783"/>
              <p:cNvSpPr>
                <a:spLocks/>
              </p:cNvSpPr>
              <p:nvPr/>
            </p:nvSpPr>
            <p:spPr bwMode="auto">
              <a:xfrm>
                <a:off x="8764" y="-6990"/>
                <a:ext cx="136" cy="134"/>
              </a:xfrm>
              <a:custGeom>
                <a:avLst/>
                <a:gdLst>
                  <a:gd name="T0" fmla="*/ 21 w 51"/>
                  <a:gd name="T1" fmla="*/ 50 h 50"/>
                  <a:gd name="T2" fmla="*/ 27 w 51"/>
                  <a:gd name="T3" fmla="*/ 50 h 50"/>
                  <a:gd name="T4" fmla="*/ 50 w 51"/>
                  <a:gd name="T5" fmla="*/ 32 h 50"/>
                  <a:gd name="T6" fmla="*/ 47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9" y="5"/>
                      <a:pt x="32" y="3"/>
                    </a:cubicBezTo>
                    <a:cubicBezTo>
                      <a:pt x="20" y="0"/>
                      <a:pt x="7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7" name="Freeform 6784"/>
              <p:cNvSpPr>
                <a:spLocks/>
              </p:cNvSpPr>
              <p:nvPr/>
            </p:nvSpPr>
            <p:spPr bwMode="auto">
              <a:xfrm>
                <a:off x="8932" y="-6950"/>
                <a:ext cx="139" cy="134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1 h 50"/>
                  <a:gd name="T6" fmla="*/ 31 w 52"/>
                  <a:gd name="T7" fmla="*/ 2 h 50"/>
                  <a:gd name="T8" fmla="*/ 3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2" y="49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2"/>
                    </a:cubicBezTo>
                    <a:cubicBezTo>
                      <a:pt x="18" y="0"/>
                      <a:pt x="5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8" name="Freeform 6785"/>
              <p:cNvSpPr>
                <a:spLocks/>
              </p:cNvSpPr>
              <p:nvPr/>
            </p:nvSpPr>
            <p:spPr bwMode="auto">
              <a:xfrm>
                <a:off x="9100" y="-6918"/>
                <a:ext cx="134" cy="134"/>
              </a:xfrm>
              <a:custGeom>
                <a:avLst/>
                <a:gdLst>
                  <a:gd name="T0" fmla="*/ 26 w 50"/>
                  <a:gd name="T1" fmla="*/ 50 h 50"/>
                  <a:gd name="T2" fmla="*/ 49 w 50"/>
                  <a:gd name="T3" fmla="*/ 31 h 50"/>
                  <a:gd name="T4" fmla="*/ 46 w 50"/>
                  <a:gd name="T5" fmla="*/ 13 h 50"/>
                  <a:gd name="T6" fmla="*/ 30 w 50"/>
                  <a:gd name="T7" fmla="*/ 3 h 50"/>
                  <a:gd name="T8" fmla="*/ 2 w 50"/>
                  <a:gd name="T9" fmla="*/ 22 h 50"/>
                  <a:gd name="T10" fmla="*/ 21 w 50"/>
                  <a:gd name="T11" fmla="*/ 5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9"/>
                      <a:pt x="46" y="13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9" name="Freeform 6786"/>
              <p:cNvSpPr>
                <a:spLocks/>
              </p:cNvSpPr>
              <p:nvPr/>
            </p:nvSpPr>
            <p:spPr bwMode="auto">
              <a:xfrm>
                <a:off x="9271" y="-6886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30 h 50"/>
                  <a:gd name="T4" fmla="*/ 45 w 50"/>
                  <a:gd name="T5" fmla="*/ 12 h 50"/>
                  <a:gd name="T6" fmla="*/ 29 w 50"/>
                  <a:gd name="T7" fmla="*/ 2 h 50"/>
                  <a:gd name="T8" fmla="*/ 1 w 50"/>
                  <a:gd name="T9" fmla="*/ 22 h 50"/>
                  <a:gd name="T10" fmla="*/ 5 w 50"/>
                  <a:gd name="T11" fmla="*/ 40 h 50"/>
                  <a:gd name="T12" fmla="*/ 21 w 50"/>
                  <a:gd name="T13" fmla="*/ 50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6" y="42"/>
                      <a:pt x="48" y="30"/>
                    </a:cubicBezTo>
                    <a:cubicBezTo>
                      <a:pt x="50" y="24"/>
                      <a:pt x="48" y="17"/>
                      <a:pt x="45" y="12"/>
                    </a:cubicBezTo>
                    <a:cubicBezTo>
                      <a:pt x="41" y="7"/>
                      <a:pt x="35" y="4"/>
                      <a:pt x="29" y="2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4"/>
                      <a:pt x="5" y="40"/>
                    </a:cubicBezTo>
                    <a:cubicBezTo>
                      <a:pt x="9" y="45"/>
                      <a:pt x="15" y="48"/>
                      <a:pt x="21" y="50"/>
                    </a:cubicBezTo>
                    <a:cubicBezTo>
                      <a:pt x="22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0" name="Freeform 6787"/>
              <p:cNvSpPr>
                <a:spLocks/>
              </p:cNvSpPr>
              <p:nvPr/>
            </p:nvSpPr>
            <p:spPr bwMode="auto">
              <a:xfrm>
                <a:off x="9439" y="-6859"/>
                <a:ext cx="133" cy="133"/>
              </a:xfrm>
              <a:custGeom>
                <a:avLst/>
                <a:gdLst>
                  <a:gd name="T0" fmla="*/ 22 w 50"/>
                  <a:gd name="T1" fmla="*/ 50 h 50"/>
                  <a:gd name="T2" fmla="*/ 26 w 50"/>
                  <a:gd name="T3" fmla="*/ 50 h 50"/>
                  <a:gd name="T4" fmla="*/ 49 w 50"/>
                  <a:gd name="T5" fmla="*/ 30 h 50"/>
                  <a:gd name="T6" fmla="*/ 45 w 50"/>
                  <a:gd name="T7" fmla="*/ 12 h 50"/>
                  <a:gd name="T8" fmla="*/ 29 w 50"/>
                  <a:gd name="T9" fmla="*/ 2 h 50"/>
                  <a:gd name="T10" fmla="*/ 2 w 50"/>
                  <a:gd name="T11" fmla="*/ 22 h 50"/>
                  <a:gd name="T12" fmla="*/ 22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8" y="41"/>
                      <a:pt x="49" y="30"/>
                    </a:cubicBezTo>
                    <a:cubicBezTo>
                      <a:pt x="50" y="23"/>
                      <a:pt x="49" y="17"/>
                      <a:pt x="45" y="12"/>
                    </a:cubicBezTo>
                    <a:cubicBezTo>
                      <a:pt x="41" y="7"/>
                      <a:pt x="36" y="3"/>
                      <a:pt x="29" y="2"/>
                    </a:cubicBezTo>
                    <a:cubicBezTo>
                      <a:pt x="16" y="0"/>
                      <a:pt x="4" y="10"/>
                      <a:pt x="2" y="22"/>
                    </a:cubicBezTo>
                    <a:cubicBezTo>
                      <a:pt x="0" y="35"/>
                      <a:pt x="9" y="48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1" name="Freeform 6788"/>
              <p:cNvSpPr>
                <a:spLocks/>
              </p:cNvSpPr>
              <p:nvPr/>
            </p:nvSpPr>
            <p:spPr bwMode="auto">
              <a:xfrm>
                <a:off x="9612" y="-6835"/>
                <a:ext cx="134" cy="133"/>
              </a:xfrm>
              <a:custGeom>
                <a:avLst/>
                <a:gdLst>
                  <a:gd name="T0" fmla="*/ 22 w 50"/>
                  <a:gd name="T1" fmla="*/ 49 h 50"/>
                  <a:gd name="T2" fmla="*/ 25 w 50"/>
                  <a:gd name="T3" fmla="*/ 50 h 50"/>
                  <a:gd name="T4" fmla="*/ 49 w 50"/>
                  <a:gd name="T5" fmla="*/ 29 h 50"/>
                  <a:gd name="T6" fmla="*/ 44 w 50"/>
                  <a:gd name="T7" fmla="*/ 11 h 50"/>
                  <a:gd name="T8" fmla="*/ 28 w 50"/>
                  <a:gd name="T9" fmla="*/ 2 h 50"/>
                  <a:gd name="T10" fmla="*/ 1 w 50"/>
                  <a:gd name="T11" fmla="*/ 23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2" name="Freeform 6789"/>
              <p:cNvSpPr>
                <a:spLocks/>
              </p:cNvSpPr>
              <p:nvPr/>
            </p:nvSpPr>
            <p:spPr bwMode="auto">
              <a:xfrm>
                <a:off x="9785" y="-6814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49 w 50"/>
                  <a:gd name="T3" fmla="*/ 28 h 49"/>
                  <a:gd name="T4" fmla="*/ 27 w 50"/>
                  <a:gd name="T5" fmla="*/ 1 h 49"/>
                  <a:gd name="T6" fmla="*/ 1 w 50"/>
                  <a:gd name="T7" fmla="*/ 23 h 49"/>
                  <a:gd name="T8" fmla="*/ 22 w 50"/>
                  <a:gd name="T9" fmla="*/ 49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7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3" name="Freeform 6790"/>
              <p:cNvSpPr>
                <a:spLocks/>
              </p:cNvSpPr>
              <p:nvPr/>
            </p:nvSpPr>
            <p:spPr bwMode="auto">
              <a:xfrm>
                <a:off x="9959" y="-6798"/>
                <a:ext cx="130" cy="131"/>
              </a:xfrm>
              <a:custGeom>
                <a:avLst/>
                <a:gdLst>
                  <a:gd name="T0" fmla="*/ 25 w 49"/>
                  <a:gd name="T1" fmla="*/ 49 h 49"/>
                  <a:gd name="T2" fmla="*/ 49 w 49"/>
                  <a:gd name="T3" fmla="*/ 27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3 h 49"/>
                  <a:gd name="T10" fmla="*/ 23 w 49"/>
                  <a:gd name="T11" fmla="*/ 49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4" name="Freeform 6791"/>
              <p:cNvSpPr>
                <a:spLocks/>
              </p:cNvSpPr>
              <p:nvPr/>
            </p:nvSpPr>
            <p:spPr bwMode="auto">
              <a:xfrm>
                <a:off x="10135" y="-6782"/>
                <a:ext cx="130" cy="126"/>
              </a:xfrm>
              <a:custGeom>
                <a:avLst/>
                <a:gdLst>
                  <a:gd name="T0" fmla="*/ 25 w 49"/>
                  <a:gd name="T1" fmla="*/ 47 h 47"/>
                  <a:gd name="T2" fmla="*/ 49 w 49"/>
                  <a:gd name="T3" fmla="*/ 25 h 47"/>
                  <a:gd name="T4" fmla="*/ 26 w 49"/>
                  <a:gd name="T5" fmla="*/ 0 h 47"/>
                  <a:gd name="T6" fmla="*/ 25 w 49"/>
                  <a:gd name="T7" fmla="*/ 0 h 47"/>
                  <a:gd name="T8" fmla="*/ 1 w 49"/>
                  <a:gd name="T9" fmla="*/ 22 h 47"/>
                  <a:gd name="T10" fmla="*/ 23 w 49"/>
                  <a:gd name="T11" fmla="*/ 47 h 47"/>
                  <a:gd name="T12" fmla="*/ 25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37" y="47"/>
                      <a:pt x="48" y="37"/>
                      <a:pt x="49" y="25"/>
                    </a:cubicBezTo>
                    <a:cubicBezTo>
                      <a:pt x="49" y="12"/>
                      <a:pt x="39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9"/>
                      <a:pt x="1" y="22"/>
                    </a:cubicBezTo>
                    <a:cubicBezTo>
                      <a:pt x="0" y="35"/>
                      <a:pt x="10" y="46"/>
                      <a:pt x="23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5" name="Freeform 6792"/>
              <p:cNvSpPr>
                <a:spLocks/>
              </p:cNvSpPr>
              <p:nvPr/>
            </p:nvSpPr>
            <p:spPr bwMode="auto">
              <a:xfrm>
                <a:off x="10313" y="-6776"/>
                <a:ext cx="128" cy="128"/>
              </a:xfrm>
              <a:custGeom>
                <a:avLst/>
                <a:gdLst>
                  <a:gd name="T0" fmla="*/ 48 w 48"/>
                  <a:gd name="T1" fmla="*/ 25 h 48"/>
                  <a:gd name="T2" fmla="*/ 24 w 48"/>
                  <a:gd name="T3" fmla="*/ 0 h 48"/>
                  <a:gd name="T4" fmla="*/ 0 w 48"/>
                  <a:gd name="T5" fmla="*/ 23 h 48"/>
                  <a:gd name="T6" fmla="*/ 6 w 48"/>
                  <a:gd name="T7" fmla="*/ 41 h 48"/>
                  <a:gd name="T8" fmla="*/ 23 w 48"/>
                  <a:gd name="T9" fmla="*/ 48 h 48"/>
                  <a:gd name="T10" fmla="*/ 24 w 48"/>
                  <a:gd name="T11" fmla="*/ 48 h 48"/>
                  <a:gd name="T12" fmla="*/ 48 w 48"/>
                  <a:gd name="T13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1" y="11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6" name="Freeform 6793"/>
              <p:cNvSpPr>
                <a:spLocks/>
              </p:cNvSpPr>
              <p:nvPr/>
            </p:nvSpPr>
            <p:spPr bwMode="auto">
              <a:xfrm>
                <a:off x="10489" y="-6771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1 w 49"/>
                  <a:gd name="T3" fmla="*/ 23 h 48"/>
                  <a:gd name="T4" fmla="*/ 24 w 49"/>
                  <a:gd name="T5" fmla="*/ 48 h 48"/>
                  <a:gd name="T6" fmla="*/ 25 w 49"/>
                  <a:gd name="T7" fmla="*/ 48 h 48"/>
                  <a:gd name="T8" fmla="*/ 48 w 49"/>
                  <a:gd name="T9" fmla="*/ 24 h 48"/>
                  <a:gd name="T10" fmla="*/ 25 w 49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12" y="0"/>
                      <a:pt x="1" y="11"/>
                      <a:pt x="1" y="23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7" name="Freeform 6794"/>
              <p:cNvSpPr>
                <a:spLocks/>
              </p:cNvSpPr>
              <p:nvPr/>
            </p:nvSpPr>
            <p:spPr bwMode="auto">
              <a:xfrm>
                <a:off x="11191" y="-6798"/>
                <a:ext cx="130" cy="131"/>
              </a:xfrm>
              <a:custGeom>
                <a:avLst/>
                <a:gdLst>
                  <a:gd name="T0" fmla="*/ 48 w 49"/>
                  <a:gd name="T1" fmla="*/ 23 h 49"/>
                  <a:gd name="T2" fmla="*/ 23 w 49"/>
                  <a:gd name="T3" fmla="*/ 1 h 49"/>
                  <a:gd name="T4" fmla="*/ 1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8 w 49"/>
                  <a:gd name="T1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48" y="23"/>
                    </a:moveTo>
                    <a:cubicBezTo>
                      <a:pt x="47" y="10"/>
                      <a:pt x="36" y="0"/>
                      <a:pt x="23" y="1"/>
                    </a:cubicBez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9" y="37"/>
                      <a:pt x="4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8" name="Freeform 6795"/>
              <p:cNvSpPr>
                <a:spLocks/>
              </p:cNvSpPr>
              <p:nvPr/>
            </p:nvSpPr>
            <p:spPr bwMode="auto">
              <a:xfrm>
                <a:off x="11361" y="-6814"/>
                <a:ext cx="131" cy="131"/>
              </a:xfrm>
              <a:custGeom>
                <a:avLst/>
                <a:gdLst>
                  <a:gd name="T0" fmla="*/ 49 w 49"/>
                  <a:gd name="T1" fmla="*/ 23 h 49"/>
                  <a:gd name="T2" fmla="*/ 23 w 49"/>
                  <a:gd name="T3" fmla="*/ 2 h 49"/>
                  <a:gd name="T4" fmla="*/ 1 w 49"/>
                  <a:gd name="T5" fmla="*/ 28 h 49"/>
                  <a:gd name="T6" fmla="*/ 25 w 49"/>
                  <a:gd name="T7" fmla="*/ 49 h 49"/>
                  <a:gd name="T8" fmla="*/ 27 w 49"/>
                  <a:gd name="T9" fmla="*/ 49 h 49"/>
                  <a:gd name="T10" fmla="*/ 44 w 49"/>
                  <a:gd name="T11" fmla="*/ 41 h 49"/>
                  <a:gd name="T12" fmla="*/ 49 w 49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49" y="23"/>
                    </a:moveTo>
                    <a:cubicBezTo>
                      <a:pt x="48" y="10"/>
                      <a:pt x="36" y="0"/>
                      <a:pt x="23" y="2"/>
                    </a:cubicBezTo>
                    <a:cubicBezTo>
                      <a:pt x="10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39" y="45"/>
                      <a:pt x="44" y="41"/>
                    </a:cubicBezTo>
                    <a:cubicBezTo>
                      <a:pt x="48" y="36"/>
                      <a:pt x="49" y="29"/>
                      <a:pt x="4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9" name="Freeform 6796"/>
              <p:cNvSpPr>
                <a:spLocks/>
              </p:cNvSpPr>
              <p:nvPr/>
            </p:nvSpPr>
            <p:spPr bwMode="auto">
              <a:xfrm>
                <a:off x="11535" y="-6832"/>
                <a:ext cx="130" cy="130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0" name="Freeform 6797"/>
              <p:cNvSpPr>
                <a:spLocks/>
              </p:cNvSpPr>
              <p:nvPr/>
            </p:nvSpPr>
            <p:spPr bwMode="auto">
              <a:xfrm>
                <a:off x="16387" y="-9450"/>
                <a:ext cx="131" cy="134"/>
              </a:xfrm>
              <a:custGeom>
                <a:avLst/>
                <a:gdLst>
                  <a:gd name="T0" fmla="*/ 48 w 49"/>
                  <a:gd name="T1" fmla="*/ 24 h 50"/>
                  <a:gd name="T2" fmla="*/ 40 w 49"/>
                  <a:gd name="T3" fmla="*/ 8 h 50"/>
                  <a:gd name="T4" fmla="*/ 6 w 49"/>
                  <a:gd name="T5" fmla="*/ 10 h 50"/>
                  <a:gd name="T6" fmla="*/ 1 w 49"/>
                  <a:gd name="T7" fmla="*/ 28 h 50"/>
                  <a:gd name="T8" fmla="*/ 9 w 49"/>
                  <a:gd name="T9" fmla="*/ 44 h 50"/>
                  <a:gd name="T10" fmla="*/ 24 w 49"/>
                  <a:gd name="T11" fmla="*/ 50 h 50"/>
                  <a:gd name="T12" fmla="*/ 43 w 49"/>
                  <a:gd name="T13" fmla="*/ 42 h 50"/>
                  <a:gd name="T14" fmla="*/ 48 w 49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4"/>
                    </a:moveTo>
                    <a:cubicBezTo>
                      <a:pt x="48" y="18"/>
                      <a:pt x="45" y="12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1" name="Freeform 6798"/>
              <p:cNvSpPr>
                <a:spLocks/>
              </p:cNvSpPr>
              <p:nvPr/>
            </p:nvSpPr>
            <p:spPr bwMode="auto">
              <a:xfrm>
                <a:off x="16486" y="-9578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45 w 54"/>
                  <a:gd name="T3" fmla="*/ 42 h 51"/>
                  <a:gd name="T4" fmla="*/ 42 w 54"/>
                  <a:gd name="T5" fmla="*/ 9 h 51"/>
                  <a:gd name="T6" fmla="*/ 9 w 54"/>
                  <a:gd name="T7" fmla="*/ 12 h 51"/>
                  <a:gd name="T8" fmla="*/ 12 w 54"/>
                  <a:gd name="T9" fmla="*/ 45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4" y="51"/>
                      <a:pt x="41" y="48"/>
                      <a:pt x="45" y="42"/>
                    </a:cubicBezTo>
                    <a:cubicBezTo>
                      <a:pt x="54" y="32"/>
                      <a:pt x="52" y="17"/>
                      <a:pt x="42" y="9"/>
                    </a:cubicBezTo>
                    <a:cubicBezTo>
                      <a:pt x="32" y="0"/>
                      <a:pt x="17" y="2"/>
                      <a:pt x="9" y="12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2" name="Freeform 6799"/>
              <p:cNvSpPr>
                <a:spLocks/>
              </p:cNvSpPr>
              <p:nvPr/>
            </p:nvSpPr>
            <p:spPr bwMode="auto">
              <a:xfrm>
                <a:off x="16590" y="-9706"/>
                <a:ext cx="136" cy="136"/>
              </a:xfrm>
              <a:custGeom>
                <a:avLst/>
                <a:gdLst>
                  <a:gd name="T0" fmla="*/ 12 w 51"/>
                  <a:gd name="T1" fmla="*/ 46 h 51"/>
                  <a:gd name="T2" fmla="*/ 26 w 51"/>
                  <a:gd name="T3" fmla="*/ 51 h 51"/>
                  <a:gd name="T4" fmla="*/ 45 w 51"/>
                  <a:gd name="T5" fmla="*/ 42 h 51"/>
                  <a:gd name="T6" fmla="*/ 50 w 51"/>
                  <a:gd name="T7" fmla="*/ 24 h 51"/>
                  <a:gd name="T8" fmla="*/ 41 w 51"/>
                  <a:gd name="T9" fmla="*/ 8 h 51"/>
                  <a:gd name="T10" fmla="*/ 8 w 51"/>
                  <a:gd name="T11" fmla="*/ 12 h 51"/>
                  <a:gd name="T12" fmla="*/ 12 w 51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46"/>
                    </a:moveTo>
                    <a:cubicBezTo>
                      <a:pt x="16" y="49"/>
                      <a:pt x="21" y="51"/>
                      <a:pt x="26" y="51"/>
                    </a:cubicBezTo>
                    <a:cubicBezTo>
                      <a:pt x="34" y="51"/>
                      <a:pt x="41" y="48"/>
                      <a:pt x="45" y="42"/>
                    </a:cubicBezTo>
                    <a:cubicBezTo>
                      <a:pt x="49" y="37"/>
                      <a:pt x="51" y="31"/>
                      <a:pt x="50" y="24"/>
                    </a:cubicBezTo>
                    <a:cubicBezTo>
                      <a:pt x="49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2"/>
                      <a:pt x="1" y="38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3" name="Freeform 6800"/>
              <p:cNvSpPr>
                <a:spLocks/>
              </p:cNvSpPr>
              <p:nvPr/>
            </p:nvSpPr>
            <p:spPr bwMode="auto">
              <a:xfrm>
                <a:off x="16886" y="-10104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44 w 52"/>
                  <a:gd name="T3" fmla="*/ 41 h 51"/>
                  <a:gd name="T4" fmla="*/ 38 w 52"/>
                  <a:gd name="T5" fmla="*/ 8 h 51"/>
                  <a:gd name="T6" fmla="*/ 5 w 52"/>
                  <a:gd name="T7" fmla="*/ 14 h 51"/>
                  <a:gd name="T8" fmla="*/ 1 w 52"/>
                  <a:gd name="T9" fmla="*/ 32 h 51"/>
                  <a:gd name="T10" fmla="*/ 11 w 52"/>
                  <a:gd name="T11" fmla="*/ 47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30"/>
                      <a:pt x="49" y="15"/>
                      <a:pt x="38" y="8"/>
                    </a:cubicBezTo>
                    <a:cubicBezTo>
                      <a:pt x="28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4" name="Freeform 6801"/>
              <p:cNvSpPr>
                <a:spLocks/>
              </p:cNvSpPr>
              <p:nvPr/>
            </p:nvSpPr>
            <p:spPr bwMode="auto">
              <a:xfrm>
                <a:off x="16976" y="-10240"/>
                <a:ext cx="139" cy="136"/>
              </a:xfrm>
              <a:custGeom>
                <a:avLst/>
                <a:gdLst>
                  <a:gd name="T0" fmla="*/ 38 w 52"/>
                  <a:gd name="T1" fmla="*/ 7 h 51"/>
                  <a:gd name="T2" fmla="*/ 5 w 52"/>
                  <a:gd name="T3" fmla="*/ 14 h 51"/>
                  <a:gd name="T4" fmla="*/ 2 w 52"/>
                  <a:gd name="T5" fmla="*/ 32 h 51"/>
                  <a:gd name="T6" fmla="*/ 12 w 52"/>
                  <a:gd name="T7" fmla="*/ 47 h 51"/>
                  <a:gd name="T8" fmla="*/ 25 w 52"/>
                  <a:gd name="T9" fmla="*/ 51 h 51"/>
                  <a:gd name="T10" fmla="*/ 45 w 52"/>
                  <a:gd name="T11" fmla="*/ 40 h 51"/>
                  <a:gd name="T12" fmla="*/ 38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7"/>
                    </a:moveTo>
                    <a:cubicBezTo>
                      <a:pt x="28" y="0"/>
                      <a:pt x="12" y="3"/>
                      <a:pt x="5" y="14"/>
                    </a:cubicBezTo>
                    <a:cubicBezTo>
                      <a:pt x="2" y="19"/>
                      <a:pt x="0" y="26"/>
                      <a:pt x="2" y="32"/>
                    </a:cubicBezTo>
                    <a:cubicBezTo>
                      <a:pt x="3" y="38"/>
                      <a:pt x="6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9" y="15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5" name="Freeform 6802"/>
              <p:cNvSpPr>
                <a:spLocks/>
              </p:cNvSpPr>
              <p:nvPr/>
            </p:nvSpPr>
            <p:spPr bwMode="auto">
              <a:xfrm>
                <a:off x="17059" y="-10378"/>
                <a:ext cx="144" cy="136"/>
              </a:xfrm>
              <a:custGeom>
                <a:avLst/>
                <a:gdLst>
                  <a:gd name="T0" fmla="*/ 47 w 54"/>
                  <a:gd name="T1" fmla="*/ 40 h 51"/>
                  <a:gd name="T2" fmla="*/ 40 w 54"/>
                  <a:gd name="T3" fmla="*/ 7 h 51"/>
                  <a:gd name="T4" fmla="*/ 7 w 54"/>
                  <a:gd name="T5" fmla="*/ 14 h 51"/>
                  <a:gd name="T6" fmla="*/ 14 w 54"/>
                  <a:gd name="T7" fmla="*/ 47 h 51"/>
                  <a:gd name="T8" fmla="*/ 27 w 54"/>
                  <a:gd name="T9" fmla="*/ 51 h 51"/>
                  <a:gd name="T10" fmla="*/ 47 w 54"/>
                  <a:gd name="T11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0"/>
                    </a:moveTo>
                    <a:cubicBezTo>
                      <a:pt x="54" y="29"/>
                      <a:pt x="51" y="14"/>
                      <a:pt x="40" y="7"/>
                    </a:cubicBezTo>
                    <a:cubicBezTo>
                      <a:pt x="29" y="0"/>
                      <a:pt x="14" y="4"/>
                      <a:pt x="7" y="14"/>
                    </a:cubicBezTo>
                    <a:cubicBezTo>
                      <a:pt x="0" y="26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6" name="Freeform 6803"/>
              <p:cNvSpPr>
                <a:spLocks/>
              </p:cNvSpPr>
              <p:nvPr/>
            </p:nvSpPr>
            <p:spPr bwMode="auto">
              <a:xfrm>
                <a:off x="17144" y="-10517"/>
                <a:ext cx="139" cy="133"/>
              </a:xfrm>
              <a:custGeom>
                <a:avLst/>
                <a:gdLst>
                  <a:gd name="T0" fmla="*/ 48 w 52"/>
                  <a:gd name="T1" fmla="*/ 39 h 50"/>
                  <a:gd name="T2" fmla="*/ 51 w 52"/>
                  <a:gd name="T3" fmla="*/ 21 h 50"/>
                  <a:gd name="T4" fmla="*/ 40 w 52"/>
                  <a:gd name="T5" fmla="*/ 6 h 50"/>
                  <a:gd name="T6" fmla="*/ 7 w 52"/>
                  <a:gd name="T7" fmla="*/ 14 h 50"/>
                  <a:gd name="T8" fmla="*/ 15 w 52"/>
                  <a:gd name="T9" fmla="*/ 47 h 50"/>
                  <a:gd name="T10" fmla="*/ 27 w 52"/>
                  <a:gd name="T11" fmla="*/ 50 h 50"/>
                  <a:gd name="T12" fmla="*/ 48 w 52"/>
                  <a:gd name="T13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8" y="39"/>
                    </a:moveTo>
                    <a:cubicBezTo>
                      <a:pt x="51" y="33"/>
                      <a:pt x="52" y="27"/>
                      <a:pt x="51" y="21"/>
                    </a:cubicBezTo>
                    <a:cubicBezTo>
                      <a:pt x="49" y="15"/>
                      <a:pt x="45" y="9"/>
                      <a:pt x="40" y="6"/>
                    </a:cubicBezTo>
                    <a:cubicBezTo>
                      <a:pt x="29" y="0"/>
                      <a:pt x="13" y="3"/>
                      <a:pt x="7" y="14"/>
                    </a:cubicBezTo>
                    <a:cubicBezTo>
                      <a:pt x="0" y="25"/>
                      <a:pt x="4" y="40"/>
                      <a:pt x="15" y="47"/>
                    </a:cubicBezTo>
                    <a:cubicBezTo>
                      <a:pt x="19" y="49"/>
                      <a:pt x="23" y="50"/>
                      <a:pt x="27" y="50"/>
                    </a:cubicBezTo>
                    <a:cubicBezTo>
                      <a:pt x="36" y="50"/>
                      <a:pt x="44" y="46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7" name="Freeform 6804"/>
              <p:cNvSpPr>
                <a:spLocks/>
              </p:cNvSpPr>
              <p:nvPr/>
            </p:nvSpPr>
            <p:spPr bwMode="auto">
              <a:xfrm>
                <a:off x="17227" y="-10661"/>
                <a:ext cx="147" cy="136"/>
              </a:xfrm>
              <a:custGeom>
                <a:avLst/>
                <a:gdLst>
                  <a:gd name="T0" fmla="*/ 16 w 55"/>
                  <a:gd name="T1" fmla="*/ 48 h 51"/>
                  <a:gd name="T2" fmla="*/ 27 w 55"/>
                  <a:gd name="T3" fmla="*/ 51 h 51"/>
                  <a:gd name="T4" fmla="*/ 48 w 55"/>
                  <a:gd name="T5" fmla="*/ 39 h 51"/>
                  <a:gd name="T6" fmla="*/ 39 w 55"/>
                  <a:gd name="T7" fmla="*/ 6 h 51"/>
                  <a:gd name="T8" fmla="*/ 7 w 55"/>
                  <a:gd name="T9" fmla="*/ 15 h 51"/>
                  <a:gd name="T10" fmla="*/ 16 w 55"/>
                  <a:gd name="T1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48"/>
                    </a:move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5" y="28"/>
                      <a:pt x="51" y="13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8" name="Freeform 6805"/>
              <p:cNvSpPr>
                <a:spLocks/>
              </p:cNvSpPr>
              <p:nvPr/>
            </p:nvSpPr>
            <p:spPr bwMode="auto">
              <a:xfrm>
                <a:off x="17662" y="-11555"/>
                <a:ext cx="136" cy="136"/>
              </a:xfrm>
              <a:custGeom>
                <a:avLst/>
                <a:gdLst>
                  <a:gd name="T0" fmla="*/ 18 w 51"/>
                  <a:gd name="T1" fmla="*/ 49 h 51"/>
                  <a:gd name="T2" fmla="*/ 27 w 51"/>
                  <a:gd name="T3" fmla="*/ 51 h 51"/>
                  <a:gd name="T4" fmla="*/ 49 w 51"/>
                  <a:gd name="T5" fmla="*/ 36 h 51"/>
                  <a:gd name="T6" fmla="*/ 49 w 51"/>
                  <a:gd name="T7" fmla="*/ 18 h 51"/>
                  <a:gd name="T8" fmla="*/ 36 w 51"/>
                  <a:gd name="T9" fmla="*/ 5 h 51"/>
                  <a:gd name="T10" fmla="*/ 5 w 51"/>
                  <a:gd name="T11" fmla="*/ 18 h 51"/>
                  <a:gd name="T12" fmla="*/ 18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8" y="49"/>
                    </a:move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5" y="45"/>
                      <a:pt x="49" y="36"/>
                    </a:cubicBezTo>
                    <a:cubicBezTo>
                      <a:pt x="51" y="30"/>
                      <a:pt x="51" y="24"/>
                      <a:pt x="49" y="18"/>
                    </a:cubicBezTo>
                    <a:cubicBezTo>
                      <a:pt x="46" y="12"/>
                      <a:pt x="42" y="7"/>
                      <a:pt x="36" y="5"/>
                    </a:cubicBezTo>
                    <a:cubicBezTo>
                      <a:pt x="24" y="0"/>
                      <a:pt x="9" y="6"/>
                      <a:pt x="5" y="18"/>
                    </a:cubicBezTo>
                    <a:cubicBezTo>
                      <a:pt x="0" y="30"/>
                      <a:pt x="5" y="44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9" name="Freeform 6806"/>
              <p:cNvSpPr>
                <a:spLocks/>
              </p:cNvSpPr>
              <p:nvPr/>
            </p:nvSpPr>
            <p:spPr bwMode="auto">
              <a:xfrm>
                <a:off x="17720" y="-11710"/>
                <a:ext cx="139" cy="136"/>
              </a:xfrm>
              <a:custGeom>
                <a:avLst/>
                <a:gdLst>
                  <a:gd name="T0" fmla="*/ 50 w 52"/>
                  <a:gd name="T1" fmla="*/ 35 h 51"/>
                  <a:gd name="T2" fmla="*/ 49 w 52"/>
                  <a:gd name="T3" fmla="*/ 17 h 51"/>
                  <a:gd name="T4" fmla="*/ 36 w 52"/>
                  <a:gd name="T5" fmla="*/ 4 h 51"/>
                  <a:gd name="T6" fmla="*/ 5 w 52"/>
                  <a:gd name="T7" fmla="*/ 18 h 51"/>
                  <a:gd name="T8" fmla="*/ 19 w 52"/>
                  <a:gd name="T9" fmla="*/ 49 h 51"/>
                  <a:gd name="T10" fmla="*/ 27 w 52"/>
                  <a:gd name="T11" fmla="*/ 51 h 51"/>
                  <a:gd name="T12" fmla="*/ 50 w 52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0" y="35"/>
                    </a:moveTo>
                    <a:cubicBezTo>
                      <a:pt x="52" y="29"/>
                      <a:pt x="52" y="23"/>
                      <a:pt x="49" y="17"/>
                    </a:cubicBezTo>
                    <a:cubicBezTo>
                      <a:pt x="47" y="11"/>
                      <a:pt x="42" y="7"/>
                      <a:pt x="36" y="4"/>
                    </a:cubicBezTo>
                    <a:cubicBezTo>
                      <a:pt x="24" y="0"/>
                      <a:pt x="10" y="6"/>
                      <a:pt x="5" y="18"/>
                    </a:cubicBezTo>
                    <a:cubicBezTo>
                      <a:pt x="0" y="30"/>
                      <a:pt x="7" y="44"/>
                      <a:pt x="19" y="49"/>
                    </a:cubicBez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0" name="Freeform 6807"/>
              <p:cNvSpPr>
                <a:spLocks/>
              </p:cNvSpPr>
              <p:nvPr/>
            </p:nvSpPr>
            <p:spPr bwMode="auto">
              <a:xfrm>
                <a:off x="17779" y="-11867"/>
                <a:ext cx="139" cy="136"/>
              </a:xfrm>
              <a:custGeom>
                <a:avLst/>
                <a:gdLst>
                  <a:gd name="T0" fmla="*/ 19 w 52"/>
                  <a:gd name="T1" fmla="*/ 49 h 51"/>
                  <a:gd name="T2" fmla="*/ 27 w 52"/>
                  <a:gd name="T3" fmla="*/ 51 h 51"/>
                  <a:gd name="T4" fmla="*/ 50 w 52"/>
                  <a:gd name="T5" fmla="*/ 35 h 51"/>
                  <a:gd name="T6" fmla="*/ 49 w 52"/>
                  <a:gd name="T7" fmla="*/ 17 h 51"/>
                  <a:gd name="T8" fmla="*/ 35 w 52"/>
                  <a:gd name="T9" fmla="*/ 4 h 51"/>
                  <a:gd name="T10" fmla="*/ 5 w 52"/>
                  <a:gd name="T11" fmla="*/ 19 h 51"/>
                  <a:gd name="T12" fmla="*/ 19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9" y="49"/>
                    </a:moveTo>
                    <a:cubicBezTo>
                      <a:pt x="22" y="50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ubicBezTo>
                      <a:pt x="52" y="29"/>
                      <a:pt x="51" y="23"/>
                      <a:pt x="49" y="17"/>
                    </a:cubicBezTo>
                    <a:cubicBezTo>
                      <a:pt x="46" y="11"/>
                      <a:pt x="41" y="7"/>
                      <a:pt x="35" y="4"/>
                    </a:cubicBezTo>
                    <a:cubicBezTo>
                      <a:pt x="23" y="0"/>
                      <a:pt x="9" y="7"/>
                      <a:pt x="5" y="19"/>
                    </a:cubicBezTo>
                    <a:cubicBezTo>
                      <a:pt x="0" y="31"/>
                      <a:pt x="7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1" name="Freeform 6808"/>
              <p:cNvSpPr>
                <a:spLocks/>
              </p:cNvSpPr>
              <p:nvPr/>
            </p:nvSpPr>
            <p:spPr bwMode="auto">
              <a:xfrm>
                <a:off x="17840" y="-12025"/>
                <a:ext cx="136" cy="134"/>
              </a:xfrm>
              <a:custGeom>
                <a:avLst/>
                <a:gdLst>
                  <a:gd name="T0" fmla="*/ 32 w 51"/>
                  <a:gd name="T1" fmla="*/ 4 h 50"/>
                  <a:gd name="T2" fmla="*/ 2 w 51"/>
                  <a:gd name="T3" fmla="*/ 19 h 50"/>
                  <a:gd name="T4" fmla="*/ 3 w 51"/>
                  <a:gd name="T5" fmla="*/ 37 h 50"/>
                  <a:gd name="T6" fmla="*/ 17 w 51"/>
                  <a:gd name="T7" fmla="*/ 49 h 50"/>
                  <a:gd name="T8" fmla="*/ 24 w 51"/>
                  <a:gd name="T9" fmla="*/ 50 h 50"/>
                  <a:gd name="T10" fmla="*/ 47 w 51"/>
                  <a:gd name="T11" fmla="*/ 34 h 50"/>
                  <a:gd name="T12" fmla="*/ 32 w 51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4"/>
                    </a:move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51" y="22"/>
                      <a:pt x="45" y="8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" name="Freeform 6809"/>
              <p:cNvSpPr>
                <a:spLocks/>
              </p:cNvSpPr>
              <p:nvPr/>
            </p:nvSpPr>
            <p:spPr bwMode="auto">
              <a:xfrm>
                <a:off x="17891" y="-12185"/>
                <a:ext cx="136" cy="134"/>
              </a:xfrm>
              <a:custGeom>
                <a:avLst/>
                <a:gdLst>
                  <a:gd name="T0" fmla="*/ 2 w 51"/>
                  <a:gd name="T1" fmla="*/ 19 h 50"/>
                  <a:gd name="T2" fmla="*/ 3 w 51"/>
                  <a:gd name="T3" fmla="*/ 38 h 50"/>
                  <a:gd name="T4" fmla="*/ 17 w 51"/>
                  <a:gd name="T5" fmla="*/ 49 h 50"/>
                  <a:gd name="T6" fmla="*/ 25 w 51"/>
                  <a:gd name="T7" fmla="*/ 50 h 50"/>
                  <a:gd name="T8" fmla="*/ 47 w 51"/>
                  <a:gd name="T9" fmla="*/ 34 h 50"/>
                  <a:gd name="T10" fmla="*/ 32 w 51"/>
                  <a:gd name="T11" fmla="*/ 4 h 50"/>
                  <a:gd name="T12" fmla="*/ 2 w 51"/>
                  <a:gd name="T1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19"/>
                    </a:move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51" y="21"/>
                      <a:pt x="44" y="8"/>
                      <a:pt x="32" y="4"/>
                    </a:cubicBezTo>
                    <a:cubicBezTo>
                      <a:pt x="19" y="0"/>
                      <a:pt x="6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" name="Freeform 6810"/>
              <p:cNvSpPr>
                <a:spLocks/>
              </p:cNvSpPr>
              <p:nvPr/>
            </p:nvSpPr>
            <p:spPr bwMode="auto">
              <a:xfrm>
                <a:off x="17939" y="-12345"/>
                <a:ext cx="131" cy="134"/>
              </a:xfrm>
              <a:custGeom>
                <a:avLst/>
                <a:gdLst>
                  <a:gd name="T0" fmla="*/ 18 w 49"/>
                  <a:gd name="T1" fmla="*/ 49 h 50"/>
                  <a:gd name="T2" fmla="*/ 24 w 49"/>
                  <a:gd name="T3" fmla="*/ 50 h 50"/>
                  <a:gd name="T4" fmla="*/ 47 w 49"/>
                  <a:gd name="T5" fmla="*/ 33 h 50"/>
                  <a:gd name="T6" fmla="*/ 45 w 49"/>
                  <a:gd name="T7" fmla="*/ 15 h 50"/>
                  <a:gd name="T8" fmla="*/ 31 w 49"/>
                  <a:gd name="T9" fmla="*/ 3 h 50"/>
                  <a:gd name="T10" fmla="*/ 1 w 49"/>
                  <a:gd name="T11" fmla="*/ 19 h 50"/>
                  <a:gd name="T12" fmla="*/ 4 w 49"/>
                  <a:gd name="T13" fmla="*/ 38 h 50"/>
                  <a:gd name="T14" fmla="*/ 18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8" y="49"/>
                    </a:move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9" y="0"/>
                      <a:pt x="5" y="7"/>
                      <a:pt x="1" y="19"/>
                    </a:cubicBezTo>
                    <a:cubicBezTo>
                      <a:pt x="0" y="26"/>
                      <a:pt x="0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" name="Freeform 6811"/>
              <p:cNvSpPr>
                <a:spLocks/>
              </p:cNvSpPr>
              <p:nvPr/>
            </p:nvSpPr>
            <p:spPr bwMode="auto">
              <a:xfrm>
                <a:off x="18120" y="-13172"/>
                <a:ext cx="133" cy="131"/>
              </a:xfrm>
              <a:custGeom>
                <a:avLst/>
                <a:gdLst>
                  <a:gd name="T0" fmla="*/ 30 w 50"/>
                  <a:gd name="T1" fmla="*/ 2 h 49"/>
                  <a:gd name="T2" fmla="*/ 2 w 50"/>
                  <a:gd name="T3" fmla="*/ 21 h 49"/>
                  <a:gd name="T4" fmla="*/ 22 w 50"/>
                  <a:gd name="T5" fmla="*/ 49 h 49"/>
                  <a:gd name="T6" fmla="*/ 26 w 50"/>
                  <a:gd name="T7" fmla="*/ 49 h 49"/>
                  <a:gd name="T8" fmla="*/ 49 w 50"/>
                  <a:gd name="T9" fmla="*/ 30 h 49"/>
                  <a:gd name="T10" fmla="*/ 45 w 50"/>
                  <a:gd name="T11" fmla="*/ 12 h 49"/>
                  <a:gd name="T12" fmla="*/ 30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30" y="2"/>
                    </a:moveTo>
                    <a:cubicBezTo>
                      <a:pt x="17" y="0"/>
                      <a:pt x="4" y="9"/>
                      <a:pt x="2" y="21"/>
                    </a:cubicBez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0" y="23"/>
                      <a:pt x="49" y="17"/>
                      <a:pt x="45" y="12"/>
                    </a:cubicBezTo>
                    <a:cubicBezTo>
                      <a:pt x="42" y="7"/>
                      <a:pt x="36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" name="Freeform 6812"/>
              <p:cNvSpPr>
                <a:spLocks/>
              </p:cNvSpPr>
              <p:nvPr/>
            </p:nvSpPr>
            <p:spPr bwMode="auto">
              <a:xfrm>
                <a:off x="18150" y="-13343"/>
                <a:ext cx="133" cy="134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1 w 50"/>
                  <a:gd name="T5" fmla="*/ 50 h 50"/>
                  <a:gd name="T6" fmla="*/ 25 w 50"/>
                  <a:gd name="T7" fmla="*/ 50 h 50"/>
                  <a:gd name="T8" fmla="*/ 48 w 50"/>
                  <a:gd name="T9" fmla="*/ 29 h 50"/>
                  <a:gd name="T10" fmla="*/ 28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9"/>
                      <a:pt x="2" y="35"/>
                      <a:pt x="5" y="40"/>
                    </a:cubicBezTo>
                    <a:cubicBezTo>
                      <a:pt x="9" y="45"/>
                      <a:pt x="15" y="49"/>
                      <a:pt x="21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" name="Freeform 6813"/>
              <p:cNvSpPr>
                <a:spLocks/>
              </p:cNvSpPr>
              <p:nvPr/>
            </p:nvSpPr>
            <p:spPr bwMode="auto">
              <a:xfrm>
                <a:off x="18171" y="-13511"/>
                <a:ext cx="133" cy="131"/>
              </a:xfrm>
              <a:custGeom>
                <a:avLst/>
                <a:gdLst>
                  <a:gd name="T0" fmla="*/ 1 w 50"/>
                  <a:gd name="T1" fmla="*/ 22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28 w 50"/>
                  <a:gd name="T9" fmla="*/ 1 h 49"/>
                  <a:gd name="T10" fmla="*/ 1 w 50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" name="Freeform 6814"/>
              <p:cNvSpPr>
                <a:spLocks/>
              </p:cNvSpPr>
              <p:nvPr/>
            </p:nvSpPr>
            <p:spPr bwMode="auto">
              <a:xfrm>
                <a:off x="18190" y="-13684"/>
                <a:ext cx="130" cy="130"/>
              </a:xfrm>
              <a:custGeom>
                <a:avLst/>
                <a:gdLst>
                  <a:gd name="T0" fmla="*/ 1 w 49"/>
                  <a:gd name="T1" fmla="*/ 23 h 49"/>
                  <a:gd name="T2" fmla="*/ 22 w 49"/>
                  <a:gd name="T3" fmla="*/ 49 h 49"/>
                  <a:gd name="T4" fmla="*/ 25 w 49"/>
                  <a:gd name="T5" fmla="*/ 49 h 49"/>
                  <a:gd name="T6" fmla="*/ 49 w 49"/>
                  <a:gd name="T7" fmla="*/ 28 h 49"/>
                  <a:gd name="T8" fmla="*/ 43 w 49"/>
                  <a:gd name="T9" fmla="*/ 10 h 49"/>
                  <a:gd name="T10" fmla="*/ 27 w 49"/>
                  <a:gd name="T11" fmla="*/ 2 h 49"/>
                  <a:gd name="T12" fmla="*/ 1 w 49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3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" name="Freeform 6815"/>
              <p:cNvSpPr>
                <a:spLocks/>
              </p:cNvSpPr>
              <p:nvPr/>
            </p:nvSpPr>
            <p:spPr bwMode="auto">
              <a:xfrm>
                <a:off x="18205" y="-13855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6 h 48"/>
                  <a:gd name="T6" fmla="*/ 43 w 49"/>
                  <a:gd name="T7" fmla="*/ 9 h 48"/>
                  <a:gd name="T8" fmla="*/ 26 w 49"/>
                  <a:gd name="T9" fmla="*/ 1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9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" name="Freeform 6816"/>
              <p:cNvSpPr>
                <a:spLocks/>
              </p:cNvSpPr>
              <p:nvPr/>
            </p:nvSpPr>
            <p:spPr bwMode="auto">
              <a:xfrm>
                <a:off x="18216" y="-14029"/>
                <a:ext cx="131" cy="129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6 h 48"/>
                  <a:gd name="T6" fmla="*/ 42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4"/>
                      <a:pt x="32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" name="Freeform 6817"/>
              <p:cNvSpPr>
                <a:spLocks/>
              </p:cNvSpPr>
              <p:nvPr/>
            </p:nvSpPr>
            <p:spPr bwMode="auto">
              <a:xfrm>
                <a:off x="18224" y="-14202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7 w 48"/>
                  <a:gd name="T5" fmla="*/ 40 h 47"/>
                  <a:gd name="T6" fmla="*/ 23 w 48"/>
                  <a:gd name="T7" fmla="*/ 47 h 47"/>
                  <a:gd name="T8" fmla="*/ 24 w 48"/>
                  <a:gd name="T9" fmla="*/ 47 h 47"/>
                  <a:gd name="T10" fmla="*/ 48 w 48"/>
                  <a:gd name="T11" fmla="*/ 24 h 47"/>
                  <a:gd name="T12" fmla="*/ 42 w 48"/>
                  <a:gd name="T13" fmla="*/ 7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" name="Freeform 6818"/>
              <p:cNvSpPr>
                <a:spLocks/>
              </p:cNvSpPr>
              <p:nvPr/>
            </p:nvSpPr>
            <p:spPr bwMode="auto">
              <a:xfrm>
                <a:off x="18227" y="-14378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1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42 w 48"/>
                  <a:gd name="T11" fmla="*/ 7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7"/>
                      <a:pt x="46" y="11"/>
                      <a:pt x="42" y="7"/>
                    </a:cubicBezTo>
                    <a:cubicBezTo>
                      <a:pt x="37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" name="Freeform 6819"/>
              <p:cNvSpPr>
                <a:spLocks/>
              </p:cNvSpPr>
              <p:nvPr/>
            </p:nvSpPr>
            <p:spPr bwMode="auto">
              <a:xfrm>
                <a:off x="18227" y="-14554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7 w 48"/>
                  <a:gd name="T3" fmla="*/ 7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3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" name="Freeform 6820"/>
              <p:cNvSpPr>
                <a:spLocks/>
              </p:cNvSpPr>
              <p:nvPr/>
            </p:nvSpPr>
            <p:spPr bwMode="auto">
              <a:xfrm>
                <a:off x="18221" y="-1473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4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1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" name="Freeform 6821"/>
              <p:cNvSpPr>
                <a:spLocks/>
              </p:cNvSpPr>
              <p:nvPr/>
            </p:nvSpPr>
            <p:spPr bwMode="auto">
              <a:xfrm>
                <a:off x="18182" y="-15253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2 w 50"/>
                  <a:gd name="T3" fmla="*/ 27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2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2" y="27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6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5" name="Freeform 6822"/>
              <p:cNvSpPr>
                <a:spLocks/>
              </p:cNvSpPr>
              <p:nvPr/>
            </p:nvSpPr>
            <p:spPr bwMode="auto">
              <a:xfrm>
                <a:off x="18163" y="-15427"/>
                <a:ext cx="130" cy="134"/>
              </a:xfrm>
              <a:custGeom>
                <a:avLst/>
                <a:gdLst>
                  <a:gd name="T0" fmla="*/ 22 w 49"/>
                  <a:gd name="T1" fmla="*/ 2 h 50"/>
                  <a:gd name="T2" fmla="*/ 6 w 49"/>
                  <a:gd name="T3" fmla="*/ 11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3 h 50"/>
                  <a:gd name="T14" fmla="*/ 22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6" name="Freeform 6823"/>
              <p:cNvSpPr>
                <a:spLocks/>
              </p:cNvSpPr>
              <p:nvPr/>
            </p:nvSpPr>
            <p:spPr bwMode="auto">
              <a:xfrm>
                <a:off x="18139" y="-15597"/>
                <a:ext cx="133" cy="133"/>
              </a:xfrm>
              <a:custGeom>
                <a:avLst/>
                <a:gdLst>
                  <a:gd name="T0" fmla="*/ 21 w 50"/>
                  <a:gd name="T1" fmla="*/ 2 h 50"/>
                  <a:gd name="T2" fmla="*/ 6 w 50"/>
                  <a:gd name="T3" fmla="*/ 12 h 50"/>
                  <a:gd name="T4" fmla="*/ 1 w 50"/>
                  <a:gd name="T5" fmla="*/ 29 h 50"/>
                  <a:gd name="T6" fmla="*/ 25 w 50"/>
                  <a:gd name="T7" fmla="*/ 50 h 50"/>
                  <a:gd name="T8" fmla="*/ 28 w 50"/>
                  <a:gd name="T9" fmla="*/ 50 h 50"/>
                  <a:gd name="T10" fmla="*/ 48 w 50"/>
                  <a:gd name="T11" fmla="*/ 23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15" y="3"/>
                      <a:pt x="9" y="7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7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7" name="Freeform 6824"/>
              <p:cNvSpPr>
                <a:spLocks/>
              </p:cNvSpPr>
              <p:nvPr/>
            </p:nvSpPr>
            <p:spPr bwMode="auto">
              <a:xfrm>
                <a:off x="18112" y="-15765"/>
                <a:ext cx="133" cy="133"/>
              </a:xfrm>
              <a:custGeom>
                <a:avLst/>
                <a:gdLst>
                  <a:gd name="T0" fmla="*/ 20 w 50"/>
                  <a:gd name="T1" fmla="*/ 2 h 50"/>
                  <a:gd name="T2" fmla="*/ 5 w 50"/>
                  <a:gd name="T3" fmla="*/ 12 h 50"/>
                  <a:gd name="T4" fmla="*/ 1 w 50"/>
                  <a:gd name="T5" fmla="*/ 30 h 50"/>
                  <a:gd name="T6" fmla="*/ 24 w 50"/>
                  <a:gd name="T7" fmla="*/ 50 h 50"/>
                  <a:gd name="T8" fmla="*/ 28 w 50"/>
                  <a:gd name="T9" fmla="*/ 49 h 50"/>
                  <a:gd name="T10" fmla="*/ 48 w 50"/>
                  <a:gd name="T11" fmla="*/ 22 h 50"/>
                  <a:gd name="T12" fmla="*/ 20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8" name="Freeform 6825"/>
              <p:cNvSpPr>
                <a:spLocks/>
              </p:cNvSpPr>
              <p:nvPr/>
            </p:nvSpPr>
            <p:spPr bwMode="auto">
              <a:xfrm>
                <a:off x="18080" y="-15934"/>
                <a:ext cx="131" cy="134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9" name="Freeform 6826"/>
              <p:cNvSpPr>
                <a:spLocks/>
              </p:cNvSpPr>
              <p:nvPr/>
            </p:nvSpPr>
            <p:spPr bwMode="auto">
              <a:xfrm>
                <a:off x="18046" y="-16099"/>
                <a:ext cx="130" cy="133"/>
              </a:xfrm>
              <a:custGeom>
                <a:avLst/>
                <a:gdLst>
                  <a:gd name="T0" fmla="*/ 20 w 49"/>
                  <a:gd name="T1" fmla="*/ 2 h 50"/>
                  <a:gd name="T2" fmla="*/ 5 w 49"/>
                  <a:gd name="T3" fmla="*/ 13 h 50"/>
                  <a:gd name="T4" fmla="*/ 1 w 49"/>
                  <a:gd name="T5" fmla="*/ 31 h 50"/>
                  <a:gd name="T6" fmla="*/ 25 w 49"/>
                  <a:gd name="T7" fmla="*/ 50 h 50"/>
                  <a:gd name="T8" fmla="*/ 30 w 49"/>
                  <a:gd name="T9" fmla="*/ 49 h 50"/>
                  <a:gd name="T10" fmla="*/ 45 w 49"/>
                  <a:gd name="T11" fmla="*/ 39 h 50"/>
                  <a:gd name="T12" fmla="*/ 48 w 49"/>
                  <a:gd name="T13" fmla="*/ 21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3" y="4"/>
                      <a:pt x="8" y="7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ubicBezTo>
                      <a:pt x="26" y="50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0" name="Freeform 6827"/>
              <p:cNvSpPr>
                <a:spLocks/>
              </p:cNvSpPr>
              <p:nvPr/>
            </p:nvSpPr>
            <p:spPr bwMode="auto">
              <a:xfrm>
                <a:off x="18003" y="-16264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32 w 52"/>
                  <a:gd name="T3" fmla="*/ 49 h 50"/>
                  <a:gd name="T4" fmla="*/ 49 w 52"/>
                  <a:gd name="T5" fmla="*/ 20 h 50"/>
                  <a:gd name="T6" fmla="*/ 21 w 52"/>
                  <a:gd name="T7" fmla="*/ 3 h 50"/>
                  <a:gd name="T8" fmla="*/ 3 w 52"/>
                  <a:gd name="T9" fmla="*/ 31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8" y="50"/>
                      <a:pt x="30" y="50"/>
                      <a:pt x="32" y="49"/>
                    </a:cubicBezTo>
                    <a:cubicBezTo>
                      <a:pt x="44" y="46"/>
                      <a:pt x="52" y="33"/>
                      <a:pt x="49" y="20"/>
                    </a:cubicBezTo>
                    <a:cubicBezTo>
                      <a:pt x="46" y="8"/>
                      <a:pt x="33" y="0"/>
                      <a:pt x="21" y="3"/>
                    </a:cubicBezTo>
                    <a:cubicBezTo>
                      <a:pt x="8" y="6"/>
                      <a:pt x="0" y="19"/>
                      <a:pt x="3" y="31"/>
                    </a:cubicBezTo>
                    <a:cubicBezTo>
                      <a:pt x="6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1" name="Freeform 6828"/>
              <p:cNvSpPr>
                <a:spLocks/>
              </p:cNvSpPr>
              <p:nvPr/>
            </p:nvSpPr>
            <p:spPr bwMode="auto">
              <a:xfrm>
                <a:off x="28084" y="-17190"/>
                <a:ext cx="144" cy="136"/>
              </a:xfrm>
              <a:custGeom>
                <a:avLst/>
                <a:gdLst>
                  <a:gd name="T0" fmla="*/ 18 w 54"/>
                  <a:gd name="T1" fmla="*/ 49 h 51"/>
                  <a:gd name="T2" fmla="*/ 27 w 54"/>
                  <a:gd name="T3" fmla="*/ 51 h 51"/>
                  <a:gd name="T4" fmla="*/ 49 w 54"/>
                  <a:gd name="T5" fmla="*/ 35 h 51"/>
                  <a:gd name="T6" fmla="*/ 35 w 54"/>
                  <a:gd name="T7" fmla="*/ 5 h 51"/>
                  <a:gd name="T8" fmla="*/ 4 w 54"/>
                  <a:gd name="T9" fmla="*/ 18 h 51"/>
                  <a:gd name="T10" fmla="*/ 18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49"/>
                    </a:moveTo>
                    <a:cubicBezTo>
                      <a:pt x="21" y="50"/>
                      <a:pt x="24" y="51"/>
                      <a:pt x="27" y="51"/>
                    </a:cubicBezTo>
                    <a:cubicBezTo>
                      <a:pt x="37" y="51"/>
                      <a:pt x="46" y="45"/>
                      <a:pt x="49" y="35"/>
                    </a:cubicBezTo>
                    <a:cubicBezTo>
                      <a:pt x="54" y="23"/>
                      <a:pt x="48" y="9"/>
                      <a:pt x="35" y="5"/>
                    </a:cubicBezTo>
                    <a:cubicBezTo>
                      <a:pt x="23" y="0"/>
                      <a:pt x="9" y="7"/>
                      <a:pt x="4" y="18"/>
                    </a:cubicBezTo>
                    <a:cubicBezTo>
                      <a:pt x="0" y="31"/>
                      <a:pt x="6" y="45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2" name="Freeform 6829"/>
              <p:cNvSpPr>
                <a:spLocks/>
              </p:cNvSpPr>
              <p:nvPr/>
            </p:nvSpPr>
            <p:spPr bwMode="auto">
              <a:xfrm>
                <a:off x="28033" y="-17033"/>
                <a:ext cx="131" cy="136"/>
              </a:xfrm>
              <a:custGeom>
                <a:avLst/>
                <a:gdLst>
                  <a:gd name="T0" fmla="*/ 16 w 49"/>
                  <a:gd name="T1" fmla="*/ 49 h 51"/>
                  <a:gd name="T2" fmla="*/ 24 w 49"/>
                  <a:gd name="T3" fmla="*/ 51 h 51"/>
                  <a:gd name="T4" fmla="*/ 47 w 49"/>
                  <a:gd name="T5" fmla="*/ 35 h 51"/>
                  <a:gd name="T6" fmla="*/ 46 w 49"/>
                  <a:gd name="T7" fmla="*/ 17 h 51"/>
                  <a:gd name="T8" fmla="*/ 32 w 49"/>
                  <a:gd name="T9" fmla="*/ 4 h 51"/>
                  <a:gd name="T10" fmla="*/ 2 w 49"/>
                  <a:gd name="T11" fmla="*/ 19 h 51"/>
                  <a:gd name="T12" fmla="*/ 3 w 49"/>
                  <a:gd name="T13" fmla="*/ 37 h 51"/>
                  <a:gd name="T14" fmla="*/ 16 w 49"/>
                  <a:gd name="T15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49"/>
                    </a:moveTo>
                    <a:cubicBezTo>
                      <a:pt x="19" y="50"/>
                      <a:pt x="22" y="51"/>
                      <a:pt x="24" y="51"/>
                    </a:cubicBezTo>
                    <a:cubicBezTo>
                      <a:pt x="34" y="51"/>
                      <a:pt x="43" y="44"/>
                      <a:pt x="47" y="35"/>
                    </a:cubicBezTo>
                    <a:cubicBezTo>
                      <a:pt x="49" y="29"/>
                      <a:pt x="49" y="22"/>
                      <a:pt x="46" y="17"/>
                    </a:cubicBezTo>
                    <a:cubicBezTo>
                      <a:pt x="43" y="11"/>
                      <a:pt x="38" y="7"/>
                      <a:pt x="32" y="4"/>
                    </a:cubicBezTo>
                    <a:cubicBezTo>
                      <a:pt x="20" y="0"/>
                      <a:pt x="6" y="7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0" y="47"/>
                      <a:pt x="1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3" name="Freeform 6830"/>
              <p:cNvSpPr>
                <a:spLocks/>
              </p:cNvSpPr>
              <p:nvPr/>
            </p:nvSpPr>
            <p:spPr bwMode="auto">
              <a:xfrm>
                <a:off x="27793" y="-16224"/>
                <a:ext cx="142" cy="133"/>
              </a:xfrm>
              <a:custGeom>
                <a:avLst/>
                <a:gdLst>
                  <a:gd name="T0" fmla="*/ 32 w 53"/>
                  <a:gd name="T1" fmla="*/ 3 h 50"/>
                  <a:gd name="T2" fmla="*/ 3 w 53"/>
                  <a:gd name="T3" fmla="*/ 21 h 50"/>
                  <a:gd name="T4" fmla="*/ 21 w 53"/>
                  <a:gd name="T5" fmla="*/ 50 h 50"/>
                  <a:gd name="T6" fmla="*/ 26 w 53"/>
                  <a:gd name="T7" fmla="*/ 50 h 50"/>
                  <a:gd name="T8" fmla="*/ 50 w 53"/>
                  <a:gd name="T9" fmla="*/ 32 h 50"/>
                  <a:gd name="T10" fmla="*/ 32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4" name="Freeform 6831"/>
              <p:cNvSpPr>
                <a:spLocks/>
              </p:cNvSpPr>
              <p:nvPr/>
            </p:nvSpPr>
            <p:spPr bwMode="auto">
              <a:xfrm>
                <a:off x="27756" y="-16059"/>
                <a:ext cx="141" cy="133"/>
              </a:xfrm>
              <a:custGeom>
                <a:avLst/>
                <a:gdLst>
                  <a:gd name="T0" fmla="*/ 22 w 53"/>
                  <a:gd name="T1" fmla="*/ 50 h 50"/>
                  <a:gd name="T2" fmla="*/ 27 w 53"/>
                  <a:gd name="T3" fmla="*/ 50 h 50"/>
                  <a:gd name="T4" fmla="*/ 50 w 53"/>
                  <a:gd name="T5" fmla="*/ 32 h 50"/>
                  <a:gd name="T6" fmla="*/ 32 w 53"/>
                  <a:gd name="T7" fmla="*/ 3 h 50"/>
                  <a:gd name="T8" fmla="*/ 3 w 53"/>
                  <a:gd name="T9" fmla="*/ 21 h 50"/>
                  <a:gd name="T10" fmla="*/ 22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2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8" y="42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9"/>
                      <a:pt x="3" y="21"/>
                    </a:cubicBezTo>
                    <a:cubicBezTo>
                      <a:pt x="0" y="34"/>
                      <a:pt x="9" y="47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5" name="Freeform 6832"/>
              <p:cNvSpPr>
                <a:spLocks/>
              </p:cNvSpPr>
              <p:nvPr/>
            </p:nvSpPr>
            <p:spPr bwMode="auto">
              <a:xfrm>
                <a:off x="27724" y="-15891"/>
                <a:ext cx="139" cy="134"/>
              </a:xfrm>
              <a:custGeom>
                <a:avLst/>
                <a:gdLst>
                  <a:gd name="T0" fmla="*/ 31 w 52"/>
                  <a:gd name="T1" fmla="*/ 3 h 50"/>
                  <a:gd name="T2" fmla="*/ 3 w 52"/>
                  <a:gd name="T3" fmla="*/ 21 h 50"/>
                  <a:gd name="T4" fmla="*/ 22 w 52"/>
                  <a:gd name="T5" fmla="*/ 49 h 50"/>
                  <a:gd name="T6" fmla="*/ 26 w 52"/>
                  <a:gd name="T7" fmla="*/ 50 h 50"/>
                  <a:gd name="T8" fmla="*/ 50 w 52"/>
                  <a:gd name="T9" fmla="*/ 31 h 50"/>
                  <a:gd name="T10" fmla="*/ 3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1" y="3"/>
                    </a:moveTo>
                    <a:cubicBezTo>
                      <a:pt x="18" y="0"/>
                      <a:pt x="5" y="9"/>
                      <a:pt x="3" y="21"/>
                    </a:cubicBezTo>
                    <a:cubicBezTo>
                      <a:pt x="0" y="34"/>
                      <a:pt x="9" y="47"/>
                      <a:pt x="22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2" y="18"/>
                      <a:pt x="44" y="5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6" name="Freeform 6833"/>
              <p:cNvSpPr>
                <a:spLocks/>
              </p:cNvSpPr>
              <p:nvPr/>
            </p:nvSpPr>
            <p:spPr bwMode="auto">
              <a:xfrm>
                <a:off x="27697" y="-15723"/>
                <a:ext cx="136" cy="134"/>
              </a:xfrm>
              <a:custGeom>
                <a:avLst/>
                <a:gdLst>
                  <a:gd name="T0" fmla="*/ 2 w 51"/>
                  <a:gd name="T1" fmla="*/ 22 h 50"/>
                  <a:gd name="T2" fmla="*/ 6 w 51"/>
                  <a:gd name="T3" fmla="*/ 40 h 50"/>
                  <a:gd name="T4" fmla="*/ 21 w 51"/>
                  <a:gd name="T5" fmla="*/ 50 h 50"/>
                  <a:gd name="T6" fmla="*/ 25 w 51"/>
                  <a:gd name="T7" fmla="*/ 50 h 50"/>
                  <a:gd name="T8" fmla="*/ 49 w 51"/>
                  <a:gd name="T9" fmla="*/ 30 h 50"/>
                  <a:gd name="T10" fmla="*/ 29 w 51"/>
                  <a:gd name="T11" fmla="*/ 2 h 50"/>
                  <a:gd name="T12" fmla="*/ 2 w 51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50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1" y="17"/>
                      <a:pt x="42" y="5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7" name="Freeform 6834"/>
              <p:cNvSpPr>
                <a:spLocks/>
              </p:cNvSpPr>
              <p:nvPr/>
            </p:nvSpPr>
            <p:spPr bwMode="auto">
              <a:xfrm>
                <a:off x="27671" y="-15552"/>
                <a:ext cx="133" cy="131"/>
              </a:xfrm>
              <a:custGeom>
                <a:avLst/>
                <a:gdLst>
                  <a:gd name="T0" fmla="*/ 44 w 50"/>
                  <a:gd name="T1" fmla="*/ 11 h 49"/>
                  <a:gd name="T2" fmla="*/ 29 w 50"/>
                  <a:gd name="T3" fmla="*/ 2 h 49"/>
                  <a:gd name="T4" fmla="*/ 2 w 50"/>
                  <a:gd name="T5" fmla="*/ 22 h 49"/>
                  <a:gd name="T6" fmla="*/ 22 w 50"/>
                  <a:gd name="T7" fmla="*/ 49 h 49"/>
                  <a:gd name="T8" fmla="*/ 25 w 50"/>
                  <a:gd name="T9" fmla="*/ 49 h 49"/>
                  <a:gd name="T10" fmla="*/ 49 w 50"/>
                  <a:gd name="T11" fmla="*/ 29 h 49"/>
                  <a:gd name="T12" fmla="*/ 44 w 50"/>
                  <a:gd name="T13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4" y="11"/>
                    </a:move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23"/>
                      <a:pt x="48" y="16"/>
                      <a:pt x="4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8" name="Freeform 6835"/>
              <p:cNvSpPr>
                <a:spLocks/>
              </p:cNvSpPr>
              <p:nvPr/>
            </p:nvSpPr>
            <p:spPr bwMode="auto">
              <a:xfrm>
                <a:off x="27631" y="-15211"/>
                <a:ext cx="130" cy="134"/>
              </a:xfrm>
              <a:custGeom>
                <a:avLst/>
                <a:gdLst>
                  <a:gd name="T0" fmla="*/ 1 w 49"/>
                  <a:gd name="T1" fmla="*/ 23 h 50"/>
                  <a:gd name="T2" fmla="*/ 6 w 49"/>
                  <a:gd name="T3" fmla="*/ 41 h 50"/>
                  <a:gd name="T4" fmla="*/ 22 w 49"/>
                  <a:gd name="T5" fmla="*/ 49 h 50"/>
                  <a:gd name="T6" fmla="*/ 25 w 49"/>
                  <a:gd name="T7" fmla="*/ 50 h 50"/>
                  <a:gd name="T8" fmla="*/ 49 w 49"/>
                  <a:gd name="T9" fmla="*/ 28 h 50"/>
                  <a:gd name="T10" fmla="*/ 43 w 49"/>
                  <a:gd name="T11" fmla="*/ 11 h 50"/>
                  <a:gd name="T12" fmla="*/ 27 w 49"/>
                  <a:gd name="T13" fmla="*/ 2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0"/>
                      <a:pt x="49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9" name="Freeform 6836"/>
              <p:cNvSpPr>
                <a:spLocks/>
              </p:cNvSpPr>
              <p:nvPr/>
            </p:nvSpPr>
            <p:spPr bwMode="auto">
              <a:xfrm>
                <a:off x="27615" y="-15034"/>
                <a:ext cx="133" cy="128"/>
              </a:xfrm>
              <a:custGeom>
                <a:avLst/>
                <a:gdLst>
                  <a:gd name="T0" fmla="*/ 23 w 50"/>
                  <a:gd name="T1" fmla="*/ 48 h 48"/>
                  <a:gd name="T2" fmla="*/ 25 w 50"/>
                  <a:gd name="T3" fmla="*/ 48 h 48"/>
                  <a:gd name="T4" fmla="*/ 49 w 50"/>
                  <a:gd name="T5" fmla="*/ 26 h 48"/>
                  <a:gd name="T6" fmla="*/ 43 w 50"/>
                  <a:gd name="T7" fmla="*/ 9 h 48"/>
                  <a:gd name="T8" fmla="*/ 27 w 50"/>
                  <a:gd name="T9" fmla="*/ 1 h 48"/>
                  <a:gd name="T10" fmla="*/ 1 w 50"/>
                  <a:gd name="T11" fmla="*/ 22 h 48"/>
                  <a:gd name="T12" fmla="*/ 23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3" y="48"/>
                    </a:moveTo>
                    <a:cubicBezTo>
                      <a:pt x="24" y="48"/>
                      <a:pt x="25" y="48"/>
                      <a:pt x="25" y="48"/>
                    </a:cubicBezTo>
                    <a:cubicBezTo>
                      <a:pt x="38" y="48"/>
                      <a:pt x="48" y="39"/>
                      <a:pt x="49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9" y="4"/>
                      <a:pt x="34" y="1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0" name="Freeform 6837"/>
              <p:cNvSpPr>
                <a:spLocks/>
              </p:cNvSpPr>
              <p:nvPr/>
            </p:nvSpPr>
            <p:spPr bwMode="auto">
              <a:xfrm>
                <a:off x="27604" y="-14858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9 w 49"/>
                  <a:gd name="T5" fmla="*/ 25 h 47"/>
                  <a:gd name="T6" fmla="*/ 43 w 49"/>
                  <a:gd name="T7" fmla="*/ 8 h 47"/>
                  <a:gd name="T8" fmla="*/ 26 w 49"/>
                  <a:gd name="T9" fmla="*/ 0 h 47"/>
                  <a:gd name="T10" fmla="*/ 25 w 49"/>
                  <a:gd name="T11" fmla="*/ 0 h 47"/>
                  <a:gd name="T12" fmla="*/ 1 w 49"/>
                  <a:gd name="T13" fmla="*/ 22 h 47"/>
                  <a:gd name="T14" fmla="*/ 24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9" y="25"/>
                    </a:cubicBezTo>
                    <a:cubicBezTo>
                      <a:pt x="49" y="18"/>
                      <a:pt x="47" y="12"/>
                      <a:pt x="43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9"/>
                      <a:pt x="1" y="22"/>
                    </a:cubicBezTo>
                    <a:cubicBezTo>
                      <a:pt x="0" y="35"/>
                      <a:pt x="10" y="46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1" name="Freeform 6838"/>
              <p:cNvSpPr>
                <a:spLocks/>
              </p:cNvSpPr>
              <p:nvPr/>
            </p:nvSpPr>
            <p:spPr bwMode="auto">
              <a:xfrm>
                <a:off x="27599" y="-14685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2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2" name="Freeform 6839"/>
              <p:cNvSpPr>
                <a:spLocks/>
              </p:cNvSpPr>
              <p:nvPr/>
            </p:nvSpPr>
            <p:spPr bwMode="auto">
              <a:xfrm>
                <a:off x="27596" y="-14509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3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3" name="Freeform 6840"/>
              <p:cNvSpPr>
                <a:spLocks/>
              </p:cNvSpPr>
              <p:nvPr/>
            </p:nvSpPr>
            <p:spPr bwMode="auto">
              <a:xfrm>
                <a:off x="27599" y="-14157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7 w 49"/>
                  <a:gd name="T5" fmla="*/ 7 h 48"/>
                  <a:gd name="T6" fmla="*/ 1 w 49"/>
                  <a:gd name="T7" fmla="*/ 24 h 48"/>
                  <a:gd name="T8" fmla="*/ 24 w 49"/>
                  <a:gd name="T9" fmla="*/ 48 h 48"/>
                  <a:gd name="T10" fmla="*/ 25 w 49"/>
                  <a:gd name="T11" fmla="*/ 48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4" name="Freeform 6841"/>
              <p:cNvSpPr>
                <a:spLocks/>
              </p:cNvSpPr>
              <p:nvPr/>
            </p:nvSpPr>
            <p:spPr bwMode="auto">
              <a:xfrm>
                <a:off x="8682" y="-6816"/>
                <a:ext cx="136" cy="133"/>
              </a:xfrm>
              <a:custGeom>
                <a:avLst/>
                <a:gdLst>
                  <a:gd name="T0" fmla="*/ 20 w 51"/>
                  <a:gd name="T1" fmla="*/ 49 h 50"/>
                  <a:gd name="T2" fmla="*/ 26 w 51"/>
                  <a:gd name="T3" fmla="*/ 50 h 50"/>
                  <a:gd name="T4" fmla="*/ 49 w 51"/>
                  <a:gd name="T5" fmla="*/ 32 h 50"/>
                  <a:gd name="T6" fmla="*/ 46 w 51"/>
                  <a:gd name="T7" fmla="*/ 14 h 50"/>
                  <a:gd name="T8" fmla="*/ 32 w 51"/>
                  <a:gd name="T9" fmla="*/ 3 h 50"/>
                  <a:gd name="T10" fmla="*/ 3 w 51"/>
                  <a:gd name="T11" fmla="*/ 20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2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0"/>
                    </a:cubicBezTo>
                    <a:cubicBezTo>
                      <a:pt x="0" y="33"/>
                      <a:pt x="7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5" name="Freeform 6842"/>
              <p:cNvSpPr>
                <a:spLocks/>
              </p:cNvSpPr>
              <p:nvPr/>
            </p:nvSpPr>
            <p:spPr bwMode="auto">
              <a:xfrm>
                <a:off x="8850" y="-6779"/>
                <a:ext cx="133" cy="133"/>
              </a:xfrm>
              <a:custGeom>
                <a:avLst/>
                <a:gdLst>
                  <a:gd name="T0" fmla="*/ 20 w 50"/>
                  <a:gd name="T1" fmla="*/ 50 h 50"/>
                  <a:gd name="T2" fmla="*/ 25 w 50"/>
                  <a:gd name="T3" fmla="*/ 50 h 50"/>
                  <a:gd name="T4" fmla="*/ 48 w 50"/>
                  <a:gd name="T5" fmla="*/ 32 h 50"/>
                  <a:gd name="T6" fmla="*/ 45 w 50"/>
                  <a:gd name="T7" fmla="*/ 14 h 50"/>
                  <a:gd name="T8" fmla="*/ 30 w 50"/>
                  <a:gd name="T9" fmla="*/ 3 h 50"/>
                  <a:gd name="T10" fmla="*/ 2 w 50"/>
                  <a:gd name="T11" fmla="*/ 21 h 50"/>
                  <a:gd name="T12" fmla="*/ 5 w 50"/>
                  <a:gd name="T13" fmla="*/ 39 h 50"/>
                  <a:gd name="T14" fmla="*/ 20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0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5"/>
                      <a:pt x="30" y="3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6" name="Freeform 6843"/>
              <p:cNvSpPr>
                <a:spLocks/>
              </p:cNvSpPr>
              <p:nvPr/>
            </p:nvSpPr>
            <p:spPr bwMode="auto">
              <a:xfrm>
                <a:off x="9015" y="-6742"/>
                <a:ext cx="133" cy="131"/>
              </a:xfrm>
              <a:custGeom>
                <a:avLst/>
                <a:gdLst>
                  <a:gd name="T0" fmla="*/ 21 w 50"/>
                  <a:gd name="T1" fmla="*/ 49 h 49"/>
                  <a:gd name="T2" fmla="*/ 26 w 50"/>
                  <a:gd name="T3" fmla="*/ 49 h 49"/>
                  <a:gd name="T4" fmla="*/ 49 w 50"/>
                  <a:gd name="T5" fmla="*/ 30 h 49"/>
                  <a:gd name="T6" fmla="*/ 46 w 50"/>
                  <a:gd name="T7" fmla="*/ 12 h 49"/>
                  <a:gd name="T8" fmla="*/ 30 w 50"/>
                  <a:gd name="T9" fmla="*/ 2 h 49"/>
                  <a:gd name="T10" fmla="*/ 2 w 50"/>
                  <a:gd name="T11" fmla="*/ 21 h 49"/>
                  <a:gd name="T12" fmla="*/ 21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2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0" y="24"/>
                      <a:pt x="49" y="18"/>
                      <a:pt x="46" y="12"/>
                    </a:cubicBezTo>
                    <a:cubicBezTo>
                      <a:pt x="42" y="7"/>
                      <a:pt x="37" y="3"/>
                      <a:pt x="30" y="2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34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7" name="Freeform 6844"/>
              <p:cNvSpPr>
                <a:spLocks/>
              </p:cNvSpPr>
              <p:nvPr/>
            </p:nvSpPr>
            <p:spPr bwMode="auto">
              <a:xfrm>
                <a:off x="9186" y="-6710"/>
                <a:ext cx="130" cy="131"/>
              </a:xfrm>
              <a:custGeom>
                <a:avLst/>
                <a:gdLst>
                  <a:gd name="T0" fmla="*/ 21 w 49"/>
                  <a:gd name="T1" fmla="*/ 49 h 49"/>
                  <a:gd name="T2" fmla="*/ 25 w 49"/>
                  <a:gd name="T3" fmla="*/ 49 h 49"/>
                  <a:gd name="T4" fmla="*/ 48 w 49"/>
                  <a:gd name="T5" fmla="*/ 30 h 49"/>
                  <a:gd name="T6" fmla="*/ 44 w 49"/>
                  <a:gd name="T7" fmla="*/ 12 h 49"/>
                  <a:gd name="T8" fmla="*/ 29 w 49"/>
                  <a:gd name="T9" fmla="*/ 2 h 49"/>
                  <a:gd name="T10" fmla="*/ 1 w 49"/>
                  <a:gd name="T11" fmla="*/ 21 h 49"/>
                  <a:gd name="T12" fmla="*/ 5 w 49"/>
                  <a:gd name="T13" fmla="*/ 39 h 49"/>
                  <a:gd name="T14" fmla="*/ 21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49"/>
                    </a:move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8"/>
                      <a:pt x="1" y="21"/>
                    </a:cubicBezTo>
                    <a:cubicBezTo>
                      <a:pt x="0" y="27"/>
                      <a:pt x="2" y="34"/>
                      <a:pt x="5" y="39"/>
                    </a:cubicBezTo>
                    <a:cubicBezTo>
                      <a:pt x="9" y="44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8" name="Freeform 6845"/>
              <p:cNvSpPr>
                <a:spLocks/>
              </p:cNvSpPr>
              <p:nvPr/>
            </p:nvSpPr>
            <p:spPr bwMode="auto">
              <a:xfrm>
                <a:off x="9356" y="-6683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8 w 49"/>
                  <a:gd name="T3" fmla="*/ 30 h 50"/>
                  <a:gd name="T4" fmla="*/ 44 w 49"/>
                  <a:gd name="T5" fmla="*/ 12 h 50"/>
                  <a:gd name="T6" fmla="*/ 28 w 49"/>
                  <a:gd name="T7" fmla="*/ 2 h 50"/>
                  <a:gd name="T8" fmla="*/ 1 w 49"/>
                  <a:gd name="T9" fmla="*/ 22 h 50"/>
                  <a:gd name="T10" fmla="*/ 5 w 49"/>
                  <a:gd name="T11" fmla="*/ 40 h 50"/>
                  <a:gd name="T12" fmla="*/ 21 w 49"/>
                  <a:gd name="T13" fmla="*/ 50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4" y="49"/>
                      <a:pt x="21" y="50"/>
                    </a:cubicBezTo>
                    <a:cubicBezTo>
                      <a:pt x="22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9" name="Freeform 6846"/>
              <p:cNvSpPr>
                <a:spLocks/>
              </p:cNvSpPr>
              <p:nvPr/>
            </p:nvSpPr>
            <p:spPr bwMode="auto">
              <a:xfrm>
                <a:off x="9524" y="-6656"/>
                <a:ext cx="136" cy="130"/>
              </a:xfrm>
              <a:custGeom>
                <a:avLst/>
                <a:gdLst>
                  <a:gd name="T0" fmla="*/ 26 w 51"/>
                  <a:gd name="T1" fmla="*/ 49 h 49"/>
                  <a:gd name="T2" fmla="*/ 49 w 51"/>
                  <a:gd name="T3" fmla="*/ 28 h 49"/>
                  <a:gd name="T4" fmla="*/ 29 w 51"/>
                  <a:gd name="T5" fmla="*/ 2 h 49"/>
                  <a:gd name="T6" fmla="*/ 2 w 51"/>
                  <a:gd name="T7" fmla="*/ 22 h 49"/>
                  <a:gd name="T8" fmla="*/ 22 w 51"/>
                  <a:gd name="T9" fmla="*/ 49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37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0" name="Freeform 6847"/>
              <p:cNvSpPr>
                <a:spLocks/>
              </p:cNvSpPr>
              <p:nvPr/>
            </p:nvSpPr>
            <p:spPr bwMode="auto">
              <a:xfrm>
                <a:off x="9700" y="-6635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43 w 49"/>
                  <a:gd name="T5" fmla="*/ 10 h 49"/>
                  <a:gd name="T6" fmla="*/ 27 w 49"/>
                  <a:gd name="T7" fmla="*/ 1 h 49"/>
                  <a:gd name="T8" fmla="*/ 1 w 49"/>
                  <a:gd name="T9" fmla="*/ 22 h 49"/>
                  <a:gd name="T10" fmla="*/ 6 w 49"/>
                  <a:gd name="T11" fmla="*/ 40 h 49"/>
                  <a:gd name="T12" fmla="*/ 21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1" name="Freeform 6848"/>
              <p:cNvSpPr>
                <a:spLocks/>
              </p:cNvSpPr>
              <p:nvPr/>
            </p:nvSpPr>
            <p:spPr bwMode="auto">
              <a:xfrm>
                <a:off x="9873" y="-6619"/>
                <a:ext cx="131" cy="131"/>
              </a:xfrm>
              <a:custGeom>
                <a:avLst/>
                <a:gdLst>
                  <a:gd name="T0" fmla="*/ 22 w 49"/>
                  <a:gd name="T1" fmla="*/ 49 h 49"/>
                  <a:gd name="T2" fmla="*/ 24 w 49"/>
                  <a:gd name="T3" fmla="*/ 49 h 49"/>
                  <a:gd name="T4" fmla="*/ 48 w 49"/>
                  <a:gd name="T5" fmla="*/ 28 h 49"/>
                  <a:gd name="T6" fmla="*/ 27 w 49"/>
                  <a:gd name="T7" fmla="*/ 2 h 49"/>
                  <a:gd name="T8" fmla="*/ 1 w 49"/>
                  <a:gd name="T9" fmla="*/ 23 h 49"/>
                  <a:gd name="T10" fmla="*/ 6 w 49"/>
                  <a:gd name="T11" fmla="*/ 41 h 49"/>
                  <a:gd name="T12" fmla="*/ 22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15"/>
                      <a:pt x="40" y="3"/>
                      <a:pt x="27" y="2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2" name="Freeform 6849"/>
              <p:cNvSpPr>
                <a:spLocks/>
              </p:cNvSpPr>
              <p:nvPr/>
            </p:nvSpPr>
            <p:spPr bwMode="auto">
              <a:xfrm>
                <a:off x="10049" y="-660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6 h 48"/>
                  <a:gd name="T4" fmla="*/ 42 w 48"/>
                  <a:gd name="T5" fmla="*/ 9 h 48"/>
                  <a:gd name="T6" fmla="*/ 26 w 48"/>
                  <a:gd name="T7" fmla="*/ 1 h 48"/>
                  <a:gd name="T8" fmla="*/ 0 w 48"/>
                  <a:gd name="T9" fmla="*/ 23 h 48"/>
                  <a:gd name="T10" fmla="*/ 6 w 48"/>
                  <a:gd name="T11" fmla="*/ 40 h 48"/>
                  <a:gd name="T12" fmla="*/ 22 w 48"/>
                  <a:gd name="T13" fmla="*/ 48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6" y="48"/>
                      <a:pt x="47" y="39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3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3" name="Freeform 6850"/>
              <p:cNvSpPr>
                <a:spLocks/>
              </p:cNvSpPr>
              <p:nvPr/>
            </p:nvSpPr>
            <p:spPr bwMode="auto">
              <a:xfrm>
                <a:off x="10225" y="-6592"/>
                <a:ext cx="128" cy="128"/>
              </a:xfrm>
              <a:custGeom>
                <a:avLst/>
                <a:gdLst>
                  <a:gd name="T0" fmla="*/ 25 w 48"/>
                  <a:gd name="T1" fmla="*/ 0 h 48"/>
                  <a:gd name="T2" fmla="*/ 24 w 48"/>
                  <a:gd name="T3" fmla="*/ 0 h 48"/>
                  <a:gd name="T4" fmla="*/ 0 w 48"/>
                  <a:gd name="T5" fmla="*/ 23 h 48"/>
                  <a:gd name="T6" fmla="*/ 6 w 48"/>
                  <a:gd name="T7" fmla="*/ 40 h 48"/>
                  <a:gd name="T8" fmla="*/ 23 w 48"/>
                  <a:gd name="T9" fmla="*/ 48 h 48"/>
                  <a:gd name="T10" fmla="*/ 24 w 48"/>
                  <a:gd name="T11" fmla="*/ 48 h 48"/>
                  <a:gd name="T12" fmla="*/ 48 w 48"/>
                  <a:gd name="T13" fmla="*/ 25 h 48"/>
                  <a:gd name="T14" fmla="*/ 41 w 48"/>
                  <a:gd name="T15" fmla="*/ 8 h 48"/>
                  <a:gd name="T16" fmla="*/ 25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1" y="8"/>
                    </a:cubicBezTo>
                    <a:cubicBezTo>
                      <a:pt x="37" y="3"/>
                      <a:pt x="31" y="1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4" name="Freeform 6851"/>
              <p:cNvSpPr>
                <a:spLocks/>
              </p:cNvSpPr>
              <p:nvPr/>
            </p:nvSpPr>
            <p:spPr bwMode="auto">
              <a:xfrm>
                <a:off x="10401" y="-658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5" name="Freeform 6852"/>
              <p:cNvSpPr>
                <a:spLocks/>
              </p:cNvSpPr>
              <p:nvPr/>
            </p:nvSpPr>
            <p:spPr bwMode="auto">
              <a:xfrm>
                <a:off x="11279" y="-6616"/>
                <a:ext cx="128" cy="130"/>
              </a:xfrm>
              <a:custGeom>
                <a:avLst/>
                <a:gdLst>
                  <a:gd name="T0" fmla="*/ 22 w 48"/>
                  <a:gd name="T1" fmla="*/ 1 h 49"/>
                  <a:gd name="T2" fmla="*/ 6 w 48"/>
                  <a:gd name="T3" fmla="*/ 9 h 49"/>
                  <a:gd name="T4" fmla="*/ 0 w 48"/>
                  <a:gd name="T5" fmla="*/ 27 h 49"/>
                  <a:gd name="T6" fmla="*/ 24 w 48"/>
                  <a:gd name="T7" fmla="*/ 49 h 49"/>
                  <a:gd name="T8" fmla="*/ 26 w 48"/>
                  <a:gd name="T9" fmla="*/ 48 h 49"/>
                  <a:gd name="T10" fmla="*/ 42 w 48"/>
                  <a:gd name="T11" fmla="*/ 40 h 49"/>
                  <a:gd name="T12" fmla="*/ 48 w 48"/>
                  <a:gd name="T13" fmla="*/ 23 h 49"/>
                  <a:gd name="T14" fmla="*/ 22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1" y="49"/>
                      <a:pt x="24" y="49"/>
                    </a:cubicBezTo>
                    <a:cubicBezTo>
                      <a:pt x="24" y="49"/>
                      <a:pt x="25" y="49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6" name="Freeform 6853"/>
              <p:cNvSpPr>
                <a:spLocks/>
              </p:cNvSpPr>
              <p:nvPr/>
            </p:nvSpPr>
            <p:spPr bwMode="auto">
              <a:xfrm>
                <a:off x="11447" y="-6635"/>
                <a:ext cx="133" cy="131"/>
              </a:xfrm>
              <a:custGeom>
                <a:avLst/>
                <a:gdLst>
                  <a:gd name="T0" fmla="*/ 23 w 50"/>
                  <a:gd name="T1" fmla="*/ 2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7" name="Freeform 6854"/>
              <p:cNvSpPr>
                <a:spLocks/>
              </p:cNvSpPr>
              <p:nvPr/>
            </p:nvSpPr>
            <p:spPr bwMode="auto">
              <a:xfrm>
                <a:off x="16480" y="-9271"/>
                <a:ext cx="136" cy="133"/>
              </a:xfrm>
              <a:custGeom>
                <a:avLst/>
                <a:gdLst>
                  <a:gd name="T0" fmla="*/ 40 w 51"/>
                  <a:gd name="T1" fmla="*/ 8 h 50"/>
                  <a:gd name="T2" fmla="*/ 6 w 51"/>
                  <a:gd name="T3" fmla="*/ 10 h 50"/>
                  <a:gd name="T4" fmla="*/ 0 w 51"/>
                  <a:gd name="T5" fmla="*/ 28 h 50"/>
                  <a:gd name="T6" fmla="*/ 8 w 51"/>
                  <a:gd name="T7" fmla="*/ 44 h 50"/>
                  <a:gd name="T8" fmla="*/ 24 w 51"/>
                  <a:gd name="T9" fmla="*/ 50 h 50"/>
                  <a:gd name="T10" fmla="*/ 42 w 51"/>
                  <a:gd name="T11" fmla="*/ 42 h 50"/>
                  <a:gd name="T12" fmla="*/ 40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8"/>
                    </a:moveTo>
                    <a:cubicBezTo>
                      <a:pt x="30" y="0"/>
                      <a:pt x="14" y="1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8" name="Freeform 6855"/>
              <p:cNvSpPr>
                <a:spLocks/>
              </p:cNvSpPr>
              <p:nvPr/>
            </p:nvSpPr>
            <p:spPr bwMode="auto">
              <a:xfrm>
                <a:off x="16579" y="-9397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4 h 50"/>
                  <a:gd name="T6" fmla="*/ 42 w 51"/>
                  <a:gd name="T7" fmla="*/ 8 h 50"/>
                  <a:gd name="T8" fmla="*/ 9 w 51"/>
                  <a:gd name="T9" fmla="*/ 11 h 50"/>
                  <a:gd name="T10" fmla="*/ 11 w 51"/>
                  <a:gd name="T11" fmla="*/ 45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1" y="47"/>
                      <a:pt x="45" y="42"/>
                    </a:cubicBezTo>
                    <a:cubicBezTo>
                      <a:pt x="49" y="37"/>
                      <a:pt x="51" y="31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9" name="Freeform 6856"/>
              <p:cNvSpPr>
                <a:spLocks/>
              </p:cNvSpPr>
              <p:nvPr/>
            </p:nvSpPr>
            <p:spPr bwMode="auto">
              <a:xfrm>
                <a:off x="16688" y="-9525"/>
                <a:ext cx="131" cy="136"/>
              </a:xfrm>
              <a:custGeom>
                <a:avLst/>
                <a:gdLst>
                  <a:gd name="T0" fmla="*/ 10 w 49"/>
                  <a:gd name="T1" fmla="*/ 45 h 51"/>
                  <a:gd name="T2" fmla="*/ 25 w 49"/>
                  <a:gd name="T3" fmla="*/ 51 h 51"/>
                  <a:gd name="T4" fmla="*/ 43 w 49"/>
                  <a:gd name="T5" fmla="*/ 42 h 51"/>
                  <a:gd name="T6" fmla="*/ 49 w 49"/>
                  <a:gd name="T7" fmla="*/ 24 h 51"/>
                  <a:gd name="T8" fmla="*/ 40 w 49"/>
                  <a:gd name="T9" fmla="*/ 8 h 51"/>
                  <a:gd name="T10" fmla="*/ 6 w 49"/>
                  <a:gd name="T11" fmla="*/ 12 h 51"/>
                  <a:gd name="T12" fmla="*/ 1 w 49"/>
                  <a:gd name="T13" fmla="*/ 29 h 51"/>
                  <a:gd name="T14" fmla="*/ 10 w 4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5"/>
                    </a:move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1"/>
                      <a:pt x="49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1"/>
                      <a:pt x="1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0" name="Freeform 6857"/>
              <p:cNvSpPr>
                <a:spLocks/>
              </p:cNvSpPr>
              <p:nvPr/>
            </p:nvSpPr>
            <p:spPr bwMode="auto">
              <a:xfrm>
                <a:off x="18240" y="-12796"/>
                <a:ext cx="133" cy="134"/>
              </a:xfrm>
              <a:custGeom>
                <a:avLst/>
                <a:gdLst>
                  <a:gd name="T0" fmla="*/ 2 w 50"/>
                  <a:gd name="T1" fmla="*/ 21 h 50"/>
                  <a:gd name="T2" fmla="*/ 5 w 50"/>
                  <a:gd name="T3" fmla="*/ 39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1 h 50"/>
                  <a:gd name="T10" fmla="*/ 45 w 50"/>
                  <a:gd name="T11" fmla="*/ 13 h 50"/>
                  <a:gd name="T12" fmla="*/ 30 w 50"/>
                  <a:gd name="T13" fmla="*/ 3 h 50"/>
                  <a:gd name="T14" fmla="*/ 2 w 50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27"/>
                      <a:pt x="2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25"/>
                      <a:pt x="49" y="19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8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1" name="Freeform 6858"/>
              <p:cNvSpPr>
                <a:spLocks/>
              </p:cNvSpPr>
              <p:nvPr/>
            </p:nvSpPr>
            <p:spPr bwMode="auto">
              <a:xfrm>
                <a:off x="18275" y="-12961"/>
                <a:ext cx="130" cy="133"/>
              </a:xfrm>
              <a:custGeom>
                <a:avLst/>
                <a:gdLst>
                  <a:gd name="T0" fmla="*/ 29 w 49"/>
                  <a:gd name="T1" fmla="*/ 2 h 50"/>
                  <a:gd name="T2" fmla="*/ 1 w 49"/>
                  <a:gd name="T3" fmla="*/ 21 h 50"/>
                  <a:gd name="T4" fmla="*/ 5 w 49"/>
                  <a:gd name="T5" fmla="*/ 39 h 50"/>
                  <a:gd name="T6" fmla="*/ 20 w 49"/>
                  <a:gd name="T7" fmla="*/ 49 h 50"/>
                  <a:gd name="T8" fmla="*/ 25 w 49"/>
                  <a:gd name="T9" fmla="*/ 50 h 50"/>
                  <a:gd name="T10" fmla="*/ 48 w 49"/>
                  <a:gd name="T11" fmla="*/ 30 h 50"/>
                  <a:gd name="T12" fmla="*/ 44 w 49"/>
                  <a:gd name="T13" fmla="*/ 12 h 50"/>
                  <a:gd name="T14" fmla="*/ 29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9" y="2"/>
                    </a:moveTo>
                    <a:cubicBezTo>
                      <a:pt x="16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49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41" y="7"/>
                      <a:pt x="36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2" name="Freeform 6859"/>
              <p:cNvSpPr>
                <a:spLocks/>
              </p:cNvSpPr>
              <p:nvPr/>
            </p:nvSpPr>
            <p:spPr bwMode="auto">
              <a:xfrm>
                <a:off x="18301" y="-13129"/>
                <a:ext cx="139" cy="133"/>
              </a:xfrm>
              <a:custGeom>
                <a:avLst/>
                <a:gdLst>
                  <a:gd name="T0" fmla="*/ 2 w 52"/>
                  <a:gd name="T1" fmla="*/ 22 h 50"/>
                  <a:gd name="T2" fmla="*/ 22 w 52"/>
                  <a:gd name="T3" fmla="*/ 49 h 50"/>
                  <a:gd name="T4" fmla="*/ 26 w 52"/>
                  <a:gd name="T5" fmla="*/ 50 h 50"/>
                  <a:gd name="T6" fmla="*/ 49 w 52"/>
                  <a:gd name="T7" fmla="*/ 30 h 50"/>
                  <a:gd name="T8" fmla="*/ 30 w 52"/>
                  <a:gd name="T9" fmla="*/ 2 h 50"/>
                  <a:gd name="T10" fmla="*/ 2 w 52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50"/>
                      <a:pt x="26" y="50"/>
                    </a:cubicBezTo>
                    <a:cubicBezTo>
                      <a:pt x="38" y="50"/>
                      <a:pt x="47" y="41"/>
                      <a:pt x="49" y="30"/>
                    </a:cubicBezTo>
                    <a:cubicBezTo>
                      <a:pt x="52" y="17"/>
                      <a:pt x="43" y="4"/>
                      <a:pt x="30" y="2"/>
                    </a:cubicBezTo>
                    <a:cubicBezTo>
                      <a:pt x="17" y="0"/>
                      <a:pt x="5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3" name="Freeform 6860"/>
              <p:cNvSpPr>
                <a:spLocks/>
              </p:cNvSpPr>
              <p:nvPr/>
            </p:nvSpPr>
            <p:spPr bwMode="auto">
              <a:xfrm>
                <a:off x="18371" y="-13639"/>
                <a:ext cx="133" cy="131"/>
              </a:xfrm>
              <a:custGeom>
                <a:avLst/>
                <a:gdLst>
                  <a:gd name="T0" fmla="*/ 2 w 50"/>
                  <a:gd name="T1" fmla="*/ 22 h 49"/>
                  <a:gd name="T2" fmla="*/ 23 w 50"/>
                  <a:gd name="T3" fmla="*/ 48 h 49"/>
                  <a:gd name="T4" fmla="*/ 26 w 50"/>
                  <a:gd name="T5" fmla="*/ 49 h 49"/>
                  <a:gd name="T6" fmla="*/ 49 w 50"/>
                  <a:gd name="T7" fmla="*/ 27 h 49"/>
                  <a:gd name="T8" fmla="*/ 44 w 50"/>
                  <a:gd name="T9" fmla="*/ 10 h 49"/>
                  <a:gd name="T10" fmla="*/ 28 w 50"/>
                  <a:gd name="T11" fmla="*/ 1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10" y="47"/>
                      <a:pt x="23" y="48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" name="Freeform 6861"/>
              <p:cNvSpPr>
                <a:spLocks/>
              </p:cNvSpPr>
              <p:nvPr/>
            </p:nvSpPr>
            <p:spPr bwMode="auto">
              <a:xfrm>
                <a:off x="18387" y="-13812"/>
                <a:ext cx="133" cy="130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9 h 49"/>
                  <a:gd name="T8" fmla="*/ 27 w 50"/>
                  <a:gd name="T9" fmla="*/ 1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1"/>
                      <a:pt x="48" y="14"/>
                      <a:pt x="44" y="9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5" name="Freeform 6862"/>
              <p:cNvSpPr>
                <a:spLocks/>
              </p:cNvSpPr>
              <p:nvPr/>
            </p:nvSpPr>
            <p:spPr bwMode="auto">
              <a:xfrm>
                <a:off x="18403" y="-13983"/>
                <a:ext cx="128" cy="128"/>
              </a:xfrm>
              <a:custGeom>
                <a:avLst/>
                <a:gdLst>
                  <a:gd name="T0" fmla="*/ 6 w 48"/>
                  <a:gd name="T1" fmla="*/ 39 h 48"/>
                  <a:gd name="T2" fmla="*/ 22 w 48"/>
                  <a:gd name="T3" fmla="*/ 47 h 48"/>
                  <a:gd name="T4" fmla="*/ 24 w 48"/>
                  <a:gd name="T5" fmla="*/ 48 h 48"/>
                  <a:gd name="T6" fmla="*/ 48 w 48"/>
                  <a:gd name="T7" fmla="*/ 25 h 48"/>
                  <a:gd name="T8" fmla="*/ 25 w 48"/>
                  <a:gd name="T9" fmla="*/ 0 h 48"/>
                  <a:gd name="T10" fmla="*/ 24 w 48"/>
                  <a:gd name="T11" fmla="*/ 0 h 48"/>
                  <a:gd name="T12" fmla="*/ 0 w 48"/>
                  <a:gd name="T13" fmla="*/ 22 h 48"/>
                  <a:gd name="T14" fmla="*/ 6 w 48"/>
                  <a:gd name="T1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6" y="39"/>
                    </a:moveTo>
                    <a:cubicBezTo>
                      <a:pt x="10" y="44"/>
                      <a:pt x="16" y="47"/>
                      <a:pt x="22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6" name="Freeform 6863"/>
              <p:cNvSpPr>
                <a:spLocks/>
              </p:cNvSpPr>
              <p:nvPr/>
            </p:nvSpPr>
            <p:spPr bwMode="auto">
              <a:xfrm>
                <a:off x="18411" y="-14159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3 h 48"/>
                  <a:gd name="T12" fmla="*/ 6 w 48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7" name="Freeform 6864"/>
              <p:cNvSpPr>
                <a:spLocks/>
              </p:cNvSpPr>
              <p:nvPr/>
            </p:nvSpPr>
            <p:spPr bwMode="auto">
              <a:xfrm>
                <a:off x="18413" y="-1433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8" name="Freeform 6865"/>
              <p:cNvSpPr>
                <a:spLocks/>
              </p:cNvSpPr>
              <p:nvPr/>
            </p:nvSpPr>
            <p:spPr bwMode="auto">
              <a:xfrm>
                <a:off x="18413" y="-1451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7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9" name="Freeform 6866"/>
              <p:cNvSpPr>
                <a:spLocks/>
              </p:cNvSpPr>
              <p:nvPr/>
            </p:nvSpPr>
            <p:spPr bwMode="auto">
              <a:xfrm>
                <a:off x="18411" y="-14688"/>
                <a:ext cx="128" cy="129"/>
              </a:xfrm>
              <a:custGeom>
                <a:avLst/>
                <a:gdLst>
                  <a:gd name="T0" fmla="*/ 23 w 48"/>
                  <a:gd name="T1" fmla="*/ 0 h 48"/>
                  <a:gd name="T2" fmla="*/ 7 w 48"/>
                  <a:gd name="T3" fmla="*/ 8 h 48"/>
                  <a:gd name="T4" fmla="*/ 0 w 48"/>
                  <a:gd name="T5" fmla="*/ 25 h 48"/>
                  <a:gd name="T6" fmla="*/ 24 w 48"/>
                  <a:gd name="T7" fmla="*/ 48 h 48"/>
                  <a:gd name="T8" fmla="*/ 25 w 48"/>
                  <a:gd name="T9" fmla="*/ 48 h 48"/>
                  <a:gd name="T10" fmla="*/ 48 w 48"/>
                  <a:gd name="T11" fmla="*/ 23 h 48"/>
                  <a:gd name="T12" fmla="*/ 23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0" name="Freeform 6867"/>
              <p:cNvSpPr>
                <a:spLocks/>
              </p:cNvSpPr>
              <p:nvPr/>
            </p:nvSpPr>
            <p:spPr bwMode="auto">
              <a:xfrm>
                <a:off x="18357" y="-15384"/>
                <a:ext cx="131" cy="131"/>
              </a:xfrm>
              <a:custGeom>
                <a:avLst/>
                <a:gdLst>
                  <a:gd name="T0" fmla="*/ 21 w 49"/>
                  <a:gd name="T1" fmla="*/ 2 h 49"/>
                  <a:gd name="T2" fmla="*/ 6 w 49"/>
                  <a:gd name="T3" fmla="*/ 11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1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3"/>
                      <a:pt x="9" y="6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6" y="10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" name="Freeform 6868"/>
              <p:cNvSpPr>
                <a:spLocks/>
              </p:cNvSpPr>
              <p:nvPr/>
            </p:nvSpPr>
            <p:spPr bwMode="auto">
              <a:xfrm>
                <a:off x="18333" y="-15555"/>
                <a:ext cx="131" cy="134"/>
              </a:xfrm>
              <a:custGeom>
                <a:avLst/>
                <a:gdLst>
                  <a:gd name="T0" fmla="*/ 22 w 49"/>
                  <a:gd name="T1" fmla="*/ 2 h 50"/>
                  <a:gd name="T2" fmla="*/ 6 w 49"/>
                  <a:gd name="T3" fmla="*/ 11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2 h 50"/>
                  <a:gd name="T14" fmla="*/ 22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" name="Freeform 6869"/>
              <p:cNvSpPr>
                <a:spLocks/>
              </p:cNvSpPr>
              <p:nvPr/>
            </p:nvSpPr>
            <p:spPr bwMode="auto">
              <a:xfrm>
                <a:off x="18304" y="-15723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6 w 51"/>
                  <a:gd name="T5" fmla="*/ 49 h 49"/>
                  <a:gd name="T6" fmla="*/ 30 w 51"/>
                  <a:gd name="T7" fmla="*/ 49 h 49"/>
                  <a:gd name="T8" fmla="*/ 45 w 51"/>
                  <a:gd name="T9" fmla="*/ 39 h 49"/>
                  <a:gd name="T10" fmla="*/ 50 w 51"/>
                  <a:gd name="T11" fmla="*/ 22 h 49"/>
                  <a:gd name="T12" fmla="*/ 22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9" y="34"/>
                      <a:pt x="51" y="28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3" name="Freeform 6870"/>
              <p:cNvSpPr>
                <a:spLocks/>
              </p:cNvSpPr>
              <p:nvPr/>
            </p:nvSpPr>
            <p:spPr bwMode="auto">
              <a:xfrm>
                <a:off x="18275" y="-15894"/>
                <a:ext cx="133" cy="134"/>
              </a:xfrm>
              <a:custGeom>
                <a:avLst/>
                <a:gdLst>
                  <a:gd name="T0" fmla="*/ 22 w 50"/>
                  <a:gd name="T1" fmla="*/ 3 h 50"/>
                  <a:gd name="T2" fmla="*/ 2 w 50"/>
                  <a:gd name="T3" fmla="*/ 31 h 50"/>
                  <a:gd name="T4" fmla="*/ 26 w 50"/>
                  <a:gd name="T5" fmla="*/ 50 h 50"/>
                  <a:gd name="T6" fmla="*/ 30 w 50"/>
                  <a:gd name="T7" fmla="*/ 50 h 50"/>
                  <a:gd name="T8" fmla="*/ 45 w 50"/>
                  <a:gd name="T9" fmla="*/ 40 h 50"/>
                  <a:gd name="T10" fmla="*/ 49 w 50"/>
                  <a:gd name="T11" fmla="*/ 22 h 50"/>
                  <a:gd name="T12" fmla="*/ 22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3"/>
                    </a:moveTo>
                    <a:cubicBezTo>
                      <a:pt x="9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6" y="49"/>
                      <a:pt x="42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4" name="Freeform 6871"/>
              <p:cNvSpPr>
                <a:spLocks/>
              </p:cNvSpPr>
              <p:nvPr/>
            </p:nvSpPr>
            <p:spPr bwMode="auto">
              <a:xfrm>
                <a:off x="18245" y="-16059"/>
                <a:ext cx="131" cy="133"/>
              </a:xfrm>
              <a:custGeom>
                <a:avLst/>
                <a:gdLst>
                  <a:gd name="T0" fmla="*/ 20 w 49"/>
                  <a:gd name="T1" fmla="*/ 2 h 50"/>
                  <a:gd name="T2" fmla="*/ 4 w 49"/>
                  <a:gd name="T3" fmla="*/ 13 h 50"/>
                  <a:gd name="T4" fmla="*/ 1 w 49"/>
                  <a:gd name="T5" fmla="*/ 31 h 50"/>
                  <a:gd name="T6" fmla="*/ 24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1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8" y="49"/>
                      <a:pt x="29" y="49"/>
                    </a:cubicBezTo>
                    <a:cubicBezTo>
                      <a:pt x="35" y="48"/>
                      <a:pt x="41" y="44"/>
                      <a:pt x="44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5" name="Freeform 6872"/>
              <p:cNvSpPr>
                <a:spLocks/>
              </p:cNvSpPr>
              <p:nvPr/>
            </p:nvSpPr>
            <p:spPr bwMode="auto">
              <a:xfrm>
                <a:off x="18208" y="-16224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30 w 51"/>
                  <a:gd name="T3" fmla="*/ 49 h 50"/>
                  <a:gd name="T4" fmla="*/ 48 w 51"/>
                  <a:gd name="T5" fmla="*/ 20 h 50"/>
                  <a:gd name="T6" fmla="*/ 19 w 51"/>
                  <a:gd name="T7" fmla="*/ 2 h 50"/>
                  <a:gd name="T8" fmla="*/ 4 w 51"/>
                  <a:gd name="T9" fmla="*/ 13 h 50"/>
                  <a:gd name="T10" fmla="*/ 1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49"/>
                      <a:pt x="30" y="49"/>
                    </a:cubicBezTo>
                    <a:cubicBezTo>
                      <a:pt x="43" y="46"/>
                      <a:pt x="51" y="33"/>
                      <a:pt x="48" y="20"/>
                    </a:cubicBezTo>
                    <a:cubicBezTo>
                      <a:pt x="45" y="8"/>
                      <a:pt x="32" y="0"/>
                      <a:pt x="19" y="2"/>
                    </a:cubicBezTo>
                    <a:cubicBezTo>
                      <a:pt x="13" y="4"/>
                      <a:pt x="8" y="8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6" name="Freeform 6873"/>
              <p:cNvSpPr>
                <a:spLocks/>
              </p:cNvSpPr>
              <p:nvPr/>
            </p:nvSpPr>
            <p:spPr bwMode="auto">
              <a:xfrm>
                <a:off x="27871" y="-17156"/>
                <a:ext cx="144" cy="136"/>
              </a:xfrm>
              <a:custGeom>
                <a:avLst/>
                <a:gdLst>
                  <a:gd name="T0" fmla="*/ 19 w 54"/>
                  <a:gd name="T1" fmla="*/ 50 h 51"/>
                  <a:gd name="T2" fmla="*/ 27 w 54"/>
                  <a:gd name="T3" fmla="*/ 51 h 51"/>
                  <a:gd name="T4" fmla="*/ 50 w 54"/>
                  <a:gd name="T5" fmla="*/ 35 h 51"/>
                  <a:gd name="T6" fmla="*/ 36 w 54"/>
                  <a:gd name="T7" fmla="*/ 5 h 51"/>
                  <a:gd name="T8" fmla="*/ 5 w 54"/>
                  <a:gd name="T9" fmla="*/ 19 h 51"/>
                  <a:gd name="T10" fmla="*/ 19 w 54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50"/>
                    </a:moveTo>
                    <a:cubicBezTo>
                      <a:pt x="22" y="51"/>
                      <a:pt x="25" y="51"/>
                      <a:pt x="27" y="51"/>
                    </a:cubicBezTo>
                    <a:cubicBezTo>
                      <a:pt x="37" y="51"/>
                      <a:pt x="46" y="45"/>
                      <a:pt x="50" y="35"/>
                    </a:cubicBezTo>
                    <a:cubicBezTo>
                      <a:pt x="54" y="23"/>
                      <a:pt x="48" y="9"/>
                      <a:pt x="36" y="5"/>
                    </a:cubicBezTo>
                    <a:cubicBezTo>
                      <a:pt x="24" y="0"/>
                      <a:pt x="9" y="7"/>
                      <a:pt x="5" y="19"/>
                    </a:cubicBezTo>
                    <a:cubicBezTo>
                      <a:pt x="0" y="31"/>
                      <a:pt x="7" y="45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7" name="Freeform 6874"/>
              <p:cNvSpPr>
                <a:spLocks/>
              </p:cNvSpPr>
              <p:nvPr/>
            </p:nvSpPr>
            <p:spPr bwMode="auto">
              <a:xfrm>
                <a:off x="27817" y="-16996"/>
                <a:ext cx="136" cy="134"/>
              </a:xfrm>
              <a:custGeom>
                <a:avLst/>
                <a:gdLst>
                  <a:gd name="T0" fmla="*/ 19 w 51"/>
                  <a:gd name="T1" fmla="*/ 49 h 50"/>
                  <a:gd name="T2" fmla="*/ 27 w 51"/>
                  <a:gd name="T3" fmla="*/ 50 h 50"/>
                  <a:gd name="T4" fmla="*/ 49 w 51"/>
                  <a:gd name="T5" fmla="*/ 34 h 50"/>
                  <a:gd name="T6" fmla="*/ 48 w 51"/>
                  <a:gd name="T7" fmla="*/ 16 h 50"/>
                  <a:gd name="T8" fmla="*/ 35 w 51"/>
                  <a:gd name="T9" fmla="*/ 4 h 50"/>
                  <a:gd name="T10" fmla="*/ 4 w 51"/>
                  <a:gd name="T11" fmla="*/ 19 h 50"/>
                  <a:gd name="T12" fmla="*/ 19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6" y="44"/>
                      <a:pt x="49" y="34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0"/>
                      <a:pt x="41" y="6"/>
                      <a:pt x="35" y="4"/>
                    </a:cubicBezTo>
                    <a:cubicBezTo>
                      <a:pt x="22" y="0"/>
                      <a:pt x="8" y="6"/>
                      <a:pt x="4" y="19"/>
                    </a:cubicBezTo>
                    <a:cubicBezTo>
                      <a:pt x="0" y="31"/>
                      <a:pt x="7" y="45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8" name="Freeform 6875"/>
              <p:cNvSpPr>
                <a:spLocks/>
              </p:cNvSpPr>
              <p:nvPr/>
            </p:nvSpPr>
            <p:spPr bwMode="auto">
              <a:xfrm>
                <a:off x="27772" y="-16838"/>
                <a:ext cx="136" cy="136"/>
              </a:xfrm>
              <a:custGeom>
                <a:avLst/>
                <a:gdLst>
                  <a:gd name="T0" fmla="*/ 32 w 51"/>
                  <a:gd name="T1" fmla="*/ 4 h 51"/>
                  <a:gd name="T2" fmla="*/ 2 w 51"/>
                  <a:gd name="T3" fmla="*/ 20 h 51"/>
                  <a:gd name="T4" fmla="*/ 3 w 51"/>
                  <a:gd name="T5" fmla="*/ 38 h 51"/>
                  <a:gd name="T6" fmla="*/ 17 w 51"/>
                  <a:gd name="T7" fmla="*/ 50 h 51"/>
                  <a:gd name="T8" fmla="*/ 24 w 51"/>
                  <a:gd name="T9" fmla="*/ 51 h 51"/>
                  <a:gd name="T10" fmla="*/ 47 w 51"/>
                  <a:gd name="T11" fmla="*/ 34 h 51"/>
                  <a:gd name="T12" fmla="*/ 32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2" y="4"/>
                    </a:moveTo>
                    <a:cubicBezTo>
                      <a:pt x="19" y="0"/>
                      <a:pt x="6" y="8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4"/>
                      <a:pt x="11" y="48"/>
                      <a:pt x="17" y="50"/>
                    </a:cubicBezTo>
                    <a:cubicBezTo>
                      <a:pt x="20" y="51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2"/>
                      <a:pt x="44" y="8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9" name="Freeform 6876"/>
              <p:cNvSpPr>
                <a:spLocks/>
              </p:cNvSpPr>
              <p:nvPr/>
            </p:nvSpPr>
            <p:spPr bwMode="auto">
              <a:xfrm>
                <a:off x="27631" y="-16350"/>
                <a:ext cx="136" cy="134"/>
              </a:xfrm>
              <a:custGeom>
                <a:avLst/>
                <a:gdLst>
                  <a:gd name="T0" fmla="*/ 32 w 51"/>
                  <a:gd name="T1" fmla="*/ 3 h 50"/>
                  <a:gd name="T2" fmla="*/ 3 w 51"/>
                  <a:gd name="T3" fmla="*/ 21 h 50"/>
                  <a:gd name="T4" fmla="*/ 21 w 51"/>
                  <a:gd name="T5" fmla="*/ 50 h 50"/>
                  <a:gd name="T6" fmla="*/ 27 w 51"/>
                  <a:gd name="T7" fmla="*/ 50 h 50"/>
                  <a:gd name="T8" fmla="*/ 50 w 51"/>
                  <a:gd name="T9" fmla="*/ 32 h 50"/>
                  <a:gd name="T10" fmla="*/ 47 w 51"/>
                  <a:gd name="T11" fmla="*/ 14 h 50"/>
                  <a:gd name="T12" fmla="*/ 3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3"/>
                    </a:moveTo>
                    <a:cubicBezTo>
                      <a:pt x="20" y="0"/>
                      <a:pt x="7" y="8"/>
                      <a:pt x="3" y="21"/>
                    </a:cubicBezTo>
                    <a:cubicBezTo>
                      <a:pt x="0" y="33"/>
                      <a:pt x="8" y="46"/>
                      <a:pt x="21" y="50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9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0" name="Freeform 6877"/>
              <p:cNvSpPr>
                <a:spLocks/>
              </p:cNvSpPr>
              <p:nvPr/>
            </p:nvSpPr>
            <p:spPr bwMode="auto">
              <a:xfrm>
                <a:off x="27599" y="-16184"/>
                <a:ext cx="130" cy="133"/>
              </a:xfrm>
              <a:custGeom>
                <a:avLst/>
                <a:gdLst>
                  <a:gd name="T0" fmla="*/ 30 w 49"/>
                  <a:gd name="T1" fmla="*/ 3 h 50"/>
                  <a:gd name="T2" fmla="*/ 1 w 49"/>
                  <a:gd name="T3" fmla="*/ 21 h 50"/>
                  <a:gd name="T4" fmla="*/ 4 w 49"/>
                  <a:gd name="T5" fmla="*/ 39 h 50"/>
                  <a:gd name="T6" fmla="*/ 19 w 49"/>
                  <a:gd name="T7" fmla="*/ 50 h 50"/>
                  <a:gd name="T8" fmla="*/ 24 w 49"/>
                  <a:gd name="T9" fmla="*/ 50 h 50"/>
                  <a:gd name="T10" fmla="*/ 47 w 49"/>
                  <a:gd name="T11" fmla="*/ 32 h 50"/>
                  <a:gd name="T12" fmla="*/ 44 w 49"/>
                  <a:gd name="T13" fmla="*/ 14 h 50"/>
                  <a:gd name="T14" fmla="*/ 3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0" y="3"/>
                    </a:move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2"/>
                    </a:cubicBezTo>
                    <a:cubicBezTo>
                      <a:pt x="49" y="25"/>
                      <a:pt x="48" y="19"/>
                      <a:pt x="44" y="14"/>
                    </a:cubicBezTo>
                    <a:cubicBezTo>
                      <a:pt x="41" y="8"/>
                      <a:pt x="36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1" name="Freeform 6878"/>
              <p:cNvSpPr>
                <a:spLocks/>
              </p:cNvSpPr>
              <p:nvPr/>
            </p:nvSpPr>
            <p:spPr bwMode="auto">
              <a:xfrm>
                <a:off x="27561" y="-16016"/>
                <a:ext cx="136" cy="133"/>
              </a:xfrm>
              <a:custGeom>
                <a:avLst/>
                <a:gdLst>
                  <a:gd name="T0" fmla="*/ 2 w 51"/>
                  <a:gd name="T1" fmla="*/ 21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0 h 50"/>
                  <a:gd name="T10" fmla="*/ 30 w 51"/>
                  <a:gd name="T11" fmla="*/ 2 h 50"/>
                  <a:gd name="T12" fmla="*/ 2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1"/>
                    </a:moveTo>
                    <a:cubicBezTo>
                      <a:pt x="0" y="27"/>
                      <a:pt x="2" y="33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49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51" y="18"/>
                      <a:pt x="43" y="5"/>
                      <a:pt x="30" y="2"/>
                    </a:cubicBezTo>
                    <a:cubicBezTo>
                      <a:pt x="17" y="0"/>
                      <a:pt x="4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2" name="Freeform 6879"/>
              <p:cNvSpPr>
                <a:spLocks/>
              </p:cNvSpPr>
              <p:nvPr/>
            </p:nvSpPr>
            <p:spPr bwMode="auto">
              <a:xfrm>
                <a:off x="27532" y="-15851"/>
                <a:ext cx="131" cy="134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0 w 49"/>
                  <a:gd name="T5" fmla="*/ 50 h 50"/>
                  <a:gd name="T6" fmla="*/ 24 w 49"/>
                  <a:gd name="T7" fmla="*/ 50 h 50"/>
                  <a:gd name="T8" fmla="*/ 48 w 49"/>
                  <a:gd name="T9" fmla="*/ 31 h 50"/>
                  <a:gd name="T10" fmla="*/ 44 w 49"/>
                  <a:gd name="T11" fmla="*/ 13 h 50"/>
                  <a:gd name="T12" fmla="*/ 29 w 49"/>
                  <a:gd name="T13" fmla="*/ 3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0" y="8"/>
                      <a:pt x="35" y="4"/>
                      <a:pt x="29" y="3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3" name="Freeform 6880"/>
              <p:cNvSpPr>
                <a:spLocks/>
              </p:cNvSpPr>
              <p:nvPr/>
            </p:nvSpPr>
            <p:spPr bwMode="auto">
              <a:xfrm>
                <a:off x="27500" y="-15680"/>
                <a:ext cx="136" cy="131"/>
              </a:xfrm>
              <a:custGeom>
                <a:avLst/>
                <a:gdLst>
                  <a:gd name="T0" fmla="*/ 30 w 51"/>
                  <a:gd name="T1" fmla="*/ 2 h 49"/>
                  <a:gd name="T2" fmla="*/ 2 w 51"/>
                  <a:gd name="T3" fmla="*/ 22 h 49"/>
                  <a:gd name="T4" fmla="*/ 22 w 51"/>
                  <a:gd name="T5" fmla="*/ 49 h 49"/>
                  <a:gd name="T6" fmla="*/ 26 w 51"/>
                  <a:gd name="T7" fmla="*/ 49 h 49"/>
                  <a:gd name="T8" fmla="*/ 49 w 51"/>
                  <a:gd name="T9" fmla="*/ 29 h 49"/>
                  <a:gd name="T10" fmla="*/ 30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30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4" name="Freeform 6881"/>
              <p:cNvSpPr>
                <a:spLocks/>
              </p:cNvSpPr>
              <p:nvPr/>
            </p:nvSpPr>
            <p:spPr bwMode="auto">
              <a:xfrm>
                <a:off x="27479" y="-15509"/>
                <a:ext cx="133" cy="130"/>
              </a:xfrm>
              <a:custGeom>
                <a:avLst/>
                <a:gdLst>
                  <a:gd name="T0" fmla="*/ 1 w 50"/>
                  <a:gd name="T1" fmla="*/ 22 h 49"/>
                  <a:gd name="T2" fmla="*/ 5 w 50"/>
                  <a:gd name="T3" fmla="*/ 40 h 49"/>
                  <a:gd name="T4" fmla="*/ 21 w 50"/>
                  <a:gd name="T5" fmla="*/ 49 h 49"/>
                  <a:gd name="T6" fmla="*/ 25 w 50"/>
                  <a:gd name="T7" fmla="*/ 49 h 49"/>
                  <a:gd name="T8" fmla="*/ 48 w 50"/>
                  <a:gd name="T9" fmla="*/ 29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5" name="Freeform 6882"/>
              <p:cNvSpPr>
                <a:spLocks/>
              </p:cNvSpPr>
              <p:nvPr/>
            </p:nvSpPr>
            <p:spPr bwMode="auto">
              <a:xfrm>
                <a:off x="27441" y="-15165"/>
                <a:ext cx="128" cy="131"/>
              </a:xfrm>
              <a:custGeom>
                <a:avLst/>
                <a:gdLst>
                  <a:gd name="T0" fmla="*/ 0 w 48"/>
                  <a:gd name="T1" fmla="*/ 22 h 49"/>
                  <a:gd name="T2" fmla="*/ 6 w 48"/>
                  <a:gd name="T3" fmla="*/ 40 h 49"/>
                  <a:gd name="T4" fmla="*/ 22 w 48"/>
                  <a:gd name="T5" fmla="*/ 48 h 49"/>
                  <a:gd name="T6" fmla="*/ 24 w 48"/>
                  <a:gd name="T7" fmla="*/ 49 h 49"/>
                  <a:gd name="T8" fmla="*/ 48 w 48"/>
                  <a:gd name="T9" fmla="*/ 27 h 49"/>
                  <a:gd name="T10" fmla="*/ 43 w 48"/>
                  <a:gd name="T11" fmla="*/ 10 h 49"/>
                  <a:gd name="T12" fmla="*/ 26 w 48"/>
                  <a:gd name="T13" fmla="*/ 1 h 49"/>
                  <a:gd name="T14" fmla="*/ 0 w 48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0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8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7" y="14"/>
                      <a:pt x="43" y="10"/>
                    </a:cubicBezTo>
                    <a:cubicBezTo>
                      <a:pt x="38" y="5"/>
                      <a:pt x="33" y="2"/>
                      <a:pt x="26" y="1"/>
                    </a:cubicBezTo>
                    <a:cubicBezTo>
                      <a:pt x="13" y="0"/>
                      <a:pt x="2" y="9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6" name="Freeform 6883"/>
              <p:cNvSpPr>
                <a:spLocks/>
              </p:cNvSpPr>
              <p:nvPr/>
            </p:nvSpPr>
            <p:spPr bwMode="auto">
              <a:xfrm>
                <a:off x="27425" y="-14992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6 h 48"/>
                  <a:gd name="T6" fmla="*/ 43 w 49"/>
                  <a:gd name="T7" fmla="*/ 9 h 48"/>
                  <a:gd name="T8" fmla="*/ 27 w 49"/>
                  <a:gd name="T9" fmla="*/ 1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7" name="Freeform 6884"/>
              <p:cNvSpPr>
                <a:spLocks/>
              </p:cNvSpPr>
              <p:nvPr/>
            </p:nvSpPr>
            <p:spPr bwMode="auto">
              <a:xfrm>
                <a:off x="27417" y="-14816"/>
                <a:ext cx="131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25 w 49"/>
                  <a:gd name="T9" fmla="*/ 0 h 48"/>
                  <a:gd name="T10" fmla="*/ 24 w 49"/>
                  <a:gd name="T11" fmla="*/ 0 h 48"/>
                  <a:gd name="T12" fmla="*/ 0 w 49"/>
                  <a:gd name="T13" fmla="*/ 22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1" y="44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8" name="Freeform 6885"/>
              <p:cNvSpPr>
                <a:spLocks/>
              </p:cNvSpPr>
              <p:nvPr/>
            </p:nvSpPr>
            <p:spPr bwMode="auto">
              <a:xfrm>
                <a:off x="27412" y="-14642"/>
                <a:ext cx="128" cy="128"/>
              </a:xfrm>
              <a:custGeom>
                <a:avLst/>
                <a:gdLst>
                  <a:gd name="T0" fmla="*/ 6 w 48"/>
                  <a:gd name="T1" fmla="*/ 41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4 h 48"/>
                  <a:gd name="T12" fmla="*/ 6 w 48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6" y="41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9" name="Freeform 6886"/>
              <p:cNvSpPr>
                <a:spLocks/>
              </p:cNvSpPr>
              <p:nvPr/>
            </p:nvSpPr>
            <p:spPr bwMode="auto">
              <a:xfrm>
                <a:off x="27409" y="-14466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4"/>
                    </a:cubicBezTo>
                    <a:cubicBezTo>
                      <a:pt x="48" y="11"/>
                      <a:pt x="37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0" name="Freeform 6887"/>
              <p:cNvSpPr>
                <a:spLocks/>
              </p:cNvSpPr>
              <p:nvPr/>
            </p:nvSpPr>
            <p:spPr bwMode="auto">
              <a:xfrm>
                <a:off x="8596" y="-6646"/>
                <a:ext cx="136" cy="134"/>
              </a:xfrm>
              <a:custGeom>
                <a:avLst/>
                <a:gdLst>
                  <a:gd name="T0" fmla="*/ 49 w 51"/>
                  <a:gd name="T1" fmla="*/ 32 h 50"/>
                  <a:gd name="T2" fmla="*/ 47 w 51"/>
                  <a:gd name="T3" fmla="*/ 14 h 50"/>
                  <a:gd name="T4" fmla="*/ 32 w 51"/>
                  <a:gd name="T5" fmla="*/ 3 h 50"/>
                  <a:gd name="T6" fmla="*/ 3 w 51"/>
                  <a:gd name="T7" fmla="*/ 20 h 50"/>
                  <a:gd name="T8" fmla="*/ 20 w 51"/>
                  <a:gd name="T9" fmla="*/ 49 h 50"/>
                  <a:gd name="T10" fmla="*/ 26 w 51"/>
                  <a:gd name="T11" fmla="*/ 50 h 50"/>
                  <a:gd name="T12" fmla="*/ 49 w 51"/>
                  <a:gd name="T13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9" y="32"/>
                    </a:move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8" y="5"/>
                      <a:pt x="32" y="3"/>
                    </a:cubicBezTo>
                    <a:cubicBezTo>
                      <a:pt x="20" y="0"/>
                      <a:pt x="6" y="8"/>
                      <a:pt x="3" y="20"/>
                    </a:cubicBezTo>
                    <a:cubicBezTo>
                      <a:pt x="0" y="33"/>
                      <a:pt x="8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1" name="Freeform 6888"/>
              <p:cNvSpPr>
                <a:spLocks/>
              </p:cNvSpPr>
              <p:nvPr/>
            </p:nvSpPr>
            <p:spPr bwMode="auto">
              <a:xfrm>
                <a:off x="8767" y="-6606"/>
                <a:ext cx="131" cy="134"/>
              </a:xfrm>
              <a:custGeom>
                <a:avLst/>
                <a:gdLst>
                  <a:gd name="T0" fmla="*/ 19 w 49"/>
                  <a:gd name="T1" fmla="*/ 49 h 50"/>
                  <a:gd name="T2" fmla="*/ 24 w 49"/>
                  <a:gd name="T3" fmla="*/ 50 h 50"/>
                  <a:gd name="T4" fmla="*/ 48 w 49"/>
                  <a:gd name="T5" fmla="*/ 31 h 50"/>
                  <a:gd name="T6" fmla="*/ 45 w 49"/>
                  <a:gd name="T7" fmla="*/ 13 h 50"/>
                  <a:gd name="T8" fmla="*/ 30 w 49"/>
                  <a:gd name="T9" fmla="*/ 3 h 50"/>
                  <a:gd name="T10" fmla="*/ 1 w 49"/>
                  <a:gd name="T11" fmla="*/ 21 h 50"/>
                  <a:gd name="T12" fmla="*/ 4 w 49"/>
                  <a:gd name="T13" fmla="*/ 39 h 50"/>
                  <a:gd name="T14" fmla="*/ 19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9" y="49"/>
                    </a:move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2"/>
                      <a:pt x="48" y="31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41" y="8"/>
                      <a:pt x="36" y="4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3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2" name="Freeform 6889"/>
              <p:cNvSpPr>
                <a:spLocks/>
              </p:cNvSpPr>
              <p:nvPr/>
            </p:nvSpPr>
            <p:spPr bwMode="auto">
              <a:xfrm>
                <a:off x="8932" y="-6571"/>
                <a:ext cx="131" cy="133"/>
              </a:xfrm>
              <a:custGeom>
                <a:avLst/>
                <a:gdLst>
                  <a:gd name="T0" fmla="*/ 20 w 49"/>
                  <a:gd name="T1" fmla="*/ 50 h 50"/>
                  <a:gd name="T2" fmla="*/ 25 w 49"/>
                  <a:gd name="T3" fmla="*/ 50 h 50"/>
                  <a:gd name="T4" fmla="*/ 48 w 49"/>
                  <a:gd name="T5" fmla="*/ 31 h 50"/>
                  <a:gd name="T6" fmla="*/ 45 w 49"/>
                  <a:gd name="T7" fmla="*/ 14 h 50"/>
                  <a:gd name="T8" fmla="*/ 30 w 49"/>
                  <a:gd name="T9" fmla="*/ 3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9"/>
                      <a:pt x="45" y="14"/>
                    </a:cubicBezTo>
                    <a:cubicBezTo>
                      <a:pt x="41" y="8"/>
                      <a:pt x="36" y="4"/>
                      <a:pt x="30" y="3"/>
                    </a:cubicBezTo>
                    <a:cubicBezTo>
                      <a:pt x="17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3" name="Freeform 6890"/>
              <p:cNvSpPr>
                <a:spLocks/>
              </p:cNvSpPr>
              <p:nvPr/>
            </p:nvSpPr>
            <p:spPr bwMode="auto">
              <a:xfrm>
                <a:off x="9100" y="-6536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8 w 51"/>
                  <a:gd name="T3" fmla="*/ 30 h 50"/>
                  <a:gd name="T4" fmla="*/ 29 w 51"/>
                  <a:gd name="T5" fmla="*/ 2 h 50"/>
                  <a:gd name="T6" fmla="*/ 1 w 51"/>
                  <a:gd name="T7" fmla="*/ 21 h 50"/>
                  <a:gd name="T8" fmla="*/ 5 w 51"/>
                  <a:gd name="T9" fmla="*/ 39 h 50"/>
                  <a:gd name="T10" fmla="*/ 20 w 51"/>
                  <a:gd name="T11" fmla="*/ 4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6" y="50"/>
                      <a:pt x="46" y="41"/>
                      <a:pt x="48" y="30"/>
                    </a:cubicBezTo>
                    <a:cubicBezTo>
                      <a:pt x="51" y="17"/>
                      <a:pt x="42" y="5"/>
                      <a:pt x="29" y="2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4" name="Freeform 6891"/>
              <p:cNvSpPr>
                <a:spLocks/>
              </p:cNvSpPr>
              <p:nvPr/>
            </p:nvSpPr>
            <p:spPr bwMode="auto">
              <a:xfrm>
                <a:off x="9271" y="-6507"/>
                <a:ext cx="131" cy="134"/>
              </a:xfrm>
              <a:custGeom>
                <a:avLst/>
                <a:gdLst>
                  <a:gd name="T0" fmla="*/ 24 w 49"/>
                  <a:gd name="T1" fmla="*/ 50 h 50"/>
                  <a:gd name="T2" fmla="*/ 48 w 49"/>
                  <a:gd name="T3" fmla="*/ 30 h 50"/>
                  <a:gd name="T4" fmla="*/ 44 w 49"/>
                  <a:gd name="T5" fmla="*/ 12 h 50"/>
                  <a:gd name="T6" fmla="*/ 28 w 49"/>
                  <a:gd name="T7" fmla="*/ 2 h 50"/>
                  <a:gd name="T8" fmla="*/ 1 w 49"/>
                  <a:gd name="T9" fmla="*/ 22 h 50"/>
                  <a:gd name="T10" fmla="*/ 5 w 49"/>
                  <a:gd name="T11" fmla="*/ 40 h 50"/>
                  <a:gd name="T12" fmla="*/ 20 w 49"/>
                  <a:gd name="T13" fmla="*/ 49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7" y="17"/>
                      <a:pt x="44" y="12"/>
                    </a:cubicBezTo>
                    <a:cubicBezTo>
                      <a:pt x="40" y="7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5" name="Freeform 6892"/>
              <p:cNvSpPr>
                <a:spLocks/>
              </p:cNvSpPr>
              <p:nvPr/>
            </p:nvSpPr>
            <p:spPr bwMode="auto">
              <a:xfrm>
                <a:off x="9442" y="-6480"/>
                <a:ext cx="133" cy="131"/>
              </a:xfrm>
              <a:custGeom>
                <a:avLst/>
                <a:gdLst>
                  <a:gd name="T0" fmla="*/ 21 w 50"/>
                  <a:gd name="T1" fmla="*/ 49 h 49"/>
                  <a:gd name="T2" fmla="*/ 24 w 50"/>
                  <a:gd name="T3" fmla="*/ 49 h 49"/>
                  <a:gd name="T4" fmla="*/ 48 w 50"/>
                  <a:gd name="T5" fmla="*/ 29 h 49"/>
                  <a:gd name="T6" fmla="*/ 28 w 50"/>
                  <a:gd name="T7" fmla="*/ 2 h 49"/>
                  <a:gd name="T8" fmla="*/ 1 w 50"/>
                  <a:gd name="T9" fmla="*/ 22 h 49"/>
                  <a:gd name="T10" fmla="*/ 5 w 50"/>
                  <a:gd name="T11" fmla="*/ 40 h 49"/>
                  <a:gd name="T12" fmla="*/ 21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6" name="Freeform 6893"/>
              <p:cNvSpPr>
                <a:spLocks/>
              </p:cNvSpPr>
              <p:nvPr/>
            </p:nvSpPr>
            <p:spPr bwMode="auto">
              <a:xfrm>
                <a:off x="9612" y="-6459"/>
                <a:ext cx="131" cy="134"/>
              </a:xfrm>
              <a:custGeom>
                <a:avLst/>
                <a:gdLst>
                  <a:gd name="T0" fmla="*/ 22 w 49"/>
                  <a:gd name="T1" fmla="*/ 49 h 50"/>
                  <a:gd name="T2" fmla="*/ 25 w 49"/>
                  <a:gd name="T3" fmla="*/ 50 h 50"/>
                  <a:gd name="T4" fmla="*/ 48 w 49"/>
                  <a:gd name="T5" fmla="*/ 29 h 50"/>
                  <a:gd name="T6" fmla="*/ 44 w 49"/>
                  <a:gd name="T7" fmla="*/ 11 h 50"/>
                  <a:gd name="T8" fmla="*/ 28 w 49"/>
                  <a:gd name="T9" fmla="*/ 2 h 50"/>
                  <a:gd name="T10" fmla="*/ 1 w 49"/>
                  <a:gd name="T11" fmla="*/ 23 h 50"/>
                  <a:gd name="T12" fmla="*/ 6 w 49"/>
                  <a:gd name="T13" fmla="*/ 40 h 50"/>
                  <a:gd name="T14" fmla="*/ 22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8" y="29"/>
                    </a:cubicBezTo>
                    <a:cubicBezTo>
                      <a:pt x="49" y="22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7" name="Freeform 6894"/>
              <p:cNvSpPr>
                <a:spLocks/>
              </p:cNvSpPr>
              <p:nvPr/>
            </p:nvSpPr>
            <p:spPr bwMode="auto">
              <a:xfrm>
                <a:off x="9785" y="-6440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28 h 50"/>
                  <a:gd name="T4" fmla="*/ 27 w 50"/>
                  <a:gd name="T5" fmla="*/ 2 h 50"/>
                  <a:gd name="T6" fmla="*/ 1 w 50"/>
                  <a:gd name="T7" fmla="*/ 23 h 50"/>
                  <a:gd name="T8" fmla="*/ 6 w 50"/>
                  <a:gd name="T9" fmla="*/ 41 h 50"/>
                  <a:gd name="T10" fmla="*/ 22 w 50"/>
                  <a:gd name="T11" fmla="*/ 49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8" name="Freeform 6895"/>
              <p:cNvSpPr>
                <a:spLocks/>
              </p:cNvSpPr>
              <p:nvPr/>
            </p:nvSpPr>
            <p:spPr bwMode="auto">
              <a:xfrm>
                <a:off x="9961" y="-6424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7 h 49"/>
                  <a:gd name="T4" fmla="*/ 26 w 49"/>
                  <a:gd name="T5" fmla="*/ 1 h 49"/>
                  <a:gd name="T6" fmla="*/ 0 w 49"/>
                  <a:gd name="T7" fmla="*/ 23 h 49"/>
                  <a:gd name="T8" fmla="*/ 6 w 49"/>
                  <a:gd name="T9" fmla="*/ 41 h 49"/>
                  <a:gd name="T10" fmla="*/ 22 w 49"/>
                  <a:gd name="T11" fmla="*/ 49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7" y="40"/>
                      <a:pt x="48" y="27"/>
                    </a:cubicBezTo>
                    <a:cubicBezTo>
                      <a:pt x="49" y="14"/>
                      <a:pt x="39" y="3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9" name="Freeform 6896"/>
              <p:cNvSpPr>
                <a:spLocks/>
              </p:cNvSpPr>
              <p:nvPr/>
            </p:nvSpPr>
            <p:spPr bwMode="auto">
              <a:xfrm>
                <a:off x="10135" y="-6408"/>
                <a:ext cx="130" cy="125"/>
              </a:xfrm>
              <a:custGeom>
                <a:avLst/>
                <a:gdLst>
                  <a:gd name="T0" fmla="*/ 26 w 49"/>
                  <a:gd name="T1" fmla="*/ 0 h 47"/>
                  <a:gd name="T2" fmla="*/ 25 w 49"/>
                  <a:gd name="T3" fmla="*/ 0 h 47"/>
                  <a:gd name="T4" fmla="*/ 1 w 49"/>
                  <a:gd name="T5" fmla="*/ 22 h 47"/>
                  <a:gd name="T6" fmla="*/ 7 w 49"/>
                  <a:gd name="T7" fmla="*/ 39 h 47"/>
                  <a:gd name="T8" fmla="*/ 23 w 49"/>
                  <a:gd name="T9" fmla="*/ 47 h 47"/>
                  <a:gd name="T10" fmla="*/ 25 w 49"/>
                  <a:gd name="T11" fmla="*/ 47 h 47"/>
                  <a:gd name="T12" fmla="*/ 48 w 49"/>
                  <a:gd name="T13" fmla="*/ 25 h 47"/>
                  <a:gd name="T14" fmla="*/ 43 w 49"/>
                  <a:gd name="T15" fmla="*/ 8 h 47"/>
                  <a:gd name="T16" fmla="*/ 26 w 49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7">
                    <a:moveTo>
                      <a:pt x="2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28"/>
                      <a:pt x="3" y="35"/>
                      <a:pt x="7" y="39"/>
                    </a:cubicBezTo>
                    <a:cubicBezTo>
                      <a:pt x="11" y="44"/>
                      <a:pt x="17" y="47"/>
                      <a:pt x="23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7" y="47"/>
                      <a:pt x="48" y="38"/>
                      <a:pt x="48" y="25"/>
                    </a:cubicBezTo>
                    <a:cubicBezTo>
                      <a:pt x="49" y="19"/>
                      <a:pt x="47" y="12"/>
                      <a:pt x="43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0" name="Freeform 6897"/>
              <p:cNvSpPr>
                <a:spLocks/>
              </p:cNvSpPr>
              <p:nvPr/>
            </p:nvSpPr>
            <p:spPr bwMode="auto">
              <a:xfrm>
                <a:off x="16566" y="-9092"/>
                <a:ext cx="141" cy="133"/>
              </a:xfrm>
              <a:custGeom>
                <a:avLst/>
                <a:gdLst>
                  <a:gd name="T0" fmla="*/ 42 w 53"/>
                  <a:gd name="T1" fmla="*/ 8 h 50"/>
                  <a:gd name="T2" fmla="*/ 8 w 53"/>
                  <a:gd name="T3" fmla="*/ 10 h 50"/>
                  <a:gd name="T4" fmla="*/ 10 w 53"/>
                  <a:gd name="T5" fmla="*/ 44 h 50"/>
                  <a:gd name="T6" fmla="*/ 26 w 53"/>
                  <a:gd name="T7" fmla="*/ 50 h 50"/>
                  <a:gd name="T8" fmla="*/ 44 w 53"/>
                  <a:gd name="T9" fmla="*/ 42 h 50"/>
                  <a:gd name="T10" fmla="*/ 42 w 5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2" y="8"/>
                    </a:moveTo>
                    <a:cubicBezTo>
                      <a:pt x="33" y="0"/>
                      <a:pt x="17" y="1"/>
                      <a:pt x="8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1" name="Freeform 6898"/>
              <p:cNvSpPr>
                <a:spLocks/>
              </p:cNvSpPr>
              <p:nvPr/>
            </p:nvSpPr>
            <p:spPr bwMode="auto">
              <a:xfrm>
                <a:off x="16672" y="-9218"/>
                <a:ext cx="142" cy="134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2 w 53"/>
                  <a:gd name="T5" fmla="*/ 9 h 50"/>
                  <a:gd name="T6" fmla="*/ 9 w 53"/>
                  <a:gd name="T7" fmla="*/ 11 h 50"/>
                  <a:gd name="T8" fmla="*/ 11 w 53"/>
                  <a:gd name="T9" fmla="*/ 45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2" name="Freeform 6899"/>
              <p:cNvSpPr>
                <a:spLocks/>
              </p:cNvSpPr>
              <p:nvPr/>
            </p:nvSpPr>
            <p:spPr bwMode="auto">
              <a:xfrm>
                <a:off x="16776" y="-9343"/>
                <a:ext cx="136" cy="133"/>
              </a:xfrm>
              <a:custGeom>
                <a:avLst/>
                <a:gdLst>
                  <a:gd name="T0" fmla="*/ 42 w 51"/>
                  <a:gd name="T1" fmla="*/ 8 h 50"/>
                  <a:gd name="T2" fmla="*/ 9 w 51"/>
                  <a:gd name="T3" fmla="*/ 11 h 50"/>
                  <a:gd name="T4" fmla="*/ 12 w 51"/>
                  <a:gd name="T5" fmla="*/ 45 h 50"/>
                  <a:gd name="T6" fmla="*/ 27 w 51"/>
                  <a:gd name="T7" fmla="*/ 50 h 50"/>
                  <a:gd name="T8" fmla="*/ 45 w 51"/>
                  <a:gd name="T9" fmla="*/ 42 h 50"/>
                  <a:gd name="T10" fmla="*/ 51 w 51"/>
                  <a:gd name="T11" fmla="*/ 24 h 50"/>
                  <a:gd name="T12" fmla="*/ 4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8"/>
                    </a:moveTo>
                    <a:cubicBezTo>
                      <a:pt x="32" y="0"/>
                      <a:pt x="17" y="2"/>
                      <a:pt x="9" y="11"/>
                    </a:cubicBezTo>
                    <a:cubicBezTo>
                      <a:pt x="0" y="21"/>
                      <a:pt x="2" y="36"/>
                      <a:pt x="12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2"/>
                    </a:cubicBezTo>
                    <a:cubicBezTo>
                      <a:pt x="49" y="37"/>
                      <a:pt x="51" y="31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3" name="Freeform 6900"/>
              <p:cNvSpPr>
                <a:spLocks/>
              </p:cNvSpPr>
              <p:nvPr/>
            </p:nvSpPr>
            <p:spPr bwMode="auto">
              <a:xfrm>
                <a:off x="18094" y="-11624"/>
                <a:ext cx="130" cy="136"/>
              </a:xfrm>
              <a:custGeom>
                <a:avLst/>
                <a:gdLst>
                  <a:gd name="T0" fmla="*/ 2 w 49"/>
                  <a:gd name="T1" fmla="*/ 19 h 51"/>
                  <a:gd name="T2" fmla="*/ 3 w 49"/>
                  <a:gd name="T3" fmla="*/ 37 h 51"/>
                  <a:gd name="T4" fmla="*/ 16 w 49"/>
                  <a:gd name="T5" fmla="*/ 50 h 51"/>
                  <a:gd name="T6" fmla="*/ 25 w 49"/>
                  <a:gd name="T7" fmla="*/ 51 h 51"/>
                  <a:gd name="T8" fmla="*/ 47 w 49"/>
                  <a:gd name="T9" fmla="*/ 36 h 51"/>
                  <a:gd name="T10" fmla="*/ 46 w 49"/>
                  <a:gd name="T11" fmla="*/ 18 h 51"/>
                  <a:gd name="T12" fmla="*/ 33 w 49"/>
                  <a:gd name="T13" fmla="*/ 5 h 51"/>
                  <a:gd name="T14" fmla="*/ 2 w 49"/>
                  <a:gd name="T15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19"/>
                    </a:moveTo>
                    <a:cubicBezTo>
                      <a:pt x="0" y="25"/>
                      <a:pt x="0" y="31"/>
                      <a:pt x="3" y="37"/>
                    </a:cubicBezTo>
                    <a:cubicBezTo>
                      <a:pt x="5" y="43"/>
                      <a:pt x="10" y="47"/>
                      <a:pt x="16" y="50"/>
                    </a:cubicBezTo>
                    <a:cubicBezTo>
                      <a:pt x="19" y="51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49" y="30"/>
                      <a:pt x="49" y="23"/>
                      <a:pt x="46" y="18"/>
                    </a:cubicBezTo>
                    <a:cubicBezTo>
                      <a:pt x="44" y="12"/>
                      <a:pt x="39" y="7"/>
                      <a:pt x="33" y="5"/>
                    </a:cubicBezTo>
                    <a:cubicBezTo>
                      <a:pt x="21" y="0"/>
                      <a:pt x="7" y="7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4" name="Freeform 6901"/>
              <p:cNvSpPr>
                <a:spLocks/>
              </p:cNvSpPr>
              <p:nvPr/>
            </p:nvSpPr>
            <p:spPr bwMode="auto">
              <a:xfrm>
                <a:off x="18150" y="-11779"/>
                <a:ext cx="133" cy="133"/>
              </a:xfrm>
              <a:custGeom>
                <a:avLst/>
                <a:gdLst>
                  <a:gd name="T0" fmla="*/ 33 w 50"/>
                  <a:gd name="T1" fmla="*/ 4 h 50"/>
                  <a:gd name="T2" fmla="*/ 2 w 50"/>
                  <a:gd name="T3" fmla="*/ 18 h 50"/>
                  <a:gd name="T4" fmla="*/ 3 w 50"/>
                  <a:gd name="T5" fmla="*/ 37 h 50"/>
                  <a:gd name="T6" fmla="*/ 17 w 50"/>
                  <a:gd name="T7" fmla="*/ 49 h 50"/>
                  <a:gd name="T8" fmla="*/ 25 w 50"/>
                  <a:gd name="T9" fmla="*/ 50 h 50"/>
                  <a:gd name="T10" fmla="*/ 47 w 50"/>
                  <a:gd name="T11" fmla="*/ 34 h 50"/>
                  <a:gd name="T12" fmla="*/ 47 w 50"/>
                  <a:gd name="T13" fmla="*/ 16 h 50"/>
                  <a:gd name="T14" fmla="*/ 33 w 50"/>
                  <a:gd name="T15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3" y="4"/>
                    </a:moveTo>
                    <a:cubicBezTo>
                      <a:pt x="21" y="0"/>
                      <a:pt x="7" y="6"/>
                      <a:pt x="2" y="18"/>
                    </a:cubicBezTo>
                    <a:cubicBezTo>
                      <a:pt x="0" y="24"/>
                      <a:pt x="1" y="31"/>
                      <a:pt x="3" y="37"/>
                    </a:cubicBezTo>
                    <a:cubicBezTo>
                      <a:pt x="6" y="42"/>
                      <a:pt x="11" y="47"/>
                      <a:pt x="17" y="49"/>
                    </a:cubicBez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50" y="28"/>
                      <a:pt x="49" y="22"/>
                      <a:pt x="47" y="16"/>
                    </a:cubicBezTo>
                    <a:cubicBezTo>
                      <a:pt x="44" y="10"/>
                      <a:pt x="39" y="6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5" name="Freeform 6902"/>
              <p:cNvSpPr>
                <a:spLocks/>
              </p:cNvSpPr>
              <p:nvPr/>
            </p:nvSpPr>
            <p:spPr bwMode="auto">
              <a:xfrm>
                <a:off x="18456" y="-12919"/>
                <a:ext cx="136" cy="134"/>
              </a:xfrm>
              <a:custGeom>
                <a:avLst/>
                <a:gdLst>
                  <a:gd name="T0" fmla="*/ 29 w 51"/>
                  <a:gd name="T1" fmla="*/ 2 h 50"/>
                  <a:gd name="T2" fmla="*/ 1 w 51"/>
                  <a:gd name="T3" fmla="*/ 21 h 50"/>
                  <a:gd name="T4" fmla="*/ 5 w 51"/>
                  <a:gd name="T5" fmla="*/ 39 h 50"/>
                  <a:gd name="T6" fmla="*/ 20 w 51"/>
                  <a:gd name="T7" fmla="*/ 49 h 50"/>
                  <a:gd name="T8" fmla="*/ 25 w 51"/>
                  <a:gd name="T9" fmla="*/ 50 h 50"/>
                  <a:gd name="T10" fmla="*/ 48 w 51"/>
                  <a:gd name="T11" fmla="*/ 30 h 50"/>
                  <a:gd name="T12" fmla="*/ 29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2"/>
                    </a:moveTo>
                    <a:cubicBezTo>
                      <a:pt x="16" y="0"/>
                      <a:pt x="4" y="9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1" y="17"/>
                      <a:pt x="42" y="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6" name="Freeform 6903"/>
              <p:cNvSpPr>
                <a:spLocks/>
              </p:cNvSpPr>
              <p:nvPr/>
            </p:nvSpPr>
            <p:spPr bwMode="auto">
              <a:xfrm>
                <a:off x="18571" y="-13770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3 w 50"/>
                  <a:gd name="T7" fmla="*/ 10 h 49"/>
                  <a:gd name="T8" fmla="*/ 27 w 50"/>
                  <a:gd name="T9" fmla="*/ 1 h 49"/>
                  <a:gd name="T10" fmla="*/ 1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7"/>
                    </a:cubicBezTo>
                    <a:cubicBezTo>
                      <a:pt x="50" y="21"/>
                      <a:pt x="48" y="15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7" name="Freeform 6904"/>
              <p:cNvSpPr>
                <a:spLocks/>
              </p:cNvSpPr>
              <p:nvPr/>
            </p:nvSpPr>
            <p:spPr bwMode="auto">
              <a:xfrm>
                <a:off x="18584" y="-13940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6 h 48"/>
                  <a:gd name="T6" fmla="*/ 43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2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9" y="26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9" y="3"/>
                      <a:pt x="33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8" name="Freeform 6905"/>
              <p:cNvSpPr>
                <a:spLocks/>
              </p:cNvSpPr>
              <p:nvPr/>
            </p:nvSpPr>
            <p:spPr bwMode="auto">
              <a:xfrm>
                <a:off x="18595" y="-14114"/>
                <a:ext cx="128" cy="126"/>
              </a:xfrm>
              <a:custGeom>
                <a:avLst/>
                <a:gdLst>
                  <a:gd name="T0" fmla="*/ 6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5 h 47"/>
                  <a:gd name="T8" fmla="*/ 42 w 48"/>
                  <a:gd name="T9" fmla="*/ 7 h 47"/>
                  <a:gd name="T10" fmla="*/ 24 w 48"/>
                  <a:gd name="T11" fmla="*/ 0 h 47"/>
                  <a:gd name="T12" fmla="*/ 0 w 48"/>
                  <a:gd name="T13" fmla="*/ 22 h 47"/>
                  <a:gd name="T14" fmla="*/ 6 w 48"/>
                  <a:gd name="T15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6" y="40"/>
                    </a:move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9" name="Freeform 6906"/>
              <p:cNvSpPr>
                <a:spLocks/>
              </p:cNvSpPr>
              <p:nvPr/>
            </p:nvSpPr>
            <p:spPr bwMode="auto">
              <a:xfrm>
                <a:off x="18600" y="-14290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23 w 48"/>
                  <a:gd name="T5" fmla="*/ 47 h 47"/>
                  <a:gd name="T6" fmla="*/ 24 w 48"/>
                  <a:gd name="T7" fmla="*/ 47 h 47"/>
                  <a:gd name="T8" fmla="*/ 48 w 48"/>
                  <a:gd name="T9" fmla="*/ 24 h 47"/>
                  <a:gd name="T10" fmla="*/ 41 w 48"/>
                  <a:gd name="T11" fmla="*/ 7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0" name="Freeform 6907"/>
              <p:cNvSpPr>
                <a:spLocks/>
              </p:cNvSpPr>
              <p:nvPr/>
            </p:nvSpPr>
            <p:spPr bwMode="auto">
              <a:xfrm>
                <a:off x="18600" y="-14466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24 w 48"/>
                  <a:gd name="T5" fmla="*/ 47 h 47"/>
                  <a:gd name="T6" fmla="*/ 24 w 48"/>
                  <a:gd name="T7" fmla="*/ 47 h 47"/>
                  <a:gd name="T8" fmla="*/ 48 w 48"/>
                  <a:gd name="T9" fmla="*/ 23 h 47"/>
                  <a:gd name="T10" fmla="*/ 41 w 48"/>
                  <a:gd name="T11" fmla="*/ 7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1" name="Freeform 6908"/>
              <p:cNvSpPr>
                <a:spLocks/>
              </p:cNvSpPr>
              <p:nvPr/>
            </p:nvSpPr>
            <p:spPr bwMode="auto">
              <a:xfrm>
                <a:off x="18597" y="-14642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24 w 48"/>
                  <a:gd name="T3" fmla="*/ 0 h 47"/>
                  <a:gd name="T4" fmla="*/ 7 w 48"/>
                  <a:gd name="T5" fmla="*/ 7 h 47"/>
                  <a:gd name="T6" fmla="*/ 1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8 w 48"/>
                  <a:gd name="T13" fmla="*/ 23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2" name="Freeform 6909"/>
              <p:cNvSpPr>
                <a:spLocks/>
              </p:cNvSpPr>
              <p:nvPr/>
            </p:nvSpPr>
            <p:spPr bwMode="auto">
              <a:xfrm>
                <a:off x="18549" y="-15341"/>
                <a:ext cx="131" cy="130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0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2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6" y="2"/>
                      <a:pt x="10" y="6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9"/>
                      <a:pt x="39" y="45"/>
                      <a:pt x="43" y="40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3" name="Freeform 6910"/>
              <p:cNvSpPr>
                <a:spLocks/>
              </p:cNvSpPr>
              <p:nvPr/>
            </p:nvSpPr>
            <p:spPr bwMode="auto">
              <a:xfrm>
                <a:off x="18525" y="-15512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6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4" name="Freeform 6911"/>
              <p:cNvSpPr>
                <a:spLocks/>
              </p:cNvSpPr>
              <p:nvPr/>
            </p:nvSpPr>
            <p:spPr bwMode="auto">
              <a:xfrm>
                <a:off x="18501" y="-15683"/>
                <a:ext cx="136" cy="134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5 w 51"/>
                  <a:gd name="T5" fmla="*/ 50 h 50"/>
                  <a:gd name="T6" fmla="*/ 29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4" y="50"/>
                      <a:pt x="25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5" name="Freeform 6912"/>
              <p:cNvSpPr>
                <a:spLocks/>
              </p:cNvSpPr>
              <p:nvPr/>
            </p:nvSpPr>
            <p:spPr bwMode="auto">
              <a:xfrm>
                <a:off x="18472" y="-15851"/>
                <a:ext cx="139" cy="134"/>
              </a:xfrm>
              <a:custGeom>
                <a:avLst/>
                <a:gdLst>
                  <a:gd name="T0" fmla="*/ 22 w 52"/>
                  <a:gd name="T1" fmla="*/ 2 h 50"/>
                  <a:gd name="T2" fmla="*/ 2 w 52"/>
                  <a:gd name="T3" fmla="*/ 30 h 50"/>
                  <a:gd name="T4" fmla="*/ 26 w 52"/>
                  <a:gd name="T5" fmla="*/ 50 h 50"/>
                  <a:gd name="T6" fmla="*/ 30 w 52"/>
                  <a:gd name="T7" fmla="*/ 49 h 50"/>
                  <a:gd name="T8" fmla="*/ 49 w 52"/>
                  <a:gd name="T9" fmla="*/ 22 h 50"/>
                  <a:gd name="T10" fmla="*/ 22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2"/>
                    </a:move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49"/>
                      <a:pt x="30" y="49"/>
                    </a:cubicBezTo>
                    <a:cubicBezTo>
                      <a:pt x="43" y="47"/>
                      <a:pt x="52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6" name="Freeform 6913"/>
              <p:cNvSpPr>
                <a:spLocks/>
              </p:cNvSpPr>
              <p:nvPr/>
            </p:nvSpPr>
            <p:spPr bwMode="auto">
              <a:xfrm>
                <a:off x="18440" y="-16019"/>
                <a:ext cx="136" cy="133"/>
              </a:xfrm>
              <a:custGeom>
                <a:avLst/>
                <a:gdLst>
                  <a:gd name="T0" fmla="*/ 21 w 51"/>
                  <a:gd name="T1" fmla="*/ 2 h 50"/>
                  <a:gd name="T2" fmla="*/ 2 w 51"/>
                  <a:gd name="T3" fmla="*/ 30 h 50"/>
                  <a:gd name="T4" fmla="*/ 26 w 51"/>
                  <a:gd name="T5" fmla="*/ 50 h 50"/>
                  <a:gd name="T6" fmla="*/ 30 w 51"/>
                  <a:gd name="T7" fmla="*/ 49 h 50"/>
                  <a:gd name="T8" fmla="*/ 46 w 51"/>
                  <a:gd name="T9" fmla="*/ 39 h 50"/>
                  <a:gd name="T10" fmla="*/ 49 w 51"/>
                  <a:gd name="T11" fmla="*/ 21 h 50"/>
                  <a:gd name="T12" fmla="*/ 2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8" y="5"/>
                      <a:pt x="0" y="18"/>
                      <a:pt x="2" y="30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7" y="50"/>
                      <a:pt x="29" y="50"/>
                      <a:pt x="30" y="49"/>
                    </a:cubicBezTo>
                    <a:cubicBezTo>
                      <a:pt x="37" y="48"/>
                      <a:pt x="42" y="45"/>
                      <a:pt x="46" y="39"/>
                    </a:cubicBezTo>
                    <a:cubicBezTo>
                      <a:pt x="49" y="34"/>
                      <a:pt x="51" y="28"/>
                      <a:pt x="49" y="21"/>
                    </a:cubicBezTo>
                    <a:cubicBezTo>
                      <a:pt x="47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7" name="Freeform 6914"/>
              <p:cNvSpPr>
                <a:spLocks/>
              </p:cNvSpPr>
              <p:nvPr/>
            </p:nvSpPr>
            <p:spPr bwMode="auto">
              <a:xfrm>
                <a:off x="18408" y="-16184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30 w 49"/>
                  <a:gd name="T3" fmla="*/ 49 h 50"/>
                  <a:gd name="T4" fmla="*/ 45 w 49"/>
                  <a:gd name="T5" fmla="*/ 39 h 50"/>
                  <a:gd name="T6" fmla="*/ 48 w 49"/>
                  <a:gd name="T7" fmla="*/ 21 h 50"/>
                  <a:gd name="T8" fmla="*/ 20 w 49"/>
                  <a:gd name="T9" fmla="*/ 2 h 50"/>
                  <a:gd name="T10" fmla="*/ 5 w 49"/>
                  <a:gd name="T11" fmla="*/ 13 h 50"/>
                  <a:gd name="T12" fmla="*/ 1 w 49"/>
                  <a:gd name="T13" fmla="*/ 3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5" y="8"/>
                      <a:pt x="32" y="0"/>
                      <a:pt x="20" y="2"/>
                    </a:cubicBezTo>
                    <a:cubicBezTo>
                      <a:pt x="13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8" name="Freeform 6915"/>
              <p:cNvSpPr>
                <a:spLocks/>
              </p:cNvSpPr>
              <p:nvPr/>
            </p:nvSpPr>
            <p:spPr bwMode="auto">
              <a:xfrm>
                <a:off x="27668" y="-17118"/>
                <a:ext cx="131" cy="133"/>
              </a:xfrm>
              <a:custGeom>
                <a:avLst/>
                <a:gdLst>
                  <a:gd name="T0" fmla="*/ 17 w 49"/>
                  <a:gd name="T1" fmla="*/ 49 h 50"/>
                  <a:gd name="T2" fmla="*/ 25 w 49"/>
                  <a:gd name="T3" fmla="*/ 50 h 50"/>
                  <a:gd name="T4" fmla="*/ 47 w 49"/>
                  <a:gd name="T5" fmla="*/ 34 h 50"/>
                  <a:gd name="T6" fmla="*/ 46 w 49"/>
                  <a:gd name="T7" fmla="*/ 16 h 50"/>
                  <a:gd name="T8" fmla="*/ 32 w 49"/>
                  <a:gd name="T9" fmla="*/ 4 h 50"/>
                  <a:gd name="T10" fmla="*/ 2 w 49"/>
                  <a:gd name="T11" fmla="*/ 19 h 50"/>
                  <a:gd name="T12" fmla="*/ 3 w 49"/>
                  <a:gd name="T13" fmla="*/ 37 h 50"/>
                  <a:gd name="T14" fmla="*/ 17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7" y="49"/>
                    </a:moveTo>
                    <a:cubicBezTo>
                      <a:pt x="19" y="50"/>
                      <a:pt x="22" y="50"/>
                      <a:pt x="25" y="50"/>
                    </a:cubicBezTo>
                    <a:cubicBezTo>
                      <a:pt x="35" y="50"/>
                      <a:pt x="44" y="44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3" y="10"/>
                      <a:pt x="38" y="6"/>
                      <a:pt x="32" y="4"/>
                    </a:cubicBezTo>
                    <a:cubicBezTo>
                      <a:pt x="20" y="0"/>
                      <a:pt x="6" y="6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3"/>
                      <a:pt x="11" y="47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9" name="Freeform 6916"/>
              <p:cNvSpPr>
                <a:spLocks/>
              </p:cNvSpPr>
              <p:nvPr/>
            </p:nvSpPr>
            <p:spPr bwMode="auto">
              <a:xfrm>
                <a:off x="27609" y="-16961"/>
                <a:ext cx="136" cy="136"/>
              </a:xfrm>
              <a:custGeom>
                <a:avLst/>
                <a:gdLst>
                  <a:gd name="T0" fmla="*/ 19 w 51"/>
                  <a:gd name="T1" fmla="*/ 50 h 51"/>
                  <a:gd name="T2" fmla="*/ 27 w 51"/>
                  <a:gd name="T3" fmla="*/ 51 h 51"/>
                  <a:gd name="T4" fmla="*/ 49 w 51"/>
                  <a:gd name="T5" fmla="*/ 35 h 51"/>
                  <a:gd name="T6" fmla="*/ 48 w 51"/>
                  <a:gd name="T7" fmla="*/ 16 h 51"/>
                  <a:gd name="T8" fmla="*/ 34 w 51"/>
                  <a:gd name="T9" fmla="*/ 4 h 51"/>
                  <a:gd name="T10" fmla="*/ 4 w 51"/>
                  <a:gd name="T11" fmla="*/ 20 h 51"/>
                  <a:gd name="T12" fmla="*/ 19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50"/>
                    </a:move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5"/>
                    </a:cubicBezTo>
                    <a:cubicBezTo>
                      <a:pt x="51" y="28"/>
                      <a:pt x="51" y="22"/>
                      <a:pt x="48" y="16"/>
                    </a:cubicBezTo>
                    <a:cubicBezTo>
                      <a:pt x="45" y="11"/>
                      <a:pt x="40" y="6"/>
                      <a:pt x="34" y="4"/>
                    </a:cubicBezTo>
                    <a:cubicBezTo>
                      <a:pt x="22" y="0"/>
                      <a:pt x="8" y="7"/>
                      <a:pt x="4" y="20"/>
                    </a:cubicBezTo>
                    <a:cubicBezTo>
                      <a:pt x="0" y="32"/>
                      <a:pt x="7" y="46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0" name="Freeform 6917"/>
              <p:cNvSpPr>
                <a:spLocks/>
              </p:cNvSpPr>
              <p:nvPr/>
            </p:nvSpPr>
            <p:spPr bwMode="auto">
              <a:xfrm>
                <a:off x="27559" y="-16801"/>
                <a:ext cx="138" cy="136"/>
              </a:xfrm>
              <a:custGeom>
                <a:avLst/>
                <a:gdLst>
                  <a:gd name="T0" fmla="*/ 34 w 52"/>
                  <a:gd name="T1" fmla="*/ 4 h 51"/>
                  <a:gd name="T2" fmla="*/ 4 w 52"/>
                  <a:gd name="T3" fmla="*/ 20 h 51"/>
                  <a:gd name="T4" fmla="*/ 20 w 52"/>
                  <a:gd name="T5" fmla="*/ 50 h 51"/>
                  <a:gd name="T6" fmla="*/ 27 w 52"/>
                  <a:gd name="T7" fmla="*/ 51 h 51"/>
                  <a:gd name="T8" fmla="*/ 50 w 52"/>
                  <a:gd name="T9" fmla="*/ 34 h 51"/>
                  <a:gd name="T10" fmla="*/ 48 w 52"/>
                  <a:gd name="T11" fmla="*/ 16 h 51"/>
                  <a:gd name="T12" fmla="*/ 34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4" y="4"/>
                    </a:moveTo>
                    <a:cubicBezTo>
                      <a:pt x="22" y="0"/>
                      <a:pt x="8" y="8"/>
                      <a:pt x="4" y="20"/>
                    </a:cubicBezTo>
                    <a:cubicBezTo>
                      <a:pt x="0" y="33"/>
                      <a:pt x="7" y="46"/>
                      <a:pt x="20" y="50"/>
                    </a:cubicBezTo>
                    <a:cubicBezTo>
                      <a:pt x="22" y="51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119"/>
            <p:cNvGrpSpPr>
              <a:grpSpLocks/>
            </p:cNvGrpSpPr>
            <p:nvPr/>
          </p:nvGrpSpPr>
          <p:grpSpPr bwMode="auto">
            <a:xfrm>
              <a:off x="8676" y="-17084"/>
              <a:ext cx="20309" cy="11642"/>
              <a:chOff x="8676" y="-17084"/>
              <a:chExt cx="20309" cy="11642"/>
            </a:xfrm>
            <a:grpFill/>
          </p:grpSpPr>
          <p:sp>
            <p:nvSpPr>
              <p:cNvPr id="1501" name="Freeform 6919"/>
              <p:cNvSpPr>
                <a:spLocks/>
              </p:cNvSpPr>
              <p:nvPr/>
            </p:nvSpPr>
            <p:spPr bwMode="auto">
              <a:xfrm>
                <a:off x="27473" y="-16475"/>
                <a:ext cx="139" cy="136"/>
              </a:xfrm>
              <a:custGeom>
                <a:avLst/>
                <a:gdLst>
                  <a:gd name="T0" fmla="*/ 2 w 52"/>
                  <a:gd name="T1" fmla="*/ 21 h 51"/>
                  <a:gd name="T2" fmla="*/ 5 w 52"/>
                  <a:gd name="T3" fmla="*/ 39 h 51"/>
                  <a:gd name="T4" fmla="*/ 19 w 52"/>
                  <a:gd name="T5" fmla="*/ 50 h 51"/>
                  <a:gd name="T6" fmla="*/ 25 w 52"/>
                  <a:gd name="T7" fmla="*/ 51 h 51"/>
                  <a:gd name="T8" fmla="*/ 48 w 52"/>
                  <a:gd name="T9" fmla="*/ 33 h 51"/>
                  <a:gd name="T10" fmla="*/ 31 w 52"/>
                  <a:gd name="T11" fmla="*/ 4 h 51"/>
                  <a:gd name="T12" fmla="*/ 2 w 52"/>
                  <a:gd name="T1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" y="21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6" y="43"/>
                      <a:pt x="48" y="33"/>
                    </a:cubicBezTo>
                    <a:cubicBezTo>
                      <a:pt x="52" y="20"/>
                      <a:pt x="44" y="7"/>
                      <a:pt x="31" y="4"/>
                    </a:cubicBezTo>
                    <a:cubicBezTo>
                      <a:pt x="19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2" name="Freeform 6920"/>
              <p:cNvSpPr>
                <a:spLocks/>
              </p:cNvSpPr>
              <p:nvPr/>
            </p:nvSpPr>
            <p:spPr bwMode="auto">
              <a:xfrm>
                <a:off x="27431" y="-16310"/>
                <a:ext cx="138" cy="134"/>
              </a:xfrm>
              <a:custGeom>
                <a:avLst/>
                <a:gdLst>
                  <a:gd name="T0" fmla="*/ 32 w 52"/>
                  <a:gd name="T1" fmla="*/ 3 h 50"/>
                  <a:gd name="T2" fmla="*/ 3 w 52"/>
                  <a:gd name="T3" fmla="*/ 21 h 50"/>
                  <a:gd name="T4" fmla="*/ 21 w 52"/>
                  <a:gd name="T5" fmla="*/ 50 h 50"/>
                  <a:gd name="T6" fmla="*/ 26 w 52"/>
                  <a:gd name="T7" fmla="*/ 50 h 50"/>
                  <a:gd name="T8" fmla="*/ 49 w 52"/>
                  <a:gd name="T9" fmla="*/ 32 h 50"/>
                  <a:gd name="T10" fmla="*/ 3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5" y="6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3" name="Freeform 6921"/>
              <p:cNvSpPr>
                <a:spLocks/>
              </p:cNvSpPr>
              <p:nvPr/>
            </p:nvSpPr>
            <p:spPr bwMode="auto">
              <a:xfrm>
                <a:off x="27399" y="-16144"/>
                <a:ext cx="130" cy="133"/>
              </a:xfrm>
              <a:custGeom>
                <a:avLst/>
                <a:gdLst>
                  <a:gd name="T0" fmla="*/ 1 w 49"/>
                  <a:gd name="T1" fmla="*/ 21 h 50"/>
                  <a:gd name="T2" fmla="*/ 4 w 49"/>
                  <a:gd name="T3" fmla="*/ 39 h 50"/>
                  <a:gd name="T4" fmla="*/ 19 w 49"/>
                  <a:gd name="T5" fmla="*/ 50 h 50"/>
                  <a:gd name="T6" fmla="*/ 24 w 49"/>
                  <a:gd name="T7" fmla="*/ 50 h 50"/>
                  <a:gd name="T8" fmla="*/ 48 w 49"/>
                  <a:gd name="T9" fmla="*/ 31 h 50"/>
                  <a:gd name="T10" fmla="*/ 44 w 49"/>
                  <a:gd name="T11" fmla="*/ 14 h 50"/>
                  <a:gd name="T12" fmla="*/ 29 w 49"/>
                  <a:gd name="T13" fmla="*/ 3 h 50"/>
                  <a:gd name="T14" fmla="*/ 1 w 49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1"/>
                    </a:move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49" y="25"/>
                      <a:pt x="48" y="19"/>
                      <a:pt x="44" y="14"/>
                    </a:cubicBezTo>
                    <a:cubicBezTo>
                      <a:pt x="41" y="8"/>
                      <a:pt x="36" y="4"/>
                      <a:pt x="29" y="3"/>
                    </a:cubicBezTo>
                    <a:cubicBezTo>
                      <a:pt x="17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4" name="Freeform 6922"/>
              <p:cNvSpPr>
                <a:spLocks/>
              </p:cNvSpPr>
              <p:nvPr/>
            </p:nvSpPr>
            <p:spPr bwMode="auto">
              <a:xfrm>
                <a:off x="27361" y="-15976"/>
                <a:ext cx="139" cy="133"/>
              </a:xfrm>
              <a:custGeom>
                <a:avLst/>
                <a:gdLst>
                  <a:gd name="T0" fmla="*/ 2 w 52"/>
                  <a:gd name="T1" fmla="*/ 21 h 50"/>
                  <a:gd name="T2" fmla="*/ 21 w 52"/>
                  <a:gd name="T3" fmla="*/ 49 h 50"/>
                  <a:gd name="T4" fmla="*/ 26 w 52"/>
                  <a:gd name="T5" fmla="*/ 50 h 50"/>
                  <a:gd name="T6" fmla="*/ 49 w 52"/>
                  <a:gd name="T7" fmla="*/ 31 h 50"/>
                  <a:gd name="T8" fmla="*/ 30 w 52"/>
                  <a:gd name="T9" fmla="*/ 2 h 50"/>
                  <a:gd name="T10" fmla="*/ 2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" y="21"/>
                    </a:move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3" y="5"/>
                      <a:pt x="30" y="2"/>
                    </a:cubicBezTo>
                    <a:cubicBezTo>
                      <a:pt x="17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5" name="Freeform 6923"/>
              <p:cNvSpPr>
                <a:spLocks/>
              </p:cNvSpPr>
              <p:nvPr/>
            </p:nvSpPr>
            <p:spPr bwMode="auto">
              <a:xfrm>
                <a:off x="27332" y="-15808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1 w 51"/>
                  <a:gd name="T3" fmla="*/ 49 h 50"/>
                  <a:gd name="T4" fmla="*/ 26 w 51"/>
                  <a:gd name="T5" fmla="*/ 50 h 50"/>
                  <a:gd name="T6" fmla="*/ 49 w 51"/>
                  <a:gd name="T7" fmla="*/ 30 h 50"/>
                  <a:gd name="T8" fmla="*/ 30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3" y="5"/>
                      <a:pt x="30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6" name="Freeform 6924"/>
              <p:cNvSpPr>
                <a:spLocks/>
              </p:cNvSpPr>
              <p:nvPr/>
            </p:nvSpPr>
            <p:spPr bwMode="auto">
              <a:xfrm>
                <a:off x="27305" y="-15637"/>
                <a:ext cx="134" cy="130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6 w 50"/>
                  <a:gd name="T5" fmla="*/ 49 h 49"/>
                  <a:gd name="T6" fmla="*/ 49 w 50"/>
                  <a:gd name="T7" fmla="*/ 29 h 49"/>
                  <a:gd name="T8" fmla="*/ 45 w 50"/>
                  <a:gd name="T9" fmla="*/ 11 h 49"/>
                  <a:gd name="T10" fmla="*/ 29 w 50"/>
                  <a:gd name="T11" fmla="*/ 2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0" y="23"/>
                      <a:pt x="49" y="16"/>
                      <a:pt x="45" y="11"/>
                    </a:cubicBezTo>
                    <a:cubicBezTo>
                      <a:pt x="41" y="6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7" name="Freeform 6925"/>
              <p:cNvSpPr>
                <a:spLocks/>
              </p:cNvSpPr>
              <p:nvPr/>
            </p:nvSpPr>
            <p:spPr bwMode="auto">
              <a:xfrm>
                <a:off x="27249" y="-15122"/>
                <a:ext cx="131" cy="130"/>
              </a:xfrm>
              <a:custGeom>
                <a:avLst/>
                <a:gdLst>
                  <a:gd name="T0" fmla="*/ 27 w 49"/>
                  <a:gd name="T1" fmla="*/ 1 h 49"/>
                  <a:gd name="T2" fmla="*/ 1 w 49"/>
                  <a:gd name="T3" fmla="*/ 23 h 49"/>
                  <a:gd name="T4" fmla="*/ 22 w 49"/>
                  <a:gd name="T5" fmla="*/ 49 h 49"/>
                  <a:gd name="T6" fmla="*/ 25 w 49"/>
                  <a:gd name="T7" fmla="*/ 49 h 49"/>
                  <a:gd name="T8" fmla="*/ 48 w 49"/>
                  <a:gd name="T9" fmla="*/ 27 h 49"/>
                  <a:gd name="T10" fmla="*/ 27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4"/>
                      <a:pt x="40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8" name="Freeform 6926"/>
              <p:cNvSpPr>
                <a:spLocks/>
              </p:cNvSpPr>
              <p:nvPr/>
            </p:nvSpPr>
            <p:spPr bwMode="auto">
              <a:xfrm>
                <a:off x="27236" y="-14949"/>
                <a:ext cx="131" cy="131"/>
              </a:xfrm>
              <a:custGeom>
                <a:avLst/>
                <a:gdLst>
                  <a:gd name="T0" fmla="*/ 23 w 49"/>
                  <a:gd name="T1" fmla="*/ 49 h 49"/>
                  <a:gd name="T2" fmla="*/ 25 w 49"/>
                  <a:gd name="T3" fmla="*/ 49 h 49"/>
                  <a:gd name="T4" fmla="*/ 49 w 49"/>
                  <a:gd name="T5" fmla="*/ 26 h 49"/>
                  <a:gd name="T6" fmla="*/ 43 w 49"/>
                  <a:gd name="T7" fmla="*/ 9 h 49"/>
                  <a:gd name="T8" fmla="*/ 26 w 49"/>
                  <a:gd name="T9" fmla="*/ 1 h 49"/>
                  <a:gd name="T10" fmla="*/ 1 w 49"/>
                  <a:gd name="T11" fmla="*/ 23 h 49"/>
                  <a:gd name="T12" fmla="*/ 23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9" name="Freeform 6927"/>
              <p:cNvSpPr>
                <a:spLocks/>
              </p:cNvSpPr>
              <p:nvPr/>
            </p:nvSpPr>
            <p:spPr bwMode="auto">
              <a:xfrm>
                <a:off x="27228" y="-14773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6 w 49"/>
                  <a:gd name="T9" fmla="*/ 0 h 48"/>
                  <a:gd name="T10" fmla="*/ 24 w 49"/>
                  <a:gd name="T11" fmla="*/ 0 h 48"/>
                  <a:gd name="T12" fmla="*/ 1 w 49"/>
                  <a:gd name="T13" fmla="*/ 23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3"/>
                      <a:pt x="32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0" name="Freeform 6928"/>
              <p:cNvSpPr>
                <a:spLocks/>
              </p:cNvSpPr>
              <p:nvPr/>
            </p:nvSpPr>
            <p:spPr bwMode="auto">
              <a:xfrm>
                <a:off x="27223" y="-14597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4 h 48"/>
                  <a:gd name="T6" fmla="*/ 24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1" name="Freeform 6929"/>
              <p:cNvSpPr>
                <a:spLocks/>
              </p:cNvSpPr>
              <p:nvPr/>
            </p:nvSpPr>
            <p:spPr bwMode="auto">
              <a:xfrm>
                <a:off x="27223" y="-1442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2" name="Freeform 6930"/>
              <p:cNvSpPr>
                <a:spLocks/>
              </p:cNvSpPr>
              <p:nvPr/>
            </p:nvSpPr>
            <p:spPr bwMode="auto">
              <a:xfrm>
                <a:off x="27225" y="-1424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3 w 48"/>
                  <a:gd name="T5" fmla="*/ 0 h 48"/>
                  <a:gd name="T6" fmla="*/ 23 w 48"/>
                  <a:gd name="T7" fmla="*/ 0 h 48"/>
                  <a:gd name="T8" fmla="*/ 7 w 48"/>
                  <a:gd name="T9" fmla="*/ 7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3" name="Freeform 6931"/>
              <p:cNvSpPr>
                <a:spLocks/>
              </p:cNvSpPr>
              <p:nvPr/>
            </p:nvSpPr>
            <p:spPr bwMode="auto">
              <a:xfrm>
                <a:off x="27239" y="-1389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6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23 w 48"/>
                  <a:gd name="T11" fmla="*/ 0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4" name="Freeform 6932"/>
              <p:cNvSpPr>
                <a:spLocks/>
              </p:cNvSpPr>
              <p:nvPr/>
            </p:nvSpPr>
            <p:spPr bwMode="auto">
              <a:xfrm>
                <a:off x="8676" y="-6435"/>
                <a:ext cx="142" cy="134"/>
              </a:xfrm>
              <a:custGeom>
                <a:avLst/>
                <a:gdLst>
                  <a:gd name="T0" fmla="*/ 50 w 53"/>
                  <a:gd name="T1" fmla="*/ 32 h 50"/>
                  <a:gd name="T2" fmla="*/ 32 w 53"/>
                  <a:gd name="T3" fmla="*/ 3 h 50"/>
                  <a:gd name="T4" fmla="*/ 3 w 53"/>
                  <a:gd name="T5" fmla="*/ 21 h 50"/>
                  <a:gd name="T6" fmla="*/ 21 w 53"/>
                  <a:gd name="T7" fmla="*/ 50 h 50"/>
                  <a:gd name="T8" fmla="*/ 27 w 53"/>
                  <a:gd name="T9" fmla="*/ 50 h 50"/>
                  <a:gd name="T10" fmla="*/ 50 w 53"/>
                  <a:gd name="T11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50" y="32"/>
                    </a:move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5" name="Freeform 6933"/>
              <p:cNvSpPr>
                <a:spLocks/>
              </p:cNvSpPr>
              <p:nvPr/>
            </p:nvSpPr>
            <p:spPr bwMode="auto">
              <a:xfrm>
                <a:off x="8844" y="-6397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49 w 51"/>
                  <a:gd name="T5" fmla="*/ 31 h 50"/>
                  <a:gd name="T6" fmla="*/ 46 w 51"/>
                  <a:gd name="T7" fmla="*/ 13 h 50"/>
                  <a:gd name="T8" fmla="*/ 31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25"/>
                      <a:pt x="49" y="19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9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6" name="Freeform 6934"/>
              <p:cNvSpPr>
                <a:spLocks/>
              </p:cNvSpPr>
              <p:nvPr/>
            </p:nvSpPr>
            <p:spPr bwMode="auto">
              <a:xfrm>
                <a:off x="9015" y="-6363"/>
                <a:ext cx="136" cy="134"/>
              </a:xfrm>
              <a:custGeom>
                <a:avLst/>
                <a:gdLst>
                  <a:gd name="T0" fmla="*/ 20 w 51"/>
                  <a:gd name="T1" fmla="*/ 49 h 50"/>
                  <a:gd name="T2" fmla="*/ 25 w 51"/>
                  <a:gd name="T3" fmla="*/ 50 h 50"/>
                  <a:gd name="T4" fmla="*/ 48 w 51"/>
                  <a:gd name="T5" fmla="*/ 31 h 50"/>
                  <a:gd name="T6" fmla="*/ 29 w 51"/>
                  <a:gd name="T7" fmla="*/ 3 h 50"/>
                  <a:gd name="T8" fmla="*/ 1 w 51"/>
                  <a:gd name="T9" fmla="*/ 21 h 50"/>
                  <a:gd name="T10" fmla="*/ 5 w 51"/>
                  <a:gd name="T11" fmla="*/ 39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7" name="Freeform 6935"/>
              <p:cNvSpPr>
                <a:spLocks/>
              </p:cNvSpPr>
              <p:nvPr/>
            </p:nvSpPr>
            <p:spPr bwMode="auto">
              <a:xfrm>
                <a:off x="9183" y="-6331"/>
                <a:ext cx="136" cy="131"/>
              </a:xfrm>
              <a:custGeom>
                <a:avLst/>
                <a:gdLst>
                  <a:gd name="T0" fmla="*/ 21 w 51"/>
                  <a:gd name="T1" fmla="*/ 49 h 49"/>
                  <a:gd name="T2" fmla="*/ 25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1 h 49"/>
                  <a:gd name="T10" fmla="*/ 6 w 51"/>
                  <a:gd name="T11" fmla="*/ 39 h 49"/>
                  <a:gd name="T12" fmla="*/ 21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1" y="49"/>
                    </a:moveTo>
                    <a:cubicBezTo>
                      <a:pt x="22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8"/>
                      <a:pt x="2" y="21"/>
                    </a:cubicBezTo>
                    <a:cubicBezTo>
                      <a:pt x="0" y="28"/>
                      <a:pt x="2" y="34"/>
                      <a:pt x="6" y="39"/>
                    </a:cubicBezTo>
                    <a:cubicBezTo>
                      <a:pt x="9" y="44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8" name="Freeform 6936"/>
              <p:cNvSpPr>
                <a:spLocks/>
              </p:cNvSpPr>
              <p:nvPr/>
            </p:nvSpPr>
            <p:spPr bwMode="auto">
              <a:xfrm>
                <a:off x="9351" y="-6304"/>
                <a:ext cx="133" cy="131"/>
              </a:xfrm>
              <a:custGeom>
                <a:avLst/>
                <a:gdLst>
                  <a:gd name="T0" fmla="*/ 26 w 50"/>
                  <a:gd name="T1" fmla="*/ 49 h 49"/>
                  <a:gd name="T2" fmla="*/ 49 w 50"/>
                  <a:gd name="T3" fmla="*/ 29 h 49"/>
                  <a:gd name="T4" fmla="*/ 45 w 50"/>
                  <a:gd name="T5" fmla="*/ 11 h 49"/>
                  <a:gd name="T6" fmla="*/ 29 w 50"/>
                  <a:gd name="T7" fmla="*/ 2 h 49"/>
                  <a:gd name="T8" fmla="*/ 2 w 50"/>
                  <a:gd name="T9" fmla="*/ 22 h 49"/>
                  <a:gd name="T10" fmla="*/ 22 w 50"/>
                  <a:gd name="T11" fmla="*/ 49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38" y="49"/>
                      <a:pt x="48" y="41"/>
                      <a:pt x="49" y="29"/>
                    </a:cubicBezTo>
                    <a:cubicBezTo>
                      <a:pt x="50" y="23"/>
                      <a:pt x="49" y="16"/>
                      <a:pt x="45" y="11"/>
                    </a:cubicBezTo>
                    <a:cubicBezTo>
                      <a:pt x="41" y="6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9" name="Freeform 6937"/>
              <p:cNvSpPr>
                <a:spLocks/>
              </p:cNvSpPr>
              <p:nvPr/>
            </p:nvSpPr>
            <p:spPr bwMode="auto">
              <a:xfrm>
                <a:off x="9527" y="-6280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48 w 49"/>
                  <a:gd name="T3" fmla="*/ 28 h 49"/>
                  <a:gd name="T4" fmla="*/ 43 w 49"/>
                  <a:gd name="T5" fmla="*/ 11 h 49"/>
                  <a:gd name="T6" fmla="*/ 27 w 49"/>
                  <a:gd name="T7" fmla="*/ 2 h 49"/>
                  <a:gd name="T8" fmla="*/ 1 w 49"/>
                  <a:gd name="T9" fmla="*/ 22 h 49"/>
                  <a:gd name="T10" fmla="*/ 5 w 49"/>
                  <a:gd name="T11" fmla="*/ 40 h 49"/>
                  <a:gd name="T12" fmla="*/ 21 w 49"/>
                  <a:gd name="T13" fmla="*/ 4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36" y="49"/>
                      <a:pt x="46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2"/>
                      <a:pt x="27" y="2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0" name="Freeform 6938"/>
              <p:cNvSpPr>
                <a:spLocks/>
              </p:cNvSpPr>
              <p:nvPr/>
            </p:nvSpPr>
            <p:spPr bwMode="auto">
              <a:xfrm>
                <a:off x="9698" y="-6261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49 w 50"/>
                  <a:gd name="T3" fmla="*/ 28 h 50"/>
                  <a:gd name="T4" fmla="*/ 28 w 50"/>
                  <a:gd name="T5" fmla="*/ 2 h 50"/>
                  <a:gd name="T6" fmla="*/ 1 w 50"/>
                  <a:gd name="T7" fmla="*/ 23 h 50"/>
                  <a:gd name="T8" fmla="*/ 6 w 50"/>
                  <a:gd name="T9" fmla="*/ 41 h 50"/>
                  <a:gd name="T10" fmla="*/ 22 w 50"/>
                  <a:gd name="T11" fmla="*/ 49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7" y="50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1" name="Freeform 6939"/>
              <p:cNvSpPr>
                <a:spLocks/>
              </p:cNvSpPr>
              <p:nvPr/>
            </p:nvSpPr>
            <p:spPr bwMode="auto">
              <a:xfrm>
                <a:off x="9871" y="-6243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2" name="Freeform 6940"/>
              <p:cNvSpPr>
                <a:spLocks/>
              </p:cNvSpPr>
              <p:nvPr/>
            </p:nvSpPr>
            <p:spPr bwMode="auto">
              <a:xfrm>
                <a:off x="10047" y="-6229"/>
                <a:ext cx="130" cy="130"/>
              </a:xfrm>
              <a:custGeom>
                <a:avLst/>
                <a:gdLst>
                  <a:gd name="T0" fmla="*/ 26 w 49"/>
                  <a:gd name="T1" fmla="*/ 1 h 49"/>
                  <a:gd name="T2" fmla="*/ 1 w 49"/>
                  <a:gd name="T3" fmla="*/ 23 h 49"/>
                  <a:gd name="T4" fmla="*/ 7 w 49"/>
                  <a:gd name="T5" fmla="*/ 40 h 49"/>
                  <a:gd name="T6" fmla="*/ 23 w 49"/>
                  <a:gd name="T7" fmla="*/ 48 h 49"/>
                  <a:gd name="T8" fmla="*/ 25 w 49"/>
                  <a:gd name="T9" fmla="*/ 49 h 49"/>
                  <a:gd name="T10" fmla="*/ 48 w 49"/>
                  <a:gd name="T11" fmla="*/ 26 h 49"/>
                  <a:gd name="T12" fmla="*/ 43 w 49"/>
                  <a:gd name="T13" fmla="*/ 9 h 49"/>
                  <a:gd name="T14" fmla="*/ 26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6" y="1"/>
                    </a:move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8" y="4"/>
                      <a:pt x="33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3" name="Freeform 6941"/>
              <p:cNvSpPr>
                <a:spLocks/>
              </p:cNvSpPr>
              <p:nvPr/>
            </p:nvSpPr>
            <p:spPr bwMode="auto">
              <a:xfrm>
                <a:off x="16656" y="-8916"/>
                <a:ext cx="142" cy="133"/>
              </a:xfrm>
              <a:custGeom>
                <a:avLst/>
                <a:gdLst>
                  <a:gd name="T0" fmla="*/ 42 w 53"/>
                  <a:gd name="T1" fmla="*/ 9 h 50"/>
                  <a:gd name="T2" fmla="*/ 9 w 53"/>
                  <a:gd name="T3" fmla="*/ 10 h 50"/>
                  <a:gd name="T4" fmla="*/ 10 w 53"/>
                  <a:gd name="T5" fmla="*/ 44 h 50"/>
                  <a:gd name="T6" fmla="*/ 26 w 53"/>
                  <a:gd name="T7" fmla="*/ 50 h 50"/>
                  <a:gd name="T8" fmla="*/ 44 w 53"/>
                  <a:gd name="T9" fmla="*/ 43 h 50"/>
                  <a:gd name="T10" fmla="*/ 42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2" y="9"/>
                    </a:move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4" y="43"/>
                    </a:cubicBezTo>
                    <a:cubicBezTo>
                      <a:pt x="53" y="33"/>
                      <a:pt x="52" y="18"/>
                      <a:pt x="4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4" name="Freeform 6942"/>
              <p:cNvSpPr>
                <a:spLocks/>
              </p:cNvSpPr>
              <p:nvPr/>
            </p:nvSpPr>
            <p:spPr bwMode="auto">
              <a:xfrm>
                <a:off x="16771" y="-9039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42 w 51"/>
                  <a:gd name="T3" fmla="*/ 42 h 51"/>
                  <a:gd name="T4" fmla="*/ 40 w 51"/>
                  <a:gd name="T5" fmla="*/ 9 h 51"/>
                  <a:gd name="T6" fmla="*/ 6 w 51"/>
                  <a:gd name="T7" fmla="*/ 11 h 51"/>
                  <a:gd name="T8" fmla="*/ 0 w 51"/>
                  <a:gd name="T9" fmla="*/ 28 h 51"/>
                  <a:gd name="T10" fmla="*/ 8 w 51"/>
                  <a:gd name="T11" fmla="*/ 45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1" y="51"/>
                      <a:pt x="37" y="48"/>
                      <a:pt x="42" y="42"/>
                    </a:cubicBezTo>
                    <a:cubicBezTo>
                      <a:pt x="51" y="33"/>
                      <a:pt x="50" y="17"/>
                      <a:pt x="40" y="9"/>
                    </a:cubicBezTo>
                    <a:cubicBezTo>
                      <a:pt x="30" y="0"/>
                      <a:pt x="15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0"/>
                      <a:pt x="8" y="45"/>
                    </a:cubicBezTo>
                    <a:cubicBezTo>
                      <a:pt x="13" y="48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5" name="Freeform 6943"/>
              <p:cNvSpPr>
                <a:spLocks/>
              </p:cNvSpPr>
              <p:nvPr/>
            </p:nvSpPr>
            <p:spPr bwMode="auto">
              <a:xfrm>
                <a:off x="18784" y="-14247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4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42 w 49"/>
                  <a:gd name="T9" fmla="*/ 8 h 48"/>
                  <a:gd name="T10" fmla="*/ 25 w 49"/>
                  <a:gd name="T11" fmla="*/ 0 h 48"/>
                  <a:gd name="T12" fmla="*/ 1 w 49"/>
                  <a:gd name="T13" fmla="*/ 23 h 48"/>
                  <a:gd name="T14" fmla="*/ 7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2" y="45"/>
                      <a:pt x="17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8" y="25"/>
                    </a:cubicBezTo>
                    <a:cubicBezTo>
                      <a:pt x="49" y="18"/>
                      <a:pt x="46" y="12"/>
                      <a:pt x="42" y="8"/>
                    </a:cubicBezTo>
                    <a:cubicBezTo>
                      <a:pt x="37" y="3"/>
                      <a:pt x="32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0"/>
                      <a:pt x="3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6" name="Freeform 6944"/>
              <p:cNvSpPr>
                <a:spLocks/>
              </p:cNvSpPr>
              <p:nvPr/>
            </p:nvSpPr>
            <p:spPr bwMode="auto">
              <a:xfrm>
                <a:off x="18787" y="-1442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7" name="Freeform 6945"/>
              <p:cNvSpPr>
                <a:spLocks/>
              </p:cNvSpPr>
              <p:nvPr/>
            </p:nvSpPr>
            <p:spPr bwMode="auto">
              <a:xfrm>
                <a:off x="18739" y="-15299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6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6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8" name="Freeform 6946"/>
              <p:cNvSpPr>
                <a:spLocks/>
              </p:cNvSpPr>
              <p:nvPr/>
            </p:nvSpPr>
            <p:spPr bwMode="auto">
              <a:xfrm>
                <a:off x="18723" y="-15469"/>
                <a:ext cx="130" cy="130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1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9" name="Freeform 6947"/>
              <p:cNvSpPr>
                <a:spLocks/>
              </p:cNvSpPr>
              <p:nvPr/>
            </p:nvSpPr>
            <p:spPr bwMode="auto">
              <a:xfrm>
                <a:off x="18699" y="-15640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9 h 49"/>
                  <a:gd name="T6" fmla="*/ 24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2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0" name="Freeform 6948"/>
              <p:cNvSpPr>
                <a:spLocks/>
              </p:cNvSpPr>
              <p:nvPr/>
            </p:nvSpPr>
            <p:spPr bwMode="auto">
              <a:xfrm>
                <a:off x="18669" y="-15811"/>
                <a:ext cx="136" cy="134"/>
              </a:xfrm>
              <a:custGeom>
                <a:avLst/>
                <a:gdLst>
                  <a:gd name="T0" fmla="*/ 22 w 51"/>
                  <a:gd name="T1" fmla="*/ 3 h 50"/>
                  <a:gd name="T2" fmla="*/ 2 w 51"/>
                  <a:gd name="T3" fmla="*/ 30 h 50"/>
                  <a:gd name="T4" fmla="*/ 25 w 51"/>
                  <a:gd name="T5" fmla="*/ 50 h 50"/>
                  <a:gd name="T6" fmla="*/ 29 w 51"/>
                  <a:gd name="T7" fmla="*/ 50 h 50"/>
                  <a:gd name="T8" fmla="*/ 49 w 51"/>
                  <a:gd name="T9" fmla="*/ 22 h 50"/>
                  <a:gd name="T10" fmla="*/ 22 w 51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3"/>
                    </a:move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29" y="50"/>
                    </a:cubicBezTo>
                    <a:cubicBezTo>
                      <a:pt x="42" y="48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1" name="Freeform 6949"/>
              <p:cNvSpPr>
                <a:spLocks/>
              </p:cNvSpPr>
              <p:nvPr/>
            </p:nvSpPr>
            <p:spPr bwMode="auto">
              <a:xfrm>
                <a:off x="18637" y="-15979"/>
                <a:ext cx="139" cy="133"/>
              </a:xfrm>
              <a:custGeom>
                <a:avLst/>
                <a:gdLst>
                  <a:gd name="T0" fmla="*/ 22 w 52"/>
                  <a:gd name="T1" fmla="*/ 3 h 50"/>
                  <a:gd name="T2" fmla="*/ 3 w 52"/>
                  <a:gd name="T3" fmla="*/ 31 h 50"/>
                  <a:gd name="T4" fmla="*/ 26 w 52"/>
                  <a:gd name="T5" fmla="*/ 50 h 50"/>
                  <a:gd name="T6" fmla="*/ 30 w 52"/>
                  <a:gd name="T7" fmla="*/ 50 h 50"/>
                  <a:gd name="T8" fmla="*/ 50 w 52"/>
                  <a:gd name="T9" fmla="*/ 22 h 50"/>
                  <a:gd name="T10" fmla="*/ 22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3"/>
                    </a:moveTo>
                    <a:cubicBezTo>
                      <a:pt x="9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0" y="50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2" name="Freeform 6950"/>
              <p:cNvSpPr>
                <a:spLocks/>
              </p:cNvSpPr>
              <p:nvPr/>
            </p:nvSpPr>
            <p:spPr bwMode="auto">
              <a:xfrm>
                <a:off x="18605" y="-16144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49 h 50"/>
                  <a:gd name="T4" fmla="*/ 49 w 52"/>
                  <a:gd name="T5" fmla="*/ 21 h 50"/>
                  <a:gd name="T6" fmla="*/ 21 w 52"/>
                  <a:gd name="T7" fmla="*/ 2 h 50"/>
                  <a:gd name="T8" fmla="*/ 2 w 52"/>
                  <a:gd name="T9" fmla="*/ 31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9" y="49"/>
                      <a:pt x="30" y="49"/>
                    </a:cubicBezTo>
                    <a:cubicBezTo>
                      <a:pt x="43" y="46"/>
                      <a:pt x="52" y="34"/>
                      <a:pt x="49" y="21"/>
                    </a:cubicBezTo>
                    <a:cubicBezTo>
                      <a:pt x="46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3" name="Freeform 6951"/>
              <p:cNvSpPr>
                <a:spLocks/>
              </p:cNvSpPr>
              <p:nvPr/>
            </p:nvSpPr>
            <p:spPr bwMode="auto">
              <a:xfrm>
                <a:off x="27452" y="-17084"/>
                <a:ext cx="144" cy="137"/>
              </a:xfrm>
              <a:custGeom>
                <a:avLst/>
                <a:gdLst>
                  <a:gd name="T0" fmla="*/ 19 w 54"/>
                  <a:gd name="T1" fmla="*/ 50 h 51"/>
                  <a:gd name="T2" fmla="*/ 27 w 54"/>
                  <a:gd name="T3" fmla="*/ 51 h 51"/>
                  <a:gd name="T4" fmla="*/ 50 w 54"/>
                  <a:gd name="T5" fmla="*/ 35 h 51"/>
                  <a:gd name="T6" fmla="*/ 35 w 54"/>
                  <a:gd name="T7" fmla="*/ 4 h 51"/>
                  <a:gd name="T8" fmla="*/ 4 w 54"/>
                  <a:gd name="T9" fmla="*/ 19 h 51"/>
                  <a:gd name="T10" fmla="*/ 19 w 54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50"/>
                    </a:move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50" y="35"/>
                    </a:cubicBezTo>
                    <a:cubicBezTo>
                      <a:pt x="54" y="22"/>
                      <a:pt x="47" y="9"/>
                      <a:pt x="35" y="4"/>
                    </a:cubicBezTo>
                    <a:cubicBezTo>
                      <a:pt x="22" y="0"/>
                      <a:pt x="9" y="7"/>
                      <a:pt x="4" y="19"/>
                    </a:cubicBezTo>
                    <a:cubicBezTo>
                      <a:pt x="0" y="32"/>
                      <a:pt x="7" y="45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4" name="Freeform 6952"/>
              <p:cNvSpPr>
                <a:spLocks/>
              </p:cNvSpPr>
              <p:nvPr/>
            </p:nvSpPr>
            <p:spPr bwMode="auto">
              <a:xfrm>
                <a:off x="27407" y="-16923"/>
                <a:ext cx="138" cy="136"/>
              </a:xfrm>
              <a:custGeom>
                <a:avLst/>
                <a:gdLst>
                  <a:gd name="T0" fmla="*/ 18 w 52"/>
                  <a:gd name="T1" fmla="*/ 50 h 51"/>
                  <a:gd name="T2" fmla="*/ 25 w 52"/>
                  <a:gd name="T3" fmla="*/ 51 h 51"/>
                  <a:gd name="T4" fmla="*/ 48 w 52"/>
                  <a:gd name="T5" fmla="*/ 34 h 51"/>
                  <a:gd name="T6" fmla="*/ 32 w 52"/>
                  <a:gd name="T7" fmla="*/ 4 h 51"/>
                  <a:gd name="T8" fmla="*/ 2 w 52"/>
                  <a:gd name="T9" fmla="*/ 20 h 51"/>
                  <a:gd name="T10" fmla="*/ 4 w 52"/>
                  <a:gd name="T11" fmla="*/ 38 h 51"/>
                  <a:gd name="T12" fmla="*/ 18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0"/>
                    </a:moveTo>
                    <a:cubicBezTo>
                      <a:pt x="20" y="50"/>
                      <a:pt x="22" y="51"/>
                      <a:pt x="25" y="51"/>
                    </a:cubicBezTo>
                    <a:cubicBezTo>
                      <a:pt x="35" y="51"/>
                      <a:pt x="45" y="44"/>
                      <a:pt x="48" y="34"/>
                    </a:cubicBezTo>
                    <a:cubicBezTo>
                      <a:pt x="52" y="22"/>
                      <a:pt x="45" y="8"/>
                      <a:pt x="32" y="4"/>
                    </a:cubicBezTo>
                    <a:cubicBezTo>
                      <a:pt x="20" y="0"/>
                      <a:pt x="6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5" name="Freeform 6953"/>
              <p:cNvSpPr>
                <a:spLocks/>
              </p:cNvSpPr>
              <p:nvPr/>
            </p:nvSpPr>
            <p:spPr bwMode="auto">
              <a:xfrm>
                <a:off x="27359" y="-16761"/>
                <a:ext cx="133" cy="134"/>
              </a:xfrm>
              <a:custGeom>
                <a:avLst/>
                <a:gdLst>
                  <a:gd name="T0" fmla="*/ 32 w 50"/>
                  <a:gd name="T1" fmla="*/ 3 h 50"/>
                  <a:gd name="T2" fmla="*/ 2 w 50"/>
                  <a:gd name="T3" fmla="*/ 20 h 50"/>
                  <a:gd name="T4" fmla="*/ 4 w 50"/>
                  <a:gd name="T5" fmla="*/ 38 h 50"/>
                  <a:gd name="T6" fmla="*/ 18 w 50"/>
                  <a:gd name="T7" fmla="*/ 49 h 50"/>
                  <a:gd name="T8" fmla="*/ 25 w 50"/>
                  <a:gd name="T9" fmla="*/ 50 h 50"/>
                  <a:gd name="T10" fmla="*/ 48 w 50"/>
                  <a:gd name="T11" fmla="*/ 33 h 50"/>
                  <a:gd name="T12" fmla="*/ 46 w 50"/>
                  <a:gd name="T13" fmla="*/ 15 h 50"/>
                  <a:gd name="T14" fmla="*/ 32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2" y="3"/>
                    </a:moveTo>
                    <a:cubicBezTo>
                      <a:pt x="19" y="0"/>
                      <a:pt x="6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ubicBezTo>
                      <a:pt x="20" y="50"/>
                      <a:pt x="23" y="50"/>
                      <a:pt x="25" y="50"/>
                    </a:cubicBezTo>
                    <a:cubicBezTo>
                      <a:pt x="35" y="50"/>
                      <a:pt x="45" y="43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3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6" name="Freeform 6954"/>
              <p:cNvSpPr>
                <a:spLocks/>
              </p:cNvSpPr>
              <p:nvPr/>
            </p:nvSpPr>
            <p:spPr bwMode="auto">
              <a:xfrm>
                <a:off x="27311" y="-16598"/>
                <a:ext cx="136" cy="133"/>
              </a:xfrm>
              <a:custGeom>
                <a:avLst/>
                <a:gdLst>
                  <a:gd name="T0" fmla="*/ 3 w 51"/>
                  <a:gd name="T1" fmla="*/ 20 h 50"/>
                  <a:gd name="T2" fmla="*/ 20 w 51"/>
                  <a:gd name="T3" fmla="*/ 49 h 50"/>
                  <a:gd name="T4" fmla="*/ 26 w 51"/>
                  <a:gd name="T5" fmla="*/ 50 h 50"/>
                  <a:gd name="T6" fmla="*/ 49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0"/>
                    </a:moveTo>
                    <a:cubicBezTo>
                      <a:pt x="0" y="33"/>
                      <a:pt x="7" y="46"/>
                      <a:pt x="20" y="49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8" y="5"/>
                      <a:pt x="32" y="3"/>
                    </a:cubicBezTo>
                    <a:cubicBezTo>
                      <a:pt x="20" y="0"/>
                      <a:pt x="6" y="7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7" name="Freeform 6955"/>
              <p:cNvSpPr>
                <a:spLocks/>
              </p:cNvSpPr>
              <p:nvPr/>
            </p:nvSpPr>
            <p:spPr bwMode="auto">
              <a:xfrm>
                <a:off x="27268" y="-16435"/>
                <a:ext cx="136" cy="133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50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3"/>
                      <a:pt x="8" y="46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4" y="9"/>
                      <a:pt x="38" y="5"/>
                      <a:pt x="32" y="3"/>
                    </a:cubicBezTo>
                    <a:cubicBezTo>
                      <a:pt x="20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8" name="Freeform 6956"/>
              <p:cNvSpPr>
                <a:spLocks/>
              </p:cNvSpPr>
              <p:nvPr/>
            </p:nvSpPr>
            <p:spPr bwMode="auto">
              <a:xfrm>
                <a:off x="27233" y="-16270"/>
                <a:ext cx="134" cy="134"/>
              </a:xfrm>
              <a:custGeom>
                <a:avLst/>
                <a:gdLst>
                  <a:gd name="T0" fmla="*/ 2 w 50"/>
                  <a:gd name="T1" fmla="*/ 21 h 50"/>
                  <a:gd name="T2" fmla="*/ 5 w 50"/>
                  <a:gd name="T3" fmla="*/ 39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2 h 50"/>
                  <a:gd name="T10" fmla="*/ 45 w 50"/>
                  <a:gd name="T11" fmla="*/ 14 h 50"/>
                  <a:gd name="T12" fmla="*/ 30 w 50"/>
                  <a:gd name="T13" fmla="*/ 3 h 50"/>
                  <a:gd name="T14" fmla="*/ 2 w 50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3" y="48"/>
                      <a:pt x="20" y="50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0" y="25"/>
                      <a:pt x="49" y="19"/>
                      <a:pt x="45" y="14"/>
                    </a:cubicBezTo>
                    <a:cubicBezTo>
                      <a:pt x="42" y="8"/>
                      <a:pt x="37" y="4"/>
                      <a:pt x="30" y="3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" name="Freeform 6957"/>
              <p:cNvSpPr>
                <a:spLocks/>
              </p:cNvSpPr>
              <p:nvPr/>
            </p:nvSpPr>
            <p:spPr bwMode="auto">
              <a:xfrm>
                <a:off x="27199" y="-16102"/>
                <a:ext cx="136" cy="131"/>
              </a:xfrm>
              <a:custGeom>
                <a:avLst/>
                <a:gdLst>
                  <a:gd name="T0" fmla="*/ 30 w 51"/>
                  <a:gd name="T1" fmla="*/ 2 h 49"/>
                  <a:gd name="T2" fmla="*/ 1 w 51"/>
                  <a:gd name="T3" fmla="*/ 21 h 49"/>
                  <a:gd name="T4" fmla="*/ 5 w 51"/>
                  <a:gd name="T5" fmla="*/ 39 h 49"/>
                  <a:gd name="T6" fmla="*/ 20 w 51"/>
                  <a:gd name="T7" fmla="*/ 49 h 49"/>
                  <a:gd name="T8" fmla="*/ 25 w 51"/>
                  <a:gd name="T9" fmla="*/ 49 h 49"/>
                  <a:gd name="T10" fmla="*/ 48 w 51"/>
                  <a:gd name="T11" fmla="*/ 30 h 49"/>
                  <a:gd name="T12" fmla="*/ 30 w 51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30" y="2"/>
                    </a:move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51" y="18"/>
                      <a:pt x="43" y="5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0" name="Freeform 6958"/>
              <p:cNvSpPr>
                <a:spLocks/>
              </p:cNvSpPr>
              <p:nvPr/>
            </p:nvSpPr>
            <p:spPr bwMode="auto">
              <a:xfrm>
                <a:off x="27135" y="-15765"/>
                <a:ext cx="138" cy="130"/>
              </a:xfrm>
              <a:custGeom>
                <a:avLst/>
                <a:gdLst>
                  <a:gd name="T0" fmla="*/ 3 w 52"/>
                  <a:gd name="T1" fmla="*/ 22 h 49"/>
                  <a:gd name="T2" fmla="*/ 22 w 52"/>
                  <a:gd name="T3" fmla="*/ 49 h 49"/>
                  <a:gd name="T4" fmla="*/ 26 w 52"/>
                  <a:gd name="T5" fmla="*/ 49 h 49"/>
                  <a:gd name="T6" fmla="*/ 50 w 52"/>
                  <a:gd name="T7" fmla="*/ 29 h 49"/>
                  <a:gd name="T8" fmla="*/ 30 w 52"/>
                  <a:gd name="T9" fmla="*/ 2 h 49"/>
                  <a:gd name="T10" fmla="*/ 3 w 52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3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50" y="29"/>
                    </a:cubicBezTo>
                    <a:cubicBezTo>
                      <a:pt x="52" y="16"/>
                      <a:pt x="43" y="4"/>
                      <a:pt x="30" y="2"/>
                    </a:cubicBezTo>
                    <a:cubicBezTo>
                      <a:pt x="17" y="0"/>
                      <a:pt x="5" y="9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1" name="Freeform 6959"/>
              <p:cNvSpPr>
                <a:spLocks/>
              </p:cNvSpPr>
              <p:nvPr/>
            </p:nvSpPr>
            <p:spPr bwMode="auto">
              <a:xfrm>
                <a:off x="27089" y="-15424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3 w 51"/>
                  <a:gd name="T3" fmla="*/ 49 h 49"/>
                  <a:gd name="T4" fmla="*/ 26 w 51"/>
                  <a:gd name="T5" fmla="*/ 49 h 49"/>
                  <a:gd name="T6" fmla="*/ 49 w 51"/>
                  <a:gd name="T7" fmla="*/ 28 h 49"/>
                  <a:gd name="T8" fmla="*/ 28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2" name="Freeform 6960"/>
              <p:cNvSpPr>
                <a:spLocks/>
              </p:cNvSpPr>
              <p:nvPr/>
            </p:nvSpPr>
            <p:spPr bwMode="auto">
              <a:xfrm>
                <a:off x="27073" y="-15253"/>
                <a:ext cx="131" cy="131"/>
              </a:xfrm>
              <a:custGeom>
                <a:avLst/>
                <a:gdLst>
                  <a:gd name="T0" fmla="*/ 1 w 49"/>
                  <a:gd name="T1" fmla="*/ 23 h 49"/>
                  <a:gd name="T2" fmla="*/ 6 w 49"/>
                  <a:gd name="T3" fmla="*/ 40 h 49"/>
                  <a:gd name="T4" fmla="*/ 22 w 49"/>
                  <a:gd name="T5" fmla="*/ 49 h 49"/>
                  <a:gd name="T6" fmla="*/ 25 w 49"/>
                  <a:gd name="T7" fmla="*/ 49 h 49"/>
                  <a:gd name="T8" fmla="*/ 48 w 49"/>
                  <a:gd name="T9" fmla="*/ 28 h 49"/>
                  <a:gd name="T10" fmla="*/ 43 w 49"/>
                  <a:gd name="T11" fmla="*/ 10 h 49"/>
                  <a:gd name="T12" fmla="*/ 27 w 49"/>
                  <a:gd name="T13" fmla="*/ 2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3" name="Freeform 6961"/>
              <p:cNvSpPr>
                <a:spLocks/>
              </p:cNvSpPr>
              <p:nvPr/>
            </p:nvSpPr>
            <p:spPr bwMode="auto">
              <a:xfrm>
                <a:off x="27060" y="-15080"/>
                <a:ext cx="128" cy="131"/>
              </a:xfrm>
              <a:custGeom>
                <a:avLst/>
                <a:gdLst>
                  <a:gd name="T0" fmla="*/ 6 w 48"/>
                  <a:gd name="T1" fmla="*/ 40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7 h 49"/>
                  <a:gd name="T8" fmla="*/ 42 w 48"/>
                  <a:gd name="T9" fmla="*/ 10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1"/>
                      <a:pt x="46" y="14"/>
                      <a:pt x="42" y="10"/>
                    </a:cubicBezTo>
                    <a:cubicBezTo>
                      <a:pt x="38" y="5"/>
                      <a:pt x="32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4" name="Freeform 6962"/>
              <p:cNvSpPr>
                <a:spLocks/>
              </p:cNvSpPr>
              <p:nvPr/>
            </p:nvSpPr>
            <p:spPr bwMode="auto">
              <a:xfrm>
                <a:off x="27049" y="-14904"/>
                <a:ext cx="128" cy="128"/>
              </a:xfrm>
              <a:custGeom>
                <a:avLst/>
                <a:gdLst>
                  <a:gd name="T0" fmla="*/ 25 w 48"/>
                  <a:gd name="T1" fmla="*/ 0 h 48"/>
                  <a:gd name="T2" fmla="*/ 24 w 48"/>
                  <a:gd name="T3" fmla="*/ 0 h 48"/>
                  <a:gd name="T4" fmla="*/ 0 w 48"/>
                  <a:gd name="T5" fmla="*/ 23 h 48"/>
                  <a:gd name="T6" fmla="*/ 6 w 48"/>
                  <a:gd name="T7" fmla="*/ 40 h 48"/>
                  <a:gd name="T8" fmla="*/ 22 w 48"/>
                  <a:gd name="T9" fmla="*/ 48 h 48"/>
                  <a:gd name="T10" fmla="*/ 24 w 48"/>
                  <a:gd name="T11" fmla="*/ 48 h 48"/>
                  <a:gd name="T12" fmla="*/ 48 w 48"/>
                  <a:gd name="T13" fmla="*/ 26 h 48"/>
                  <a:gd name="T14" fmla="*/ 25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6"/>
                    </a:cubicBezTo>
                    <a:cubicBezTo>
                      <a:pt x="48" y="12"/>
                      <a:pt x="38" y="1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5" name="Freeform 6963"/>
              <p:cNvSpPr>
                <a:spLocks/>
              </p:cNvSpPr>
              <p:nvPr/>
            </p:nvSpPr>
            <p:spPr bwMode="auto">
              <a:xfrm>
                <a:off x="27039" y="-14728"/>
                <a:ext cx="130" cy="126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9 w 49"/>
                  <a:gd name="T5" fmla="*/ 24 h 47"/>
                  <a:gd name="T6" fmla="*/ 25 w 49"/>
                  <a:gd name="T7" fmla="*/ 0 h 47"/>
                  <a:gd name="T8" fmla="*/ 1 w 49"/>
                  <a:gd name="T9" fmla="*/ 23 h 47"/>
                  <a:gd name="T10" fmla="*/ 24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9" y="24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6" name="Freeform 6964"/>
              <p:cNvSpPr>
                <a:spLocks/>
              </p:cNvSpPr>
              <p:nvPr/>
            </p:nvSpPr>
            <p:spPr bwMode="auto">
              <a:xfrm>
                <a:off x="27036" y="-14554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1 w 48"/>
                  <a:gd name="T9" fmla="*/ 8 h 48"/>
                  <a:gd name="T10" fmla="*/ 24 w 48"/>
                  <a:gd name="T11" fmla="*/ 0 h 48"/>
                  <a:gd name="T12" fmla="*/ 0 w 48"/>
                  <a:gd name="T13" fmla="*/ 24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1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7" name="Freeform 6965"/>
              <p:cNvSpPr>
                <a:spLocks/>
              </p:cNvSpPr>
              <p:nvPr/>
            </p:nvSpPr>
            <p:spPr bwMode="auto">
              <a:xfrm>
                <a:off x="27036" y="-14375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1 w 48"/>
                  <a:gd name="T5" fmla="*/ 40 h 47"/>
                  <a:gd name="T6" fmla="*/ 48 w 48"/>
                  <a:gd name="T7" fmla="*/ 23 h 47"/>
                  <a:gd name="T8" fmla="*/ 24 w 48"/>
                  <a:gd name="T9" fmla="*/ 0 h 47"/>
                  <a:gd name="T10" fmla="*/ 7 w 48"/>
                  <a:gd name="T11" fmla="*/ 7 h 47"/>
                  <a:gd name="T12" fmla="*/ 0 w 48"/>
                  <a:gd name="T13" fmla="*/ 23 h 47"/>
                  <a:gd name="T14" fmla="*/ 24 w 48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0" y="47"/>
                      <a:pt x="36" y="45"/>
                      <a:pt x="41" y="40"/>
                    </a:cubicBezTo>
                    <a:cubicBezTo>
                      <a:pt x="45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3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8" name="Freeform 6966"/>
              <p:cNvSpPr>
                <a:spLocks/>
              </p:cNvSpPr>
              <p:nvPr/>
            </p:nvSpPr>
            <p:spPr bwMode="auto">
              <a:xfrm>
                <a:off x="27039" y="-14199"/>
                <a:ext cx="128" cy="125"/>
              </a:xfrm>
              <a:custGeom>
                <a:avLst/>
                <a:gdLst>
                  <a:gd name="T0" fmla="*/ 25 w 48"/>
                  <a:gd name="T1" fmla="*/ 47 h 47"/>
                  <a:gd name="T2" fmla="*/ 48 w 48"/>
                  <a:gd name="T3" fmla="*/ 23 h 47"/>
                  <a:gd name="T4" fmla="*/ 24 w 48"/>
                  <a:gd name="T5" fmla="*/ 0 h 47"/>
                  <a:gd name="T6" fmla="*/ 24 w 48"/>
                  <a:gd name="T7" fmla="*/ 0 h 47"/>
                  <a:gd name="T8" fmla="*/ 0 w 48"/>
                  <a:gd name="T9" fmla="*/ 24 h 47"/>
                  <a:gd name="T10" fmla="*/ 24 w 48"/>
                  <a:gd name="T11" fmla="*/ 47 h 47"/>
                  <a:gd name="T12" fmla="*/ 25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5" y="47"/>
                    </a:move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9" name="Freeform 6967"/>
              <p:cNvSpPr>
                <a:spLocks/>
              </p:cNvSpPr>
              <p:nvPr/>
            </p:nvSpPr>
            <p:spPr bwMode="auto">
              <a:xfrm>
                <a:off x="27044" y="-14026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26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4 w 49"/>
                  <a:gd name="T9" fmla="*/ 0 h 48"/>
                  <a:gd name="T10" fmla="*/ 7 w 49"/>
                  <a:gd name="T11" fmla="*/ 8 h 48"/>
                  <a:gd name="T12" fmla="*/ 1 w 49"/>
                  <a:gd name="T13" fmla="*/ 25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0" name="Freeform 6968"/>
              <p:cNvSpPr>
                <a:spLocks/>
              </p:cNvSpPr>
              <p:nvPr/>
            </p:nvSpPr>
            <p:spPr bwMode="auto">
              <a:xfrm>
                <a:off x="27055" y="-13850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23 w 48"/>
                  <a:gd name="T3" fmla="*/ 0 h 47"/>
                  <a:gd name="T4" fmla="*/ 0 w 48"/>
                  <a:gd name="T5" fmla="*/ 25 h 47"/>
                  <a:gd name="T6" fmla="*/ 24 w 48"/>
                  <a:gd name="T7" fmla="*/ 47 h 47"/>
                  <a:gd name="T8" fmla="*/ 26 w 48"/>
                  <a:gd name="T9" fmla="*/ 47 h 47"/>
                  <a:gd name="T10" fmla="*/ 42 w 48"/>
                  <a:gd name="T11" fmla="*/ 39 h 47"/>
                  <a:gd name="T12" fmla="*/ 48 w 48"/>
                  <a:gd name="T13" fmla="*/ 22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2" y="47"/>
                      <a:pt x="38" y="44"/>
                      <a:pt x="42" y="39"/>
                    </a:cubicBezTo>
                    <a:cubicBezTo>
                      <a:pt x="46" y="34"/>
                      <a:pt x="48" y="28"/>
                      <a:pt x="48" y="22"/>
                    </a:cubicBezTo>
                    <a:cubicBezTo>
                      <a:pt x="47" y="9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1" name="Freeform 6969"/>
              <p:cNvSpPr>
                <a:spLocks/>
              </p:cNvSpPr>
              <p:nvPr/>
            </p:nvSpPr>
            <p:spPr bwMode="auto">
              <a:xfrm>
                <a:off x="8759" y="-6224"/>
                <a:ext cx="139" cy="133"/>
              </a:xfrm>
              <a:custGeom>
                <a:avLst/>
                <a:gdLst>
                  <a:gd name="T0" fmla="*/ 49 w 52"/>
                  <a:gd name="T1" fmla="*/ 31 h 50"/>
                  <a:gd name="T2" fmla="*/ 31 w 52"/>
                  <a:gd name="T3" fmla="*/ 3 h 50"/>
                  <a:gd name="T4" fmla="*/ 3 w 52"/>
                  <a:gd name="T5" fmla="*/ 21 h 50"/>
                  <a:gd name="T6" fmla="*/ 21 w 52"/>
                  <a:gd name="T7" fmla="*/ 49 h 50"/>
                  <a:gd name="T8" fmla="*/ 26 w 52"/>
                  <a:gd name="T9" fmla="*/ 50 h 50"/>
                  <a:gd name="T10" fmla="*/ 49 w 52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9" y="31"/>
                    </a:moveTo>
                    <a:cubicBezTo>
                      <a:pt x="52" y="19"/>
                      <a:pt x="44" y="6"/>
                      <a:pt x="31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2" name="Freeform 6970"/>
              <p:cNvSpPr>
                <a:spLocks/>
              </p:cNvSpPr>
              <p:nvPr/>
            </p:nvSpPr>
            <p:spPr bwMode="auto">
              <a:xfrm>
                <a:off x="8930" y="-6189"/>
                <a:ext cx="130" cy="133"/>
              </a:xfrm>
              <a:custGeom>
                <a:avLst/>
                <a:gdLst>
                  <a:gd name="T0" fmla="*/ 20 w 49"/>
                  <a:gd name="T1" fmla="*/ 50 h 50"/>
                  <a:gd name="T2" fmla="*/ 25 w 49"/>
                  <a:gd name="T3" fmla="*/ 50 h 50"/>
                  <a:gd name="T4" fmla="*/ 48 w 49"/>
                  <a:gd name="T5" fmla="*/ 31 h 50"/>
                  <a:gd name="T6" fmla="*/ 45 w 49"/>
                  <a:gd name="T7" fmla="*/ 13 h 50"/>
                  <a:gd name="T8" fmla="*/ 29 w 49"/>
                  <a:gd name="T9" fmla="*/ 3 h 50"/>
                  <a:gd name="T10" fmla="*/ 1 w 49"/>
                  <a:gd name="T11" fmla="*/ 21 h 50"/>
                  <a:gd name="T12" fmla="*/ 5 w 49"/>
                  <a:gd name="T13" fmla="*/ 39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5"/>
                      <a:pt x="48" y="18"/>
                      <a:pt x="45" y="13"/>
                    </a:cubicBezTo>
                    <a:cubicBezTo>
                      <a:pt x="41" y="8"/>
                      <a:pt x="36" y="4"/>
                      <a:pt x="29" y="3"/>
                    </a:cubicBezTo>
                    <a:cubicBezTo>
                      <a:pt x="16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3" name="Freeform 6971"/>
              <p:cNvSpPr>
                <a:spLocks/>
              </p:cNvSpPr>
              <p:nvPr/>
            </p:nvSpPr>
            <p:spPr bwMode="auto">
              <a:xfrm>
                <a:off x="9098" y="-6157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48 w 50"/>
                  <a:gd name="T3" fmla="*/ 30 h 50"/>
                  <a:gd name="T4" fmla="*/ 45 w 50"/>
                  <a:gd name="T5" fmla="*/ 12 h 50"/>
                  <a:gd name="T6" fmla="*/ 29 w 50"/>
                  <a:gd name="T7" fmla="*/ 2 h 50"/>
                  <a:gd name="T8" fmla="*/ 1 w 50"/>
                  <a:gd name="T9" fmla="*/ 22 h 50"/>
                  <a:gd name="T10" fmla="*/ 5 w 50"/>
                  <a:gd name="T11" fmla="*/ 39 h 50"/>
                  <a:gd name="T12" fmla="*/ 21 w 50"/>
                  <a:gd name="T13" fmla="*/ 49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6" y="50"/>
                      <a:pt x="46" y="41"/>
                      <a:pt x="48" y="30"/>
                    </a:cubicBezTo>
                    <a:cubicBezTo>
                      <a:pt x="50" y="24"/>
                      <a:pt x="48" y="17"/>
                      <a:pt x="45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4" name="Freeform 6972"/>
              <p:cNvSpPr>
                <a:spLocks/>
              </p:cNvSpPr>
              <p:nvPr/>
            </p:nvSpPr>
            <p:spPr bwMode="auto">
              <a:xfrm>
                <a:off x="9268" y="-6128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48 w 49"/>
                  <a:gd name="T3" fmla="*/ 29 h 49"/>
                  <a:gd name="T4" fmla="*/ 44 w 49"/>
                  <a:gd name="T5" fmla="*/ 11 h 49"/>
                  <a:gd name="T6" fmla="*/ 28 w 49"/>
                  <a:gd name="T7" fmla="*/ 2 h 49"/>
                  <a:gd name="T8" fmla="*/ 1 w 49"/>
                  <a:gd name="T9" fmla="*/ 22 h 49"/>
                  <a:gd name="T10" fmla="*/ 5 w 49"/>
                  <a:gd name="T11" fmla="*/ 39 h 49"/>
                  <a:gd name="T12" fmla="*/ 21 w 49"/>
                  <a:gd name="T13" fmla="*/ 4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8" y="17"/>
                      <a:pt x="44" y="11"/>
                    </a:cubicBezTo>
                    <a:cubicBezTo>
                      <a:pt x="40" y="6"/>
                      <a:pt x="35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4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5" name="Freeform 6973"/>
              <p:cNvSpPr>
                <a:spLocks/>
              </p:cNvSpPr>
              <p:nvPr/>
            </p:nvSpPr>
            <p:spPr bwMode="auto">
              <a:xfrm>
                <a:off x="9436" y="-6104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6" name="Freeform 6974"/>
              <p:cNvSpPr>
                <a:spLocks/>
              </p:cNvSpPr>
              <p:nvPr/>
            </p:nvSpPr>
            <p:spPr bwMode="auto">
              <a:xfrm>
                <a:off x="9612" y="-6083"/>
                <a:ext cx="134" cy="131"/>
              </a:xfrm>
              <a:custGeom>
                <a:avLst/>
                <a:gdLst>
                  <a:gd name="T0" fmla="*/ 21 w 50"/>
                  <a:gd name="T1" fmla="*/ 49 h 49"/>
                  <a:gd name="T2" fmla="*/ 24 w 50"/>
                  <a:gd name="T3" fmla="*/ 49 h 49"/>
                  <a:gd name="T4" fmla="*/ 48 w 50"/>
                  <a:gd name="T5" fmla="*/ 28 h 49"/>
                  <a:gd name="T6" fmla="*/ 27 w 50"/>
                  <a:gd name="T7" fmla="*/ 2 h 49"/>
                  <a:gd name="T8" fmla="*/ 1 w 50"/>
                  <a:gd name="T9" fmla="*/ 23 h 49"/>
                  <a:gd name="T10" fmla="*/ 6 w 50"/>
                  <a:gd name="T11" fmla="*/ 40 h 49"/>
                  <a:gd name="T12" fmla="*/ 21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7" name="Freeform 6975"/>
              <p:cNvSpPr>
                <a:spLocks/>
              </p:cNvSpPr>
              <p:nvPr/>
            </p:nvSpPr>
            <p:spPr bwMode="auto">
              <a:xfrm>
                <a:off x="9785" y="-6064"/>
                <a:ext cx="131" cy="131"/>
              </a:xfrm>
              <a:custGeom>
                <a:avLst/>
                <a:gdLst>
                  <a:gd name="T0" fmla="*/ 48 w 49"/>
                  <a:gd name="T1" fmla="*/ 28 h 49"/>
                  <a:gd name="T2" fmla="*/ 27 w 49"/>
                  <a:gd name="T3" fmla="*/ 1 h 49"/>
                  <a:gd name="T4" fmla="*/ 1 w 49"/>
                  <a:gd name="T5" fmla="*/ 23 h 49"/>
                  <a:gd name="T6" fmla="*/ 6 w 49"/>
                  <a:gd name="T7" fmla="*/ 40 h 49"/>
                  <a:gd name="T8" fmla="*/ 22 w 49"/>
                  <a:gd name="T9" fmla="*/ 49 h 49"/>
                  <a:gd name="T10" fmla="*/ 24 w 49"/>
                  <a:gd name="T11" fmla="*/ 49 h 49"/>
                  <a:gd name="T12" fmla="*/ 48 w 49"/>
                  <a:gd name="T13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9" y="14"/>
                      <a:pt x="40" y="3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8" name="Freeform 6976"/>
              <p:cNvSpPr>
                <a:spLocks/>
              </p:cNvSpPr>
              <p:nvPr/>
            </p:nvSpPr>
            <p:spPr bwMode="auto">
              <a:xfrm>
                <a:off x="9959" y="-6048"/>
                <a:ext cx="133" cy="128"/>
              </a:xfrm>
              <a:custGeom>
                <a:avLst/>
                <a:gdLst>
                  <a:gd name="T0" fmla="*/ 27 w 50"/>
                  <a:gd name="T1" fmla="*/ 1 h 48"/>
                  <a:gd name="T2" fmla="*/ 1 w 50"/>
                  <a:gd name="T3" fmla="*/ 23 h 48"/>
                  <a:gd name="T4" fmla="*/ 23 w 50"/>
                  <a:gd name="T5" fmla="*/ 48 h 48"/>
                  <a:gd name="T6" fmla="*/ 25 w 50"/>
                  <a:gd name="T7" fmla="*/ 48 h 48"/>
                  <a:gd name="T8" fmla="*/ 48 w 50"/>
                  <a:gd name="T9" fmla="*/ 26 h 48"/>
                  <a:gd name="T10" fmla="*/ 27 w 50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27" y="1"/>
                    </a:move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8" y="26"/>
                    </a:cubicBezTo>
                    <a:cubicBezTo>
                      <a:pt x="50" y="13"/>
                      <a:pt x="40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9" name="Freeform 6977"/>
              <p:cNvSpPr>
                <a:spLocks/>
              </p:cNvSpPr>
              <p:nvPr/>
            </p:nvSpPr>
            <p:spPr bwMode="auto">
              <a:xfrm>
                <a:off x="16752" y="-8737"/>
                <a:ext cx="128" cy="133"/>
              </a:xfrm>
              <a:custGeom>
                <a:avLst/>
                <a:gdLst>
                  <a:gd name="T0" fmla="*/ 7 w 48"/>
                  <a:gd name="T1" fmla="*/ 10 h 50"/>
                  <a:gd name="T2" fmla="*/ 0 w 48"/>
                  <a:gd name="T3" fmla="*/ 27 h 50"/>
                  <a:gd name="T4" fmla="*/ 8 w 48"/>
                  <a:gd name="T5" fmla="*/ 44 h 50"/>
                  <a:gd name="T6" fmla="*/ 24 w 48"/>
                  <a:gd name="T7" fmla="*/ 50 h 50"/>
                  <a:gd name="T8" fmla="*/ 42 w 48"/>
                  <a:gd name="T9" fmla="*/ 42 h 50"/>
                  <a:gd name="T10" fmla="*/ 48 w 48"/>
                  <a:gd name="T11" fmla="*/ 25 h 50"/>
                  <a:gd name="T12" fmla="*/ 41 w 48"/>
                  <a:gd name="T13" fmla="*/ 9 h 50"/>
                  <a:gd name="T14" fmla="*/ 7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1" y="33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5" y="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0" name="Freeform 6978"/>
              <p:cNvSpPr>
                <a:spLocks/>
              </p:cNvSpPr>
              <p:nvPr/>
            </p:nvSpPr>
            <p:spPr bwMode="auto">
              <a:xfrm>
                <a:off x="16856" y="-8860"/>
                <a:ext cx="136" cy="133"/>
              </a:xfrm>
              <a:custGeom>
                <a:avLst/>
                <a:gdLst>
                  <a:gd name="T0" fmla="*/ 50 w 51"/>
                  <a:gd name="T1" fmla="*/ 25 h 50"/>
                  <a:gd name="T2" fmla="*/ 42 w 51"/>
                  <a:gd name="T3" fmla="*/ 9 h 50"/>
                  <a:gd name="T4" fmla="*/ 9 w 51"/>
                  <a:gd name="T5" fmla="*/ 11 h 50"/>
                  <a:gd name="T6" fmla="*/ 10 w 51"/>
                  <a:gd name="T7" fmla="*/ 44 h 50"/>
                  <a:gd name="T8" fmla="*/ 26 w 51"/>
                  <a:gd name="T9" fmla="*/ 50 h 50"/>
                  <a:gd name="T10" fmla="*/ 44 w 51"/>
                  <a:gd name="T11" fmla="*/ 43 h 50"/>
                  <a:gd name="T12" fmla="*/ 50 w 51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25"/>
                    </a:move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0"/>
                      <a:pt x="1" y="36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40" y="48"/>
                      <a:pt x="44" y="43"/>
                    </a:cubicBezTo>
                    <a:cubicBezTo>
                      <a:pt x="48" y="38"/>
                      <a:pt x="51" y="32"/>
                      <a:pt x="5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1" name="Freeform 6979"/>
              <p:cNvSpPr>
                <a:spLocks/>
              </p:cNvSpPr>
              <p:nvPr/>
            </p:nvSpPr>
            <p:spPr bwMode="auto">
              <a:xfrm>
                <a:off x="16968" y="-8983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3 w 51"/>
                  <a:gd name="T3" fmla="*/ 42 h 50"/>
                  <a:gd name="T4" fmla="*/ 40 w 51"/>
                  <a:gd name="T5" fmla="*/ 8 h 50"/>
                  <a:gd name="T6" fmla="*/ 7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2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2" name="Freeform 6980"/>
              <p:cNvSpPr>
                <a:spLocks/>
              </p:cNvSpPr>
              <p:nvPr/>
            </p:nvSpPr>
            <p:spPr bwMode="auto">
              <a:xfrm>
                <a:off x="17270" y="-9367"/>
                <a:ext cx="144" cy="133"/>
              </a:xfrm>
              <a:custGeom>
                <a:avLst/>
                <a:gdLst>
                  <a:gd name="T0" fmla="*/ 13 w 54"/>
                  <a:gd name="T1" fmla="*/ 45 h 50"/>
                  <a:gd name="T2" fmla="*/ 27 w 54"/>
                  <a:gd name="T3" fmla="*/ 50 h 50"/>
                  <a:gd name="T4" fmla="*/ 46 w 54"/>
                  <a:gd name="T5" fmla="*/ 41 h 50"/>
                  <a:gd name="T6" fmla="*/ 42 w 54"/>
                  <a:gd name="T7" fmla="*/ 8 h 50"/>
                  <a:gd name="T8" fmla="*/ 8 w 54"/>
                  <a:gd name="T9" fmla="*/ 12 h 50"/>
                  <a:gd name="T10" fmla="*/ 13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3" y="45"/>
                    </a:move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3" name="Freeform 6981"/>
              <p:cNvSpPr>
                <a:spLocks/>
              </p:cNvSpPr>
              <p:nvPr/>
            </p:nvSpPr>
            <p:spPr bwMode="auto">
              <a:xfrm>
                <a:off x="18128" y="-10771"/>
                <a:ext cx="139" cy="136"/>
              </a:xfrm>
              <a:custGeom>
                <a:avLst/>
                <a:gdLst>
                  <a:gd name="T0" fmla="*/ 6 w 52"/>
                  <a:gd name="T1" fmla="*/ 16 h 51"/>
                  <a:gd name="T2" fmla="*/ 16 w 52"/>
                  <a:gd name="T3" fmla="*/ 48 h 51"/>
                  <a:gd name="T4" fmla="*/ 27 w 52"/>
                  <a:gd name="T5" fmla="*/ 51 h 51"/>
                  <a:gd name="T6" fmla="*/ 48 w 52"/>
                  <a:gd name="T7" fmla="*/ 37 h 51"/>
                  <a:gd name="T8" fmla="*/ 50 w 52"/>
                  <a:gd name="T9" fmla="*/ 19 h 51"/>
                  <a:gd name="T10" fmla="*/ 37 w 52"/>
                  <a:gd name="T11" fmla="*/ 5 h 51"/>
                  <a:gd name="T12" fmla="*/ 6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6"/>
                    </a:moveTo>
                    <a:cubicBezTo>
                      <a:pt x="0" y="28"/>
                      <a:pt x="5" y="42"/>
                      <a:pt x="16" y="48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5"/>
                      <a:pt x="48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7" y="13"/>
                      <a:pt x="43" y="8"/>
                      <a:pt x="37" y="5"/>
                    </a:cubicBezTo>
                    <a:cubicBezTo>
                      <a:pt x="26" y="0"/>
                      <a:pt x="11" y="5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4" name="Freeform 6982"/>
              <p:cNvSpPr>
                <a:spLocks/>
              </p:cNvSpPr>
              <p:nvPr/>
            </p:nvSpPr>
            <p:spPr bwMode="auto">
              <a:xfrm>
                <a:off x="18198" y="-10923"/>
                <a:ext cx="138" cy="136"/>
              </a:xfrm>
              <a:custGeom>
                <a:avLst/>
                <a:gdLst>
                  <a:gd name="T0" fmla="*/ 17 w 52"/>
                  <a:gd name="T1" fmla="*/ 49 h 51"/>
                  <a:gd name="T2" fmla="*/ 27 w 52"/>
                  <a:gd name="T3" fmla="*/ 51 h 51"/>
                  <a:gd name="T4" fmla="*/ 49 w 52"/>
                  <a:gd name="T5" fmla="*/ 38 h 51"/>
                  <a:gd name="T6" fmla="*/ 50 w 52"/>
                  <a:gd name="T7" fmla="*/ 19 h 51"/>
                  <a:gd name="T8" fmla="*/ 38 w 52"/>
                  <a:gd name="T9" fmla="*/ 6 h 51"/>
                  <a:gd name="T10" fmla="*/ 6 w 52"/>
                  <a:gd name="T11" fmla="*/ 17 h 51"/>
                  <a:gd name="T12" fmla="*/ 17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49"/>
                    </a:moveTo>
                    <a:cubicBezTo>
                      <a:pt x="21" y="51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2" y="32"/>
                      <a:pt x="52" y="25"/>
                      <a:pt x="50" y="19"/>
                    </a:cubicBezTo>
                    <a:cubicBezTo>
                      <a:pt x="48" y="13"/>
                      <a:pt x="43" y="9"/>
                      <a:pt x="38" y="6"/>
                    </a:cubicBezTo>
                    <a:cubicBezTo>
                      <a:pt x="26" y="0"/>
                      <a:pt x="11" y="6"/>
                      <a:pt x="6" y="17"/>
                    </a:cubicBezTo>
                    <a:cubicBezTo>
                      <a:pt x="0" y="29"/>
                      <a:pt x="5" y="44"/>
                      <a:pt x="1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5" name="Freeform 6983"/>
              <p:cNvSpPr>
                <a:spLocks/>
              </p:cNvSpPr>
              <p:nvPr/>
            </p:nvSpPr>
            <p:spPr bwMode="auto">
              <a:xfrm>
                <a:off x="18272" y="-11072"/>
                <a:ext cx="139" cy="136"/>
              </a:xfrm>
              <a:custGeom>
                <a:avLst/>
                <a:gdLst>
                  <a:gd name="T0" fmla="*/ 35 w 52"/>
                  <a:gd name="T1" fmla="*/ 5 h 51"/>
                  <a:gd name="T2" fmla="*/ 3 w 52"/>
                  <a:gd name="T3" fmla="*/ 17 h 51"/>
                  <a:gd name="T4" fmla="*/ 3 w 52"/>
                  <a:gd name="T5" fmla="*/ 35 h 51"/>
                  <a:gd name="T6" fmla="*/ 15 w 52"/>
                  <a:gd name="T7" fmla="*/ 49 h 51"/>
                  <a:gd name="T8" fmla="*/ 25 w 52"/>
                  <a:gd name="T9" fmla="*/ 51 h 51"/>
                  <a:gd name="T10" fmla="*/ 47 w 52"/>
                  <a:gd name="T11" fmla="*/ 36 h 51"/>
                  <a:gd name="T12" fmla="*/ 3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5" y="5"/>
                    </a:moveTo>
                    <a:cubicBezTo>
                      <a:pt x="23" y="0"/>
                      <a:pt x="8" y="5"/>
                      <a:pt x="3" y="17"/>
                    </a:cubicBezTo>
                    <a:cubicBezTo>
                      <a:pt x="1" y="23"/>
                      <a:pt x="0" y="29"/>
                      <a:pt x="3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2" y="51"/>
                      <a:pt x="25" y="51"/>
                    </a:cubicBezTo>
                    <a:cubicBezTo>
                      <a:pt x="34" y="51"/>
                      <a:pt x="43" y="45"/>
                      <a:pt x="47" y="36"/>
                    </a:cubicBezTo>
                    <a:cubicBezTo>
                      <a:pt x="52" y="24"/>
                      <a:pt x="47" y="10"/>
                      <a:pt x="3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6" name="Freeform 6984"/>
              <p:cNvSpPr>
                <a:spLocks/>
              </p:cNvSpPr>
              <p:nvPr/>
            </p:nvSpPr>
            <p:spPr bwMode="auto">
              <a:xfrm>
                <a:off x="18744" y="-12502"/>
                <a:ext cx="136" cy="133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6 w 51"/>
                  <a:gd name="T5" fmla="*/ 50 h 50"/>
                  <a:gd name="T6" fmla="*/ 50 w 51"/>
                  <a:gd name="T7" fmla="*/ 32 h 50"/>
                  <a:gd name="T8" fmla="*/ 47 w 51"/>
                  <a:gd name="T9" fmla="*/ 14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7" name="Freeform 6985"/>
              <p:cNvSpPr>
                <a:spLocks/>
              </p:cNvSpPr>
              <p:nvPr/>
            </p:nvSpPr>
            <p:spPr bwMode="auto">
              <a:xfrm>
                <a:off x="18787" y="-12668"/>
                <a:ext cx="130" cy="134"/>
              </a:xfrm>
              <a:custGeom>
                <a:avLst/>
                <a:gdLst>
                  <a:gd name="T0" fmla="*/ 44 w 49"/>
                  <a:gd name="T1" fmla="*/ 14 h 50"/>
                  <a:gd name="T2" fmla="*/ 29 w 49"/>
                  <a:gd name="T3" fmla="*/ 3 h 50"/>
                  <a:gd name="T4" fmla="*/ 1 w 49"/>
                  <a:gd name="T5" fmla="*/ 21 h 50"/>
                  <a:gd name="T6" fmla="*/ 4 w 49"/>
                  <a:gd name="T7" fmla="*/ 39 h 50"/>
                  <a:gd name="T8" fmla="*/ 19 w 49"/>
                  <a:gd name="T9" fmla="*/ 50 h 50"/>
                  <a:gd name="T10" fmla="*/ 24 w 49"/>
                  <a:gd name="T11" fmla="*/ 50 h 50"/>
                  <a:gd name="T12" fmla="*/ 48 w 49"/>
                  <a:gd name="T13" fmla="*/ 32 h 50"/>
                  <a:gd name="T14" fmla="*/ 44 w 49"/>
                  <a:gd name="T15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4" y="14"/>
                    </a:moveTo>
                    <a:cubicBezTo>
                      <a:pt x="41" y="8"/>
                      <a:pt x="36" y="5"/>
                      <a:pt x="29" y="3"/>
                    </a:cubicBezTo>
                    <a:cubicBezTo>
                      <a:pt x="17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5" y="50"/>
                      <a:pt x="45" y="43"/>
                      <a:pt x="48" y="32"/>
                    </a:cubicBezTo>
                    <a:cubicBezTo>
                      <a:pt x="49" y="25"/>
                      <a:pt x="48" y="19"/>
                      <a:pt x="4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8" name="Freeform 6986"/>
              <p:cNvSpPr>
                <a:spLocks/>
              </p:cNvSpPr>
              <p:nvPr/>
            </p:nvSpPr>
            <p:spPr bwMode="auto">
              <a:xfrm>
                <a:off x="18816" y="-12833"/>
                <a:ext cx="139" cy="133"/>
              </a:xfrm>
              <a:custGeom>
                <a:avLst/>
                <a:gdLst>
                  <a:gd name="T0" fmla="*/ 31 w 52"/>
                  <a:gd name="T1" fmla="*/ 3 h 50"/>
                  <a:gd name="T2" fmla="*/ 3 w 52"/>
                  <a:gd name="T3" fmla="*/ 21 h 50"/>
                  <a:gd name="T4" fmla="*/ 21 w 52"/>
                  <a:gd name="T5" fmla="*/ 49 h 50"/>
                  <a:gd name="T6" fmla="*/ 26 w 52"/>
                  <a:gd name="T7" fmla="*/ 50 h 50"/>
                  <a:gd name="T8" fmla="*/ 49 w 52"/>
                  <a:gd name="T9" fmla="*/ 31 h 50"/>
                  <a:gd name="T10" fmla="*/ 3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1" y="3"/>
                    </a:moveTo>
                    <a:cubicBezTo>
                      <a:pt x="17" y="0"/>
                      <a:pt x="5" y="9"/>
                      <a:pt x="3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8"/>
                      <a:pt x="44" y="5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9" name="Freeform 6987"/>
              <p:cNvSpPr>
                <a:spLocks/>
              </p:cNvSpPr>
              <p:nvPr/>
            </p:nvSpPr>
            <p:spPr bwMode="auto">
              <a:xfrm>
                <a:off x="18955" y="-13855"/>
                <a:ext cx="130" cy="131"/>
              </a:xfrm>
              <a:custGeom>
                <a:avLst/>
                <a:gdLst>
                  <a:gd name="T0" fmla="*/ 26 w 49"/>
                  <a:gd name="T1" fmla="*/ 1 h 49"/>
                  <a:gd name="T2" fmla="*/ 0 w 49"/>
                  <a:gd name="T3" fmla="*/ 23 h 49"/>
                  <a:gd name="T4" fmla="*/ 6 w 49"/>
                  <a:gd name="T5" fmla="*/ 40 h 49"/>
                  <a:gd name="T6" fmla="*/ 22 w 49"/>
                  <a:gd name="T7" fmla="*/ 49 h 49"/>
                  <a:gd name="T8" fmla="*/ 24 w 49"/>
                  <a:gd name="T9" fmla="*/ 49 h 49"/>
                  <a:gd name="T10" fmla="*/ 48 w 49"/>
                  <a:gd name="T11" fmla="*/ 26 h 49"/>
                  <a:gd name="T12" fmla="*/ 26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1"/>
                    </a:move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6"/>
                    </a:cubicBezTo>
                    <a:cubicBezTo>
                      <a:pt x="49" y="13"/>
                      <a:pt x="3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0" name="Freeform 6988"/>
              <p:cNvSpPr>
                <a:spLocks/>
              </p:cNvSpPr>
              <p:nvPr/>
            </p:nvSpPr>
            <p:spPr bwMode="auto">
              <a:xfrm>
                <a:off x="18963" y="-14029"/>
                <a:ext cx="130" cy="129"/>
              </a:xfrm>
              <a:custGeom>
                <a:avLst/>
                <a:gdLst>
                  <a:gd name="T0" fmla="*/ 25 w 49"/>
                  <a:gd name="T1" fmla="*/ 0 h 48"/>
                  <a:gd name="T2" fmla="*/ 1 w 49"/>
                  <a:gd name="T3" fmla="*/ 23 h 48"/>
                  <a:gd name="T4" fmla="*/ 7 w 49"/>
                  <a:gd name="T5" fmla="*/ 40 h 48"/>
                  <a:gd name="T6" fmla="*/ 23 w 49"/>
                  <a:gd name="T7" fmla="*/ 48 h 48"/>
                  <a:gd name="T8" fmla="*/ 25 w 49"/>
                  <a:gd name="T9" fmla="*/ 48 h 48"/>
                  <a:gd name="T10" fmla="*/ 48 w 49"/>
                  <a:gd name="T11" fmla="*/ 26 h 48"/>
                  <a:gd name="T12" fmla="*/ 26 w 49"/>
                  <a:gd name="T13" fmla="*/ 0 h 48"/>
                  <a:gd name="T14" fmla="*/ 25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6"/>
                      <a:pt x="7" y="40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2"/>
                      <a:pt x="39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1" name="Freeform 6989"/>
              <p:cNvSpPr>
                <a:spLocks/>
              </p:cNvSpPr>
              <p:nvPr/>
            </p:nvSpPr>
            <p:spPr bwMode="auto">
              <a:xfrm>
                <a:off x="18893" y="-15597"/>
                <a:ext cx="134" cy="130"/>
              </a:xfrm>
              <a:custGeom>
                <a:avLst/>
                <a:gdLst>
                  <a:gd name="T0" fmla="*/ 21 w 50"/>
                  <a:gd name="T1" fmla="*/ 2 h 49"/>
                  <a:gd name="T2" fmla="*/ 5 w 50"/>
                  <a:gd name="T3" fmla="*/ 11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2" name="Freeform 6990"/>
              <p:cNvSpPr>
                <a:spLocks/>
              </p:cNvSpPr>
              <p:nvPr/>
            </p:nvSpPr>
            <p:spPr bwMode="auto">
              <a:xfrm>
                <a:off x="18867" y="-15768"/>
                <a:ext cx="133" cy="133"/>
              </a:xfrm>
              <a:custGeom>
                <a:avLst/>
                <a:gdLst>
                  <a:gd name="T0" fmla="*/ 21 w 50"/>
                  <a:gd name="T1" fmla="*/ 2 h 50"/>
                  <a:gd name="T2" fmla="*/ 6 w 50"/>
                  <a:gd name="T3" fmla="*/ 12 h 50"/>
                  <a:gd name="T4" fmla="*/ 1 w 50"/>
                  <a:gd name="T5" fmla="*/ 29 h 50"/>
                  <a:gd name="T6" fmla="*/ 25 w 50"/>
                  <a:gd name="T7" fmla="*/ 50 h 50"/>
                  <a:gd name="T8" fmla="*/ 28 w 50"/>
                  <a:gd name="T9" fmla="*/ 49 h 50"/>
                  <a:gd name="T10" fmla="*/ 48 w 50"/>
                  <a:gd name="T11" fmla="*/ 22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15" y="3"/>
                      <a:pt x="9" y="6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3" name="Freeform 6991"/>
              <p:cNvSpPr>
                <a:spLocks/>
              </p:cNvSpPr>
              <p:nvPr/>
            </p:nvSpPr>
            <p:spPr bwMode="auto">
              <a:xfrm>
                <a:off x="18835" y="-15936"/>
                <a:ext cx="138" cy="130"/>
              </a:xfrm>
              <a:custGeom>
                <a:avLst/>
                <a:gdLst>
                  <a:gd name="T0" fmla="*/ 22 w 52"/>
                  <a:gd name="T1" fmla="*/ 2 h 49"/>
                  <a:gd name="T2" fmla="*/ 3 w 52"/>
                  <a:gd name="T3" fmla="*/ 30 h 49"/>
                  <a:gd name="T4" fmla="*/ 26 w 52"/>
                  <a:gd name="T5" fmla="*/ 49 h 49"/>
                  <a:gd name="T6" fmla="*/ 30 w 52"/>
                  <a:gd name="T7" fmla="*/ 49 h 49"/>
                  <a:gd name="T8" fmla="*/ 50 w 52"/>
                  <a:gd name="T9" fmla="*/ 21 h 49"/>
                  <a:gd name="T10" fmla="*/ 22 w 52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2" y="2"/>
                    </a:moveTo>
                    <a:cubicBezTo>
                      <a:pt x="9" y="4"/>
                      <a:pt x="0" y="17"/>
                      <a:pt x="3" y="30"/>
                    </a:cubicBezTo>
                    <a:cubicBezTo>
                      <a:pt x="5" y="41"/>
                      <a:pt x="14" y="49"/>
                      <a:pt x="26" y="49"/>
                    </a:cubicBezTo>
                    <a:cubicBezTo>
                      <a:pt x="27" y="49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50" y="21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4" name="Freeform 6992"/>
              <p:cNvSpPr>
                <a:spLocks/>
              </p:cNvSpPr>
              <p:nvPr/>
            </p:nvSpPr>
            <p:spPr bwMode="auto">
              <a:xfrm>
                <a:off x="18805" y="-16104"/>
                <a:ext cx="136" cy="133"/>
              </a:xfrm>
              <a:custGeom>
                <a:avLst/>
                <a:gdLst>
                  <a:gd name="T0" fmla="*/ 21 w 51"/>
                  <a:gd name="T1" fmla="*/ 2 h 50"/>
                  <a:gd name="T2" fmla="*/ 5 w 51"/>
                  <a:gd name="T3" fmla="*/ 13 h 50"/>
                  <a:gd name="T4" fmla="*/ 2 w 51"/>
                  <a:gd name="T5" fmla="*/ 30 h 50"/>
                  <a:gd name="T6" fmla="*/ 25 w 51"/>
                  <a:gd name="T7" fmla="*/ 50 h 50"/>
                  <a:gd name="T8" fmla="*/ 30 w 51"/>
                  <a:gd name="T9" fmla="*/ 49 h 50"/>
                  <a:gd name="T10" fmla="*/ 49 w 51"/>
                  <a:gd name="T11" fmla="*/ 21 h 50"/>
                  <a:gd name="T12" fmla="*/ 21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2"/>
                    </a:moveTo>
                    <a:cubicBezTo>
                      <a:pt x="14" y="4"/>
                      <a:pt x="9" y="7"/>
                      <a:pt x="5" y="13"/>
                    </a:cubicBezTo>
                    <a:cubicBezTo>
                      <a:pt x="2" y="18"/>
                      <a:pt x="0" y="24"/>
                      <a:pt x="2" y="30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49"/>
                    </a:cubicBezTo>
                    <a:cubicBezTo>
                      <a:pt x="43" y="47"/>
                      <a:pt x="51" y="34"/>
                      <a:pt x="49" y="21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5" name="Freeform 6993"/>
              <p:cNvSpPr>
                <a:spLocks/>
              </p:cNvSpPr>
              <p:nvPr/>
            </p:nvSpPr>
            <p:spPr bwMode="auto">
              <a:xfrm>
                <a:off x="18768" y="-16270"/>
                <a:ext cx="139" cy="131"/>
              </a:xfrm>
              <a:custGeom>
                <a:avLst/>
                <a:gdLst>
                  <a:gd name="T0" fmla="*/ 26 w 52"/>
                  <a:gd name="T1" fmla="*/ 49 h 49"/>
                  <a:gd name="T2" fmla="*/ 31 w 52"/>
                  <a:gd name="T3" fmla="*/ 49 h 49"/>
                  <a:gd name="T4" fmla="*/ 49 w 52"/>
                  <a:gd name="T5" fmla="*/ 21 h 49"/>
                  <a:gd name="T6" fmla="*/ 21 w 52"/>
                  <a:gd name="T7" fmla="*/ 2 h 49"/>
                  <a:gd name="T8" fmla="*/ 3 w 52"/>
                  <a:gd name="T9" fmla="*/ 31 h 49"/>
                  <a:gd name="T10" fmla="*/ 26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6" y="49"/>
                    </a:moveTo>
                    <a:cubicBezTo>
                      <a:pt x="28" y="49"/>
                      <a:pt x="29" y="49"/>
                      <a:pt x="31" y="49"/>
                    </a:cubicBezTo>
                    <a:cubicBezTo>
                      <a:pt x="44" y="46"/>
                      <a:pt x="52" y="33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6" name="Freeform 6994"/>
              <p:cNvSpPr>
                <a:spLocks/>
              </p:cNvSpPr>
              <p:nvPr/>
            </p:nvSpPr>
            <p:spPr bwMode="auto">
              <a:xfrm>
                <a:off x="27244" y="-17046"/>
                <a:ext cx="144" cy="136"/>
              </a:xfrm>
              <a:custGeom>
                <a:avLst/>
                <a:gdLst>
                  <a:gd name="T0" fmla="*/ 20 w 54"/>
                  <a:gd name="T1" fmla="*/ 50 h 51"/>
                  <a:gd name="T2" fmla="*/ 27 w 54"/>
                  <a:gd name="T3" fmla="*/ 51 h 51"/>
                  <a:gd name="T4" fmla="*/ 50 w 54"/>
                  <a:gd name="T5" fmla="*/ 34 h 51"/>
                  <a:gd name="T6" fmla="*/ 34 w 54"/>
                  <a:gd name="T7" fmla="*/ 4 h 51"/>
                  <a:gd name="T8" fmla="*/ 4 w 54"/>
                  <a:gd name="T9" fmla="*/ 19 h 51"/>
                  <a:gd name="T10" fmla="*/ 20 w 54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0" y="50"/>
                    </a:moveTo>
                    <a:cubicBezTo>
                      <a:pt x="22" y="50"/>
                      <a:pt x="25" y="51"/>
                      <a:pt x="27" y="51"/>
                    </a:cubicBezTo>
                    <a:cubicBezTo>
                      <a:pt x="37" y="51"/>
                      <a:pt x="47" y="44"/>
                      <a:pt x="50" y="34"/>
                    </a:cubicBezTo>
                    <a:cubicBezTo>
                      <a:pt x="54" y="22"/>
                      <a:pt x="47" y="8"/>
                      <a:pt x="34" y="4"/>
                    </a:cubicBezTo>
                    <a:cubicBezTo>
                      <a:pt x="22" y="0"/>
                      <a:pt x="8" y="7"/>
                      <a:pt x="4" y="19"/>
                    </a:cubicBezTo>
                    <a:cubicBezTo>
                      <a:pt x="0" y="32"/>
                      <a:pt x="7" y="45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7" name="Freeform 6995"/>
              <p:cNvSpPr>
                <a:spLocks/>
              </p:cNvSpPr>
              <p:nvPr/>
            </p:nvSpPr>
            <p:spPr bwMode="auto">
              <a:xfrm>
                <a:off x="27196" y="-16886"/>
                <a:ext cx="136" cy="136"/>
              </a:xfrm>
              <a:custGeom>
                <a:avLst/>
                <a:gdLst>
                  <a:gd name="T0" fmla="*/ 20 w 51"/>
                  <a:gd name="T1" fmla="*/ 50 h 51"/>
                  <a:gd name="T2" fmla="*/ 27 w 51"/>
                  <a:gd name="T3" fmla="*/ 51 h 51"/>
                  <a:gd name="T4" fmla="*/ 49 w 51"/>
                  <a:gd name="T5" fmla="*/ 34 h 51"/>
                  <a:gd name="T6" fmla="*/ 48 w 51"/>
                  <a:gd name="T7" fmla="*/ 16 h 51"/>
                  <a:gd name="T8" fmla="*/ 33 w 51"/>
                  <a:gd name="T9" fmla="*/ 4 h 51"/>
                  <a:gd name="T10" fmla="*/ 4 w 51"/>
                  <a:gd name="T11" fmla="*/ 20 h 51"/>
                  <a:gd name="T12" fmla="*/ 20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0" y="50"/>
                    </a:moveTo>
                    <a:cubicBezTo>
                      <a:pt x="22" y="51"/>
                      <a:pt x="24" y="51"/>
                      <a:pt x="27" y="51"/>
                    </a:cubicBezTo>
                    <a:cubicBezTo>
                      <a:pt x="37" y="51"/>
                      <a:pt x="46" y="44"/>
                      <a:pt x="49" y="34"/>
                    </a:cubicBezTo>
                    <a:cubicBezTo>
                      <a:pt x="51" y="28"/>
                      <a:pt x="51" y="21"/>
                      <a:pt x="48" y="16"/>
                    </a:cubicBezTo>
                    <a:cubicBezTo>
                      <a:pt x="45" y="10"/>
                      <a:pt x="40" y="6"/>
                      <a:pt x="33" y="4"/>
                    </a:cubicBez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7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8" name="Freeform 6996"/>
              <p:cNvSpPr>
                <a:spLocks/>
              </p:cNvSpPr>
              <p:nvPr/>
            </p:nvSpPr>
            <p:spPr bwMode="auto">
              <a:xfrm>
                <a:off x="27151" y="-16723"/>
                <a:ext cx="136" cy="136"/>
              </a:xfrm>
              <a:custGeom>
                <a:avLst/>
                <a:gdLst>
                  <a:gd name="T0" fmla="*/ 20 w 51"/>
                  <a:gd name="T1" fmla="*/ 50 h 51"/>
                  <a:gd name="T2" fmla="*/ 26 w 51"/>
                  <a:gd name="T3" fmla="*/ 51 h 51"/>
                  <a:gd name="T4" fmla="*/ 49 w 51"/>
                  <a:gd name="T5" fmla="*/ 33 h 51"/>
                  <a:gd name="T6" fmla="*/ 47 w 51"/>
                  <a:gd name="T7" fmla="*/ 15 h 51"/>
                  <a:gd name="T8" fmla="*/ 33 w 51"/>
                  <a:gd name="T9" fmla="*/ 4 h 51"/>
                  <a:gd name="T10" fmla="*/ 3 w 51"/>
                  <a:gd name="T11" fmla="*/ 20 h 51"/>
                  <a:gd name="T12" fmla="*/ 20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0" y="50"/>
                    </a:moveTo>
                    <a:cubicBezTo>
                      <a:pt x="22" y="50"/>
                      <a:pt x="24" y="51"/>
                      <a:pt x="26" y="51"/>
                    </a:cubicBezTo>
                    <a:cubicBezTo>
                      <a:pt x="37" y="51"/>
                      <a:pt x="46" y="43"/>
                      <a:pt x="49" y="33"/>
                    </a:cubicBezTo>
                    <a:cubicBezTo>
                      <a:pt x="51" y="27"/>
                      <a:pt x="50" y="21"/>
                      <a:pt x="47" y="15"/>
                    </a:cubicBezTo>
                    <a:cubicBezTo>
                      <a:pt x="44" y="9"/>
                      <a:pt x="39" y="5"/>
                      <a:pt x="33" y="4"/>
                    </a:cubicBez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9" name="Freeform 6997"/>
              <p:cNvSpPr>
                <a:spLocks/>
              </p:cNvSpPr>
              <p:nvPr/>
            </p:nvSpPr>
            <p:spPr bwMode="auto">
              <a:xfrm>
                <a:off x="27111" y="-16561"/>
                <a:ext cx="133" cy="136"/>
              </a:xfrm>
              <a:custGeom>
                <a:avLst/>
                <a:gdLst>
                  <a:gd name="T0" fmla="*/ 31 w 50"/>
                  <a:gd name="T1" fmla="*/ 4 h 51"/>
                  <a:gd name="T2" fmla="*/ 2 w 50"/>
                  <a:gd name="T3" fmla="*/ 21 h 51"/>
                  <a:gd name="T4" fmla="*/ 4 w 50"/>
                  <a:gd name="T5" fmla="*/ 39 h 51"/>
                  <a:gd name="T6" fmla="*/ 19 w 50"/>
                  <a:gd name="T7" fmla="*/ 50 h 51"/>
                  <a:gd name="T8" fmla="*/ 25 w 50"/>
                  <a:gd name="T9" fmla="*/ 51 h 51"/>
                  <a:gd name="T10" fmla="*/ 48 w 50"/>
                  <a:gd name="T11" fmla="*/ 33 h 51"/>
                  <a:gd name="T12" fmla="*/ 46 w 50"/>
                  <a:gd name="T13" fmla="*/ 15 h 51"/>
                  <a:gd name="T14" fmla="*/ 31 w 50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1" y="4"/>
                    </a:move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2" y="9"/>
                      <a:pt x="37" y="5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0" name="Freeform 6998"/>
              <p:cNvSpPr>
                <a:spLocks/>
              </p:cNvSpPr>
              <p:nvPr/>
            </p:nvSpPr>
            <p:spPr bwMode="auto">
              <a:xfrm>
                <a:off x="27071" y="-16395"/>
                <a:ext cx="136" cy="133"/>
              </a:xfrm>
              <a:custGeom>
                <a:avLst/>
                <a:gdLst>
                  <a:gd name="T0" fmla="*/ 2 w 51"/>
                  <a:gd name="T1" fmla="*/ 21 h 50"/>
                  <a:gd name="T2" fmla="*/ 5 w 51"/>
                  <a:gd name="T3" fmla="*/ 39 h 50"/>
                  <a:gd name="T4" fmla="*/ 19 w 51"/>
                  <a:gd name="T5" fmla="*/ 50 h 50"/>
                  <a:gd name="T6" fmla="*/ 25 w 51"/>
                  <a:gd name="T7" fmla="*/ 50 h 50"/>
                  <a:gd name="T8" fmla="*/ 48 w 51"/>
                  <a:gd name="T9" fmla="*/ 32 h 50"/>
                  <a:gd name="T10" fmla="*/ 31 w 51"/>
                  <a:gd name="T11" fmla="*/ 3 h 50"/>
                  <a:gd name="T12" fmla="*/ 2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" y="21"/>
                    </a:moveTo>
                    <a:cubicBezTo>
                      <a:pt x="0" y="27"/>
                      <a:pt x="1" y="33"/>
                      <a:pt x="5" y="39"/>
                    </a:cubicBezTo>
                    <a:cubicBezTo>
                      <a:pt x="8" y="44"/>
                      <a:pt x="13" y="48"/>
                      <a:pt x="19" y="50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6" y="43"/>
                      <a:pt x="48" y="32"/>
                    </a:cubicBezTo>
                    <a:cubicBezTo>
                      <a:pt x="51" y="19"/>
                      <a:pt x="43" y="6"/>
                      <a:pt x="31" y="3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1" name="Freeform 6999"/>
              <p:cNvSpPr>
                <a:spLocks/>
              </p:cNvSpPr>
              <p:nvPr/>
            </p:nvSpPr>
            <p:spPr bwMode="auto">
              <a:xfrm>
                <a:off x="27033" y="-16230"/>
                <a:ext cx="134" cy="134"/>
              </a:xfrm>
              <a:custGeom>
                <a:avLst/>
                <a:gdLst>
                  <a:gd name="T0" fmla="*/ 2 w 50"/>
                  <a:gd name="T1" fmla="*/ 21 h 50"/>
                  <a:gd name="T2" fmla="*/ 5 w 50"/>
                  <a:gd name="T3" fmla="*/ 39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1 h 50"/>
                  <a:gd name="T10" fmla="*/ 45 w 50"/>
                  <a:gd name="T11" fmla="*/ 13 h 50"/>
                  <a:gd name="T12" fmla="*/ 30 w 50"/>
                  <a:gd name="T13" fmla="*/ 3 h 50"/>
                  <a:gd name="T14" fmla="*/ 2 w 50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25"/>
                      <a:pt x="49" y="19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8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2" name="Freeform 7000"/>
              <p:cNvSpPr>
                <a:spLocks/>
              </p:cNvSpPr>
              <p:nvPr/>
            </p:nvSpPr>
            <p:spPr bwMode="auto">
              <a:xfrm>
                <a:off x="26940" y="-15725"/>
                <a:ext cx="136" cy="133"/>
              </a:xfrm>
              <a:custGeom>
                <a:avLst/>
                <a:gdLst>
                  <a:gd name="T0" fmla="*/ 30 w 51"/>
                  <a:gd name="T1" fmla="*/ 2 h 50"/>
                  <a:gd name="T2" fmla="*/ 2 w 51"/>
                  <a:gd name="T3" fmla="*/ 22 h 50"/>
                  <a:gd name="T4" fmla="*/ 22 w 51"/>
                  <a:gd name="T5" fmla="*/ 50 h 50"/>
                  <a:gd name="T6" fmla="*/ 26 w 51"/>
                  <a:gd name="T7" fmla="*/ 50 h 50"/>
                  <a:gd name="T8" fmla="*/ 50 w 51"/>
                  <a:gd name="T9" fmla="*/ 30 h 50"/>
                  <a:gd name="T10" fmla="*/ 45 w 51"/>
                  <a:gd name="T11" fmla="*/ 12 h 50"/>
                  <a:gd name="T12" fmla="*/ 30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8"/>
                      <a:pt x="22" y="50"/>
                    </a:cubicBezTo>
                    <a:cubicBezTo>
                      <a:pt x="24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50" y="30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41" y="7"/>
                      <a:pt x="36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3" name="Freeform 7001"/>
              <p:cNvSpPr>
                <a:spLocks/>
              </p:cNvSpPr>
              <p:nvPr/>
            </p:nvSpPr>
            <p:spPr bwMode="auto">
              <a:xfrm>
                <a:off x="26919" y="-15555"/>
                <a:ext cx="133" cy="134"/>
              </a:xfrm>
              <a:custGeom>
                <a:avLst/>
                <a:gdLst>
                  <a:gd name="T0" fmla="*/ 1 w 50"/>
                  <a:gd name="T1" fmla="*/ 23 h 50"/>
                  <a:gd name="T2" fmla="*/ 22 w 50"/>
                  <a:gd name="T3" fmla="*/ 49 h 50"/>
                  <a:gd name="T4" fmla="*/ 25 w 50"/>
                  <a:gd name="T5" fmla="*/ 50 h 50"/>
                  <a:gd name="T6" fmla="*/ 49 w 50"/>
                  <a:gd name="T7" fmla="*/ 29 h 50"/>
                  <a:gd name="T8" fmla="*/ 28 w 50"/>
                  <a:gd name="T9" fmla="*/ 2 h 50"/>
                  <a:gd name="T10" fmla="*/ 1 w 50"/>
                  <a:gd name="T11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1" y="23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4" name="Freeform 7002"/>
              <p:cNvSpPr>
                <a:spLocks/>
              </p:cNvSpPr>
              <p:nvPr/>
            </p:nvSpPr>
            <p:spPr bwMode="auto">
              <a:xfrm>
                <a:off x="26900" y="-15381"/>
                <a:ext cx="131" cy="130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2 w 49"/>
                  <a:gd name="T5" fmla="*/ 49 h 49"/>
                  <a:gd name="T6" fmla="*/ 24 w 49"/>
                  <a:gd name="T7" fmla="*/ 49 h 49"/>
                  <a:gd name="T8" fmla="*/ 48 w 49"/>
                  <a:gd name="T9" fmla="*/ 28 h 49"/>
                  <a:gd name="T10" fmla="*/ 43 w 49"/>
                  <a:gd name="T11" fmla="*/ 10 h 49"/>
                  <a:gd name="T12" fmla="*/ 27 w 49"/>
                  <a:gd name="T13" fmla="*/ 1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8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5" name="Freeform 7003"/>
              <p:cNvSpPr>
                <a:spLocks/>
              </p:cNvSpPr>
              <p:nvPr/>
            </p:nvSpPr>
            <p:spPr bwMode="auto">
              <a:xfrm>
                <a:off x="26884" y="-15211"/>
                <a:ext cx="128" cy="131"/>
              </a:xfrm>
              <a:custGeom>
                <a:avLst/>
                <a:gdLst>
                  <a:gd name="T0" fmla="*/ 6 w 48"/>
                  <a:gd name="T1" fmla="*/ 41 h 49"/>
                  <a:gd name="T2" fmla="*/ 22 w 48"/>
                  <a:gd name="T3" fmla="*/ 49 h 49"/>
                  <a:gd name="T4" fmla="*/ 24 w 48"/>
                  <a:gd name="T5" fmla="*/ 49 h 49"/>
                  <a:gd name="T6" fmla="*/ 48 w 48"/>
                  <a:gd name="T7" fmla="*/ 28 h 49"/>
                  <a:gd name="T8" fmla="*/ 42 w 48"/>
                  <a:gd name="T9" fmla="*/ 10 h 49"/>
                  <a:gd name="T10" fmla="*/ 26 w 48"/>
                  <a:gd name="T11" fmla="*/ 2 h 49"/>
                  <a:gd name="T12" fmla="*/ 0 w 48"/>
                  <a:gd name="T13" fmla="*/ 23 h 49"/>
                  <a:gd name="T14" fmla="*/ 6 w 48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1"/>
                    </a:moveTo>
                    <a:cubicBezTo>
                      <a:pt x="10" y="45"/>
                      <a:pt x="15" y="49"/>
                      <a:pt x="22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8" y="5"/>
                      <a:pt x="33" y="2"/>
                      <a:pt x="26" y="2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1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6" name="Freeform 7004"/>
              <p:cNvSpPr>
                <a:spLocks/>
              </p:cNvSpPr>
              <p:nvPr/>
            </p:nvSpPr>
            <p:spPr bwMode="auto">
              <a:xfrm>
                <a:off x="26868" y="-15037"/>
                <a:ext cx="131" cy="131"/>
              </a:xfrm>
              <a:custGeom>
                <a:avLst/>
                <a:gdLst>
                  <a:gd name="T0" fmla="*/ 23 w 49"/>
                  <a:gd name="T1" fmla="*/ 49 h 49"/>
                  <a:gd name="T2" fmla="*/ 25 w 49"/>
                  <a:gd name="T3" fmla="*/ 49 h 49"/>
                  <a:gd name="T4" fmla="*/ 49 w 49"/>
                  <a:gd name="T5" fmla="*/ 27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3 h 49"/>
                  <a:gd name="T12" fmla="*/ 23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7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7" name="Freeform 7005"/>
              <p:cNvSpPr>
                <a:spLocks/>
              </p:cNvSpPr>
              <p:nvPr/>
            </p:nvSpPr>
            <p:spPr bwMode="auto">
              <a:xfrm>
                <a:off x="26857" y="-14858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9 w 49"/>
                  <a:gd name="T5" fmla="*/ 25 h 47"/>
                  <a:gd name="T6" fmla="*/ 43 w 49"/>
                  <a:gd name="T7" fmla="*/ 7 h 47"/>
                  <a:gd name="T8" fmla="*/ 26 w 49"/>
                  <a:gd name="T9" fmla="*/ 0 h 47"/>
                  <a:gd name="T10" fmla="*/ 25 w 49"/>
                  <a:gd name="T11" fmla="*/ 0 h 47"/>
                  <a:gd name="T12" fmla="*/ 1 w 49"/>
                  <a:gd name="T13" fmla="*/ 22 h 47"/>
                  <a:gd name="T14" fmla="*/ 24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9" y="25"/>
                    </a:cubicBezTo>
                    <a:cubicBezTo>
                      <a:pt x="49" y="18"/>
                      <a:pt x="47" y="12"/>
                      <a:pt x="43" y="7"/>
                    </a:cubicBezTo>
                    <a:cubicBezTo>
                      <a:pt x="38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9"/>
                      <a:pt x="1" y="22"/>
                    </a:cubicBezTo>
                    <a:cubicBezTo>
                      <a:pt x="0" y="35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8" name="Freeform 7006"/>
              <p:cNvSpPr>
                <a:spLocks/>
              </p:cNvSpPr>
              <p:nvPr/>
            </p:nvSpPr>
            <p:spPr bwMode="auto">
              <a:xfrm>
                <a:off x="26852" y="-14685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24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9" name="Freeform 7007"/>
              <p:cNvSpPr>
                <a:spLocks/>
              </p:cNvSpPr>
              <p:nvPr/>
            </p:nvSpPr>
            <p:spPr bwMode="auto">
              <a:xfrm>
                <a:off x="26849" y="-14509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1" y="47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0" name="Freeform 7008"/>
              <p:cNvSpPr>
                <a:spLocks/>
              </p:cNvSpPr>
              <p:nvPr/>
            </p:nvSpPr>
            <p:spPr bwMode="auto">
              <a:xfrm>
                <a:off x="26849" y="-14333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24 w 48"/>
                  <a:gd name="T7" fmla="*/ 48 h 48"/>
                  <a:gd name="T8" fmla="*/ 48 w 48"/>
                  <a:gd name="T9" fmla="*/ 24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1" name="Freeform 7009"/>
              <p:cNvSpPr>
                <a:spLocks/>
              </p:cNvSpPr>
              <p:nvPr/>
            </p:nvSpPr>
            <p:spPr bwMode="auto">
              <a:xfrm>
                <a:off x="26855" y="-14157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6 w 48"/>
                  <a:gd name="T5" fmla="*/ 7 h 48"/>
                  <a:gd name="T6" fmla="*/ 0 w 48"/>
                  <a:gd name="T7" fmla="*/ 24 h 48"/>
                  <a:gd name="T8" fmla="*/ 24 w 48"/>
                  <a:gd name="T9" fmla="*/ 48 h 48"/>
                  <a:gd name="T10" fmla="*/ 24 w 48"/>
                  <a:gd name="T11" fmla="*/ 48 h 48"/>
                  <a:gd name="T12" fmla="*/ 48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2" name="Freeform 7010"/>
              <p:cNvSpPr>
                <a:spLocks/>
              </p:cNvSpPr>
              <p:nvPr/>
            </p:nvSpPr>
            <p:spPr bwMode="auto">
              <a:xfrm>
                <a:off x="26860" y="-13980"/>
                <a:ext cx="131" cy="125"/>
              </a:xfrm>
              <a:custGeom>
                <a:avLst/>
                <a:gdLst>
                  <a:gd name="T0" fmla="*/ 23 w 49"/>
                  <a:gd name="T1" fmla="*/ 0 h 47"/>
                  <a:gd name="T2" fmla="*/ 23 w 49"/>
                  <a:gd name="T3" fmla="*/ 0 h 47"/>
                  <a:gd name="T4" fmla="*/ 0 w 49"/>
                  <a:gd name="T5" fmla="*/ 25 h 47"/>
                  <a:gd name="T6" fmla="*/ 24 w 49"/>
                  <a:gd name="T7" fmla="*/ 47 h 47"/>
                  <a:gd name="T8" fmla="*/ 25 w 49"/>
                  <a:gd name="T9" fmla="*/ 47 h 47"/>
                  <a:gd name="T10" fmla="*/ 48 w 49"/>
                  <a:gd name="T11" fmla="*/ 22 h 47"/>
                  <a:gd name="T12" fmla="*/ 23 w 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9" y="47"/>
                      <a:pt x="49" y="36"/>
                      <a:pt x="48" y="22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3" name="Freeform 7011"/>
              <p:cNvSpPr>
                <a:spLocks/>
              </p:cNvSpPr>
              <p:nvPr/>
            </p:nvSpPr>
            <p:spPr bwMode="auto">
              <a:xfrm>
                <a:off x="26871" y="-13807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0 w 49"/>
                  <a:gd name="T5" fmla="*/ 25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2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4" name="Freeform 7012"/>
              <p:cNvSpPr>
                <a:spLocks/>
              </p:cNvSpPr>
              <p:nvPr/>
            </p:nvSpPr>
            <p:spPr bwMode="auto">
              <a:xfrm>
                <a:off x="8842" y="-6016"/>
                <a:ext cx="133" cy="133"/>
              </a:xfrm>
              <a:custGeom>
                <a:avLst/>
                <a:gdLst>
                  <a:gd name="T0" fmla="*/ 49 w 50"/>
                  <a:gd name="T1" fmla="*/ 31 h 50"/>
                  <a:gd name="T2" fmla="*/ 46 w 50"/>
                  <a:gd name="T3" fmla="*/ 13 h 50"/>
                  <a:gd name="T4" fmla="*/ 31 w 50"/>
                  <a:gd name="T5" fmla="*/ 3 h 50"/>
                  <a:gd name="T6" fmla="*/ 2 w 50"/>
                  <a:gd name="T7" fmla="*/ 21 h 50"/>
                  <a:gd name="T8" fmla="*/ 21 w 50"/>
                  <a:gd name="T9" fmla="*/ 49 h 50"/>
                  <a:gd name="T10" fmla="*/ 26 w 50"/>
                  <a:gd name="T11" fmla="*/ 50 h 50"/>
                  <a:gd name="T12" fmla="*/ 49 w 50"/>
                  <a:gd name="T13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9" y="31"/>
                    </a:moveTo>
                    <a:cubicBezTo>
                      <a:pt x="50" y="25"/>
                      <a:pt x="49" y="18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5" name="Freeform 7013"/>
              <p:cNvSpPr>
                <a:spLocks/>
              </p:cNvSpPr>
              <p:nvPr/>
            </p:nvSpPr>
            <p:spPr bwMode="auto">
              <a:xfrm>
                <a:off x="9012" y="-5984"/>
                <a:ext cx="131" cy="133"/>
              </a:xfrm>
              <a:custGeom>
                <a:avLst/>
                <a:gdLst>
                  <a:gd name="T0" fmla="*/ 20 w 49"/>
                  <a:gd name="T1" fmla="*/ 50 h 50"/>
                  <a:gd name="T2" fmla="*/ 25 w 49"/>
                  <a:gd name="T3" fmla="*/ 50 h 50"/>
                  <a:gd name="T4" fmla="*/ 48 w 49"/>
                  <a:gd name="T5" fmla="*/ 31 h 50"/>
                  <a:gd name="T6" fmla="*/ 45 w 49"/>
                  <a:gd name="T7" fmla="*/ 13 h 50"/>
                  <a:gd name="T8" fmla="*/ 29 w 49"/>
                  <a:gd name="T9" fmla="*/ 3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49" y="24"/>
                      <a:pt x="48" y="18"/>
                      <a:pt x="45" y="13"/>
                    </a:cubicBezTo>
                    <a:cubicBezTo>
                      <a:pt x="41" y="7"/>
                      <a:pt x="36" y="4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4"/>
                      <a:pt x="5" y="40"/>
                    </a:cubicBezTo>
                    <a:cubicBezTo>
                      <a:pt x="9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6" name="Freeform 7014"/>
              <p:cNvSpPr>
                <a:spLocks/>
              </p:cNvSpPr>
              <p:nvPr/>
            </p:nvSpPr>
            <p:spPr bwMode="auto">
              <a:xfrm>
                <a:off x="9183" y="-5955"/>
                <a:ext cx="131" cy="134"/>
              </a:xfrm>
              <a:custGeom>
                <a:avLst/>
                <a:gdLst>
                  <a:gd name="T0" fmla="*/ 20 w 49"/>
                  <a:gd name="T1" fmla="*/ 50 h 50"/>
                  <a:gd name="T2" fmla="*/ 24 w 49"/>
                  <a:gd name="T3" fmla="*/ 50 h 50"/>
                  <a:gd name="T4" fmla="*/ 48 w 49"/>
                  <a:gd name="T5" fmla="*/ 30 h 50"/>
                  <a:gd name="T6" fmla="*/ 44 w 49"/>
                  <a:gd name="T7" fmla="*/ 12 h 50"/>
                  <a:gd name="T8" fmla="*/ 28 w 49"/>
                  <a:gd name="T9" fmla="*/ 3 h 50"/>
                  <a:gd name="T10" fmla="*/ 1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7" y="17"/>
                      <a:pt x="44" y="12"/>
                    </a:cubicBezTo>
                    <a:cubicBezTo>
                      <a:pt x="40" y="7"/>
                      <a:pt x="35" y="4"/>
                      <a:pt x="28" y="3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7" name="Freeform 7015"/>
              <p:cNvSpPr>
                <a:spLocks/>
              </p:cNvSpPr>
              <p:nvPr/>
            </p:nvSpPr>
            <p:spPr bwMode="auto">
              <a:xfrm>
                <a:off x="9354" y="-5928"/>
                <a:ext cx="130" cy="134"/>
              </a:xfrm>
              <a:custGeom>
                <a:avLst/>
                <a:gdLst>
                  <a:gd name="T0" fmla="*/ 48 w 49"/>
                  <a:gd name="T1" fmla="*/ 29 h 50"/>
                  <a:gd name="T2" fmla="*/ 43 w 49"/>
                  <a:gd name="T3" fmla="*/ 11 h 50"/>
                  <a:gd name="T4" fmla="*/ 28 w 49"/>
                  <a:gd name="T5" fmla="*/ 2 h 50"/>
                  <a:gd name="T6" fmla="*/ 1 w 49"/>
                  <a:gd name="T7" fmla="*/ 22 h 50"/>
                  <a:gd name="T8" fmla="*/ 5 w 49"/>
                  <a:gd name="T9" fmla="*/ 40 h 50"/>
                  <a:gd name="T10" fmla="*/ 21 w 49"/>
                  <a:gd name="T11" fmla="*/ 49 h 50"/>
                  <a:gd name="T12" fmla="*/ 24 w 49"/>
                  <a:gd name="T13" fmla="*/ 50 h 50"/>
                  <a:gd name="T14" fmla="*/ 48 w 49"/>
                  <a:gd name="T15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9"/>
                    </a:moveTo>
                    <a:cubicBezTo>
                      <a:pt x="49" y="23"/>
                      <a:pt x="47" y="17"/>
                      <a:pt x="43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8" name="Freeform 7016"/>
              <p:cNvSpPr>
                <a:spLocks/>
              </p:cNvSpPr>
              <p:nvPr/>
            </p:nvSpPr>
            <p:spPr bwMode="auto">
              <a:xfrm>
                <a:off x="9522" y="-5904"/>
                <a:ext cx="136" cy="131"/>
              </a:xfrm>
              <a:custGeom>
                <a:avLst/>
                <a:gdLst>
                  <a:gd name="T0" fmla="*/ 49 w 51"/>
                  <a:gd name="T1" fmla="*/ 28 h 49"/>
                  <a:gd name="T2" fmla="*/ 29 w 51"/>
                  <a:gd name="T3" fmla="*/ 1 h 49"/>
                  <a:gd name="T4" fmla="*/ 2 w 51"/>
                  <a:gd name="T5" fmla="*/ 22 h 49"/>
                  <a:gd name="T6" fmla="*/ 23 w 51"/>
                  <a:gd name="T7" fmla="*/ 49 h 49"/>
                  <a:gd name="T8" fmla="*/ 26 w 51"/>
                  <a:gd name="T9" fmla="*/ 49 h 49"/>
                  <a:gd name="T10" fmla="*/ 49 w 51"/>
                  <a:gd name="T11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49" y="28"/>
                    </a:moveTo>
                    <a:cubicBezTo>
                      <a:pt x="51" y="15"/>
                      <a:pt x="42" y="3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9" name="Freeform 7017"/>
              <p:cNvSpPr>
                <a:spLocks/>
              </p:cNvSpPr>
              <p:nvPr/>
            </p:nvSpPr>
            <p:spPr bwMode="auto">
              <a:xfrm>
                <a:off x="9698" y="-5885"/>
                <a:ext cx="133" cy="131"/>
              </a:xfrm>
              <a:custGeom>
                <a:avLst/>
                <a:gdLst>
                  <a:gd name="T0" fmla="*/ 27 w 50"/>
                  <a:gd name="T1" fmla="*/ 2 h 49"/>
                  <a:gd name="T2" fmla="*/ 1 w 50"/>
                  <a:gd name="T3" fmla="*/ 23 h 49"/>
                  <a:gd name="T4" fmla="*/ 6 w 50"/>
                  <a:gd name="T5" fmla="*/ 40 h 49"/>
                  <a:gd name="T6" fmla="*/ 22 w 50"/>
                  <a:gd name="T7" fmla="*/ 49 h 49"/>
                  <a:gd name="T8" fmla="*/ 25 w 50"/>
                  <a:gd name="T9" fmla="*/ 49 h 49"/>
                  <a:gd name="T10" fmla="*/ 48 w 50"/>
                  <a:gd name="T11" fmla="*/ 28 h 49"/>
                  <a:gd name="T12" fmla="*/ 27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2"/>
                    </a:move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0" name="Freeform 7018"/>
              <p:cNvSpPr>
                <a:spLocks/>
              </p:cNvSpPr>
              <p:nvPr/>
            </p:nvSpPr>
            <p:spPr bwMode="auto">
              <a:xfrm>
                <a:off x="9871" y="-5869"/>
                <a:ext cx="133" cy="131"/>
              </a:xfrm>
              <a:custGeom>
                <a:avLst/>
                <a:gdLst>
                  <a:gd name="T0" fmla="*/ 27 w 50"/>
                  <a:gd name="T1" fmla="*/ 1 h 49"/>
                  <a:gd name="T2" fmla="*/ 1 w 50"/>
                  <a:gd name="T3" fmla="*/ 23 h 49"/>
                  <a:gd name="T4" fmla="*/ 23 w 50"/>
                  <a:gd name="T5" fmla="*/ 49 h 49"/>
                  <a:gd name="T6" fmla="*/ 25 w 50"/>
                  <a:gd name="T7" fmla="*/ 49 h 49"/>
                  <a:gd name="T8" fmla="*/ 49 w 50"/>
                  <a:gd name="T9" fmla="*/ 27 h 49"/>
                  <a:gd name="T10" fmla="*/ 27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7" y="1"/>
                    </a:move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1" name="Freeform 7019"/>
              <p:cNvSpPr>
                <a:spLocks/>
              </p:cNvSpPr>
              <p:nvPr/>
            </p:nvSpPr>
            <p:spPr bwMode="auto">
              <a:xfrm>
                <a:off x="16947" y="-8681"/>
                <a:ext cx="141" cy="133"/>
              </a:xfrm>
              <a:custGeom>
                <a:avLst/>
                <a:gdLst>
                  <a:gd name="T0" fmla="*/ 43 w 53"/>
                  <a:gd name="T1" fmla="*/ 9 h 50"/>
                  <a:gd name="T2" fmla="*/ 9 w 53"/>
                  <a:gd name="T3" fmla="*/ 10 h 50"/>
                  <a:gd name="T4" fmla="*/ 10 w 53"/>
                  <a:gd name="T5" fmla="*/ 44 h 50"/>
                  <a:gd name="T6" fmla="*/ 27 w 53"/>
                  <a:gd name="T7" fmla="*/ 50 h 50"/>
                  <a:gd name="T8" fmla="*/ 44 w 53"/>
                  <a:gd name="T9" fmla="*/ 42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3"/>
                      <a:pt x="52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2" name="Freeform 7020"/>
              <p:cNvSpPr>
                <a:spLocks/>
              </p:cNvSpPr>
              <p:nvPr/>
            </p:nvSpPr>
            <p:spPr bwMode="auto">
              <a:xfrm>
                <a:off x="17168" y="-8930"/>
                <a:ext cx="136" cy="134"/>
              </a:xfrm>
              <a:custGeom>
                <a:avLst/>
                <a:gdLst>
                  <a:gd name="T0" fmla="*/ 39 w 51"/>
                  <a:gd name="T1" fmla="*/ 8 h 50"/>
                  <a:gd name="T2" fmla="*/ 6 w 51"/>
                  <a:gd name="T3" fmla="*/ 11 h 50"/>
                  <a:gd name="T4" fmla="*/ 0 w 51"/>
                  <a:gd name="T5" fmla="*/ 29 h 50"/>
                  <a:gd name="T6" fmla="*/ 9 w 51"/>
                  <a:gd name="T7" fmla="*/ 45 h 50"/>
                  <a:gd name="T8" fmla="*/ 24 w 51"/>
                  <a:gd name="T9" fmla="*/ 50 h 50"/>
                  <a:gd name="T10" fmla="*/ 42 w 51"/>
                  <a:gd name="T11" fmla="*/ 42 h 50"/>
                  <a:gd name="T12" fmla="*/ 3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8"/>
                    </a:move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49" y="17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3" name="Freeform 7021"/>
              <p:cNvSpPr>
                <a:spLocks/>
              </p:cNvSpPr>
              <p:nvPr/>
            </p:nvSpPr>
            <p:spPr bwMode="auto">
              <a:xfrm>
                <a:off x="17264" y="-9058"/>
                <a:ext cx="136" cy="136"/>
              </a:xfrm>
              <a:custGeom>
                <a:avLst/>
                <a:gdLst>
                  <a:gd name="T0" fmla="*/ 12 w 51"/>
                  <a:gd name="T1" fmla="*/ 46 h 51"/>
                  <a:gd name="T2" fmla="*/ 27 w 51"/>
                  <a:gd name="T3" fmla="*/ 51 h 51"/>
                  <a:gd name="T4" fmla="*/ 45 w 51"/>
                  <a:gd name="T5" fmla="*/ 42 h 51"/>
                  <a:gd name="T6" fmla="*/ 51 w 51"/>
                  <a:gd name="T7" fmla="*/ 25 h 51"/>
                  <a:gd name="T8" fmla="*/ 42 w 51"/>
                  <a:gd name="T9" fmla="*/ 8 h 51"/>
                  <a:gd name="T10" fmla="*/ 8 w 51"/>
                  <a:gd name="T11" fmla="*/ 12 h 51"/>
                  <a:gd name="T12" fmla="*/ 12 w 51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46"/>
                    </a:move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8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4" name="Freeform 7022"/>
              <p:cNvSpPr>
                <a:spLocks/>
              </p:cNvSpPr>
              <p:nvPr/>
            </p:nvSpPr>
            <p:spPr bwMode="auto">
              <a:xfrm>
                <a:off x="17366" y="-9186"/>
                <a:ext cx="136" cy="136"/>
              </a:xfrm>
              <a:custGeom>
                <a:avLst/>
                <a:gdLst>
                  <a:gd name="T0" fmla="*/ 46 w 51"/>
                  <a:gd name="T1" fmla="*/ 41 h 51"/>
                  <a:gd name="T2" fmla="*/ 51 w 51"/>
                  <a:gd name="T3" fmla="*/ 24 h 51"/>
                  <a:gd name="T4" fmla="*/ 42 w 51"/>
                  <a:gd name="T5" fmla="*/ 8 h 51"/>
                  <a:gd name="T6" fmla="*/ 8 w 51"/>
                  <a:gd name="T7" fmla="*/ 12 h 51"/>
                  <a:gd name="T8" fmla="*/ 12 w 51"/>
                  <a:gd name="T9" fmla="*/ 46 h 51"/>
                  <a:gd name="T10" fmla="*/ 27 w 51"/>
                  <a:gd name="T11" fmla="*/ 51 h 51"/>
                  <a:gd name="T12" fmla="*/ 46 w 51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6" y="41"/>
                    </a:moveTo>
                    <a:cubicBezTo>
                      <a:pt x="50" y="36"/>
                      <a:pt x="51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6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5" name="Freeform 7023"/>
              <p:cNvSpPr>
                <a:spLocks/>
              </p:cNvSpPr>
              <p:nvPr/>
            </p:nvSpPr>
            <p:spPr bwMode="auto">
              <a:xfrm>
                <a:off x="17470" y="-9316"/>
                <a:ext cx="133" cy="136"/>
              </a:xfrm>
              <a:custGeom>
                <a:avLst/>
                <a:gdLst>
                  <a:gd name="T0" fmla="*/ 11 w 50"/>
                  <a:gd name="T1" fmla="*/ 46 h 51"/>
                  <a:gd name="T2" fmla="*/ 25 w 50"/>
                  <a:gd name="T3" fmla="*/ 51 h 51"/>
                  <a:gd name="T4" fmla="*/ 44 w 50"/>
                  <a:gd name="T5" fmla="*/ 41 h 51"/>
                  <a:gd name="T6" fmla="*/ 49 w 50"/>
                  <a:gd name="T7" fmla="*/ 23 h 51"/>
                  <a:gd name="T8" fmla="*/ 39 w 50"/>
                  <a:gd name="T9" fmla="*/ 8 h 51"/>
                  <a:gd name="T10" fmla="*/ 6 w 50"/>
                  <a:gd name="T11" fmla="*/ 12 h 51"/>
                  <a:gd name="T12" fmla="*/ 1 w 50"/>
                  <a:gd name="T13" fmla="*/ 30 h 51"/>
                  <a:gd name="T14" fmla="*/ 11 w 50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1" y="46"/>
                    </a:move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48" y="36"/>
                      <a:pt x="50" y="30"/>
                      <a:pt x="49" y="23"/>
                    </a:cubicBezTo>
                    <a:cubicBezTo>
                      <a:pt x="48" y="17"/>
                      <a:pt x="44" y="11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6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6" name="Freeform 7024"/>
              <p:cNvSpPr>
                <a:spLocks/>
              </p:cNvSpPr>
              <p:nvPr/>
            </p:nvSpPr>
            <p:spPr bwMode="auto">
              <a:xfrm>
                <a:off x="17568" y="-9450"/>
                <a:ext cx="136" cy="136"/>
              </a:xfrm>
              <a:custGeom>
                <a:avLst/>
                <a:gdLst>
                  <a:gd name="T0" fmla="*/ 10 w 51"/>
                  <a:gd name="T1" fmla="*/ 46 h 51"/>
                  <a:gd name="T2" fmla="*/ 24 w 51"/>
                  <a:gd name="T3" fmla="*/ 51 h 51"/>
                  <a:gd name="T4" fmla="*/ 44 w 51"/>
                  <a:gd name="T5" fmla="*/ 41 h 51"/>
                  <a:gd name="T6" fmla="*/ 38 w 51"/>
                  <a:gd name="T7" fmla="*/ 8 h 51"/>
                  <a:gd name="T8" fmla="*/ 5 w 51"/>
                  <a:gd name="T9" fmla="*/ 13 h 51"/>
                  <a:gd name="T10" fmla="*/ 1 w 51"/>
                  <a:gd name="T11" fmla="*/ 31 h 51"/>
                  <a:gd name="T12" fmla="*/ 10 w 51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46"/>
                    </a:move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1" y="30"/>
                      <a:pt x="49" y="15"/>
                      <a:pt x="38" y="8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3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7" name="Freeform 7025"/>
              <p:cNvSpPr>
                <a:spLocks/>
              </p:cNvSpPr>
              <p:nvPr/>
            </p:nvSpPr>
            <p:spPr bwMode="auto">
              <a:xfrm>
                <a:off x="17662" y="-9583"/>
                <a:ext cx="130" cy="133"/>
              </a:xfrm>
              <a:custGeom>
                <a:avLst/>
                <a:gdLst>
                  <a:gd name="T0" fmla="*/ 11 w 49"/>
                  <a:gd name="T1" fmla="*/ 46 h 50"/>
                  <a:gd name="T2" fmla="*/ 24 w 49"/>
                  <a:gd name="T3" fmla="*/ 50 h 50"/>
                  <a:gd name="T4" fmla="*/ 44 w 49"/>
                  <a:gd name="T5" fmla="*/ 40 h 50"/>
                  <a:gd name="T6" fmla="*/ 48 w 49"/>
                  <a:gd name="T7" fmla="*/ 22 h 50"/>
                  <a:gd name="T8" fmla="*/ 38 w 49"/>
                  <a:gd name="T9" fmla="*/ 7 h 50"/>
                  <a:gd name="T10" fmla="*/ 5 w 49"/>
                  <a:gd name="T11" fmla="*/ 13 h 50"/>
                  <a:gd name="T12" fmla="*/ 1 w 49"/>
                  <a:gd name="T13" fmla="*/ 31 h 50"/>
                  <a:gd name="T14" fmla="*/ 11 w 49"/>
                  <a:gd name="T15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1" y="46"/>
                    </a:moveTo>
                    <a:cubicBezTo>
                      <a:pt x="15" y="49"/>
                      <a:pt x="20" y="50"/>
                      <a:pt x="24" y="50"/>
                    </a:cubicBezTo>
                    <a:cubicBezTo>
                      <a:pt x="32" y="50"/>
                      <a:pt x="40" y="46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7" y="16"/>
                      <a:pt x="43" y="10"/>
                      <a:pt x="38" y="7"/>
                    </a:cubicBezTo>
                    <a:cubicBezTo>
                      <a:pt x="28" y="0"/>
                      <a:pt x="12" y="2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6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8" name="Freeform 7026"/>
              <p:cNvSpPr>
                <a:spLocks/>
              </p:cNvSpPr>
              <p:nvPr/>
            </p:nvSpPr>
            <p:spPr bwMode="auto">
              <a:xfrm>
                <a:off x="18240" y="-10579"/>
                <a:ext cx="139" cy="137"/>
              </a:xfrm>
              <a:custGeom>
                <a:avLst/>
                <a:gdLst>
                  <a:gd name="T0" fmla="*/ 48 w 52"/>
                  <a:gd name="T1" fmla="*/ 38 h 51"/>
                  <a:gd name="T2" fmla="*/ 50 w 52"/>
                  <a:gd name="T3" fmla="*/ 20 h 51"/>
                  <a:gd name="T4" fmla="*/ 38 w 52"/>
                  <a:gd name="T5" fmla="*/ 6 h 51"/>
                  <a:gd name="T6" fmla="*/ 6 w 52"/>
                  <a:gd name="T7" fmla="*/ 16 h 51"/>
                  <a:gd name="T8" fmla="*/ 16 w 52"/>
                  <a:gd name="T9" fmla="*/ 48 h 51"/>
                  <a:gd name="T10" fmla="*/ 27 w 52"/>
                  <a:gd name="T11" fmla="*/ 51 h 51"/>
                  <a:gd name="T12" fmla="*/ 48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8"/>
                    </a:moveTo>
                    <a:cubicBezTo>
                      <a:pt x="51" y="32"/>
                      <a:pt x="52" y="26"/>
                      <a:pt x="50" y="20"/>
                    </a:cubicBezTo>
                    <a:cubicBezTo>
                      <a:pt x="48" y="14"/>
                      <a:pt x="44" y="9"/>
                      <a:pt x="38" y="6"/>
                    </a:cubicBez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5" y="43"/>
                      <a:pt x="16" y="48"/>
                    </a:cubicBezTo>
                    <a:cubicBezTo>
                      <a:pt x="20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9" name="Freeform 7027"/>
              <p:cNvSpPr>
                <a:spLocks/>
              </p:cNvSpPr>
              <p:nvPr/>
            </p:nvSpPr>
            <p:spPr bwMode="auto">
              <a:xfrm>
                <a:off x="18312" y="-10728"/>
                <a:ext cx="147" cy="136"/>
              </a:xfrm>
              <a:custGeom>
                <a:avLst/>
                <a:gdLst>
                  <a:gd name="T0" fmla="*/ 38 w 55"/>
                  <a:gd name="T1" fmla="*/ 6 h 51"/>
                  <a:gd name="T2" fmla="*/ 6 w 55"/>
                  <a:gd name="T3" fmla="*/ 17 h 51"/>
                  <a:gd name="T4" fmla="*/ 17 w 55"/>
                  <a:gd name="T5" fmla="*/ 49 h 51"/>
                  <a:gd name="T6" fmla="*/ 27 w 55"/>
                  <a:gd name="T7" fmla="*/ 51 h 51"/>
                  <a:gd name="T8" fmla="*/ 49 w 55"/>
                  <a:gd name="T9" fmla="*/ 38 h 51"/>
                  <a:gd name="T10" fmla="*/ 38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38" y="6"/>
                    </a:moveTo>
                    <a:cubicBezTo>
                      <a:pt x="26" y="0"/>
                      <a:pt x="12" y="6"/>
                      <a:pt x="6" y="17"/>
                    </a:cubicBezTo>
                    <a:cubicBezTo>
                      <a:pt x="0" y="29"/>
                      <a:pt x="5" y="43"/>
                      <a:pt x="17" y="49"/>
                    </a:cubicBezTo>
                    <a:cubicBezTo>
                      <a:pt x="20" y="51"/>
                      <a:pt x="24" y="51"/>
                      <a:pt x="27" y="51"/>
                    </a:cubicBezTo>
                    <a:cubicBezTo>
                      <a:pt x="37" y="51"/>
                      <a:pt x="45" y="46"/>
                      <a:pt x="49" y="38"/>
                    </a:cubicBezTo>
                    <a:cubicBezTo>
                      <a:pt x="55" y="26"/>
                      <a:pt x="50" y="12"/>
                      <a:pt x="3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0" name="Freeform 7028"/>
              <p:cNvSpPr>
                <a:spLocks/>
              </p:cNvSpPr>
              <p:nvPr/>
            </p:nvSpPr>
            <p:spPr bwMode="auto">
              <a:xfrm>
                <a:off x="18389" y="-10877"/>
                <a:ext cx="131" cy="136"/>
              </a:xfrm>
              <a:custGeom>
                <a:avLst/>
                <a:gdLst>
                  <a:gd name="T0" fmla="*/ 35 w 49"/>
                  <a:gd name="T1" fmla="*/ 6 h 51"/>
                  <a:gd name="T2" fmla="*/ 3 w 49"/>
                  <a:gd name="T3" fmla="*/ 17 h 51"/>
                  <a:gd name="T4" fmla="*/ 2 w 49"/>
                  <a:gd name="T5" fmla="*/ 35 h 51"/>
                  <a:gd name="T6" fmla="*/ 15 w 49"/>
                  <a:gd name="T7" fmla="*/ 49 h 51"/>
                  <a:gd name="T8" fmla="*/ 25 w 49"/>
                  <a:gd name="T9" fmla="*/ 51 h 51"/>
                  <a:gd name="T10" fmla="*/ 46 w 49"/>
                  <a:gd name="T11" fmla="*/ 37 h 51"/>
                  <a:gd name="T12" fmla="*/ 47 w 49"/>
                  <a:gd name="T13" fmla="*/ 19 h 51"/>
                  <a:gd name="T14" fmla="*/ 35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5" y="6"/>
                    </a:moveTo>
                    <a:cubicBezTo>
                      <a:pt x="23" y="0"/>
                      <a:pt x="8" y="6"/>
                      <a:pt x="3" y="17"/>
                    </a:cubicBezTo>
                    <a:cubicBezTo>
                      <a:pt x="0" y="23"/>
                      <a:pt x="0" y="29"/>
                      <a:pt x="2" y="35"/>
                    </a:cubicBezTo>
                    <a:cubicBezTo>
                      <a:pt x="5" y="41"/>
                      <a:pt x="9" y="46"/>
                      <a:pt x="15" y="49"/>
                    </a:cubicBezTo>
                    <a:cubicBezTo>
                      <a:pt x="18" y="50"/>
                      <a:pt x="21" y="51"/>
                      <a:pt x="25" y="51"/>
                    </a:cubicBezTo>
                    <a:cubicBezTo>
                      <a:pt x="34" y="51"/>
                      <a:pt x="43" y="46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1" name="Freeform 7029"/>
              <p:cNvSpPr>
                <a:spLocks/>
              </p:cNvSpPr>
              <p:nvPr/>
            </p:nvSpPr>
            <p:spPr bwMode="auto">
              <a:xfrm>
                <a:off x="18968" y="-12625"/>
                <a:ext cx="136" cy="133"/>
              </a:xfrm>
              <a:custGeom>
                <a:avLst/>
                <a:gdLst>
                  <a:gd name="T0" fmla="*/ 1 w 51"/>
                  <a:gd name="T1" fmla="*/ 21 h 50"/>
                  <a:gd name="T2" fmla="*/ 4 w 51"/>
                  <a:gd name="T3" fmla="*/ 39 h 50"/>
                  <a:gd name="T4" fmla="*/ 19 w 51"/>
                  <a:gd name="T5" fmla="*/ 50 h 50"/>
                  <a:gd name="T6" fmla="*/ 24 w 51"/>
                  <a:gd name="T7" fmla="*/ 50 h 50"/>
                  <a:gd name="T8" fmla="*/ 48 w 51"/>
                  <a:gd name="T9" fmla="*/ 32 h 50"/>
                  <a:gd name="T10" fmla="*/ 30 w 51"/>
                  <a:gd name="T11" fmla="*/ 3 h 50"/>
                  <a:gd name="T12" fmla="*/ 1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1"/>
                    </a:move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9"/>
                      <a:pt x="19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5" y="50"/>
                      <a:pt x="45" y="43"/>
                      <a:pt x="48" y="32"/>
                    </a:cubicBezTo>
                    <a:cubicBezTo>
                      <a:pt x="51" y="19"/>
                      <a:pt x="42" y="6"/>
                      <a:pt x="30" y="3"/>
                    </a:cubicBezTo>
                    <a:cubicBezTo>
                      <a:pt x="17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2" name="Freeform 7030"/>
              <p:cNvSpPr>
                <a:spLocks/>
              </p:cNvSpPr>
              <p:nvPr/>
            </p:nvSpPr>
            <p:spPr bwMode="auto">
              <a:xfrm>
                <a:off x="19000" y="-12790"/>
                <a:ext cx="133" cy="133"/>
              </a:xfrm>
              <a:custGeom>
                <a:avLst/>
                <a:gdLst>
                  <a:gd name="T0" fmla="*/ 30 w 50"/>
                  <a:gd name="T1" fmla="*/ 3 h 50"/>
                  <a:gd name="T2" fmla="*/ 2 w 50"/>
                  <a:gd name="T3" fmla="*/ 21 h 50"/>
                  <a:gd name="T4" fmla="*/ 5 w 50"/>
                  <a:gd name="T5" fmla="*/ 39 h 50"/>
                  <a:gd name="T6" fmla="*/ 20 w 50"/>
                  <a:gd name="T7" fmla="*/ 49 h 50"/>
                  <a:gd name="T8" fmla="*/ 25 w 50"/>
                  <a:gd name="T9" fmla="*/ 50 h 50"/>
                  <a:gd name="T10" fmla="*/ 49 w 50"/>
                  <a:gd name="T11" fmla="*/ 31 h 50"/>
                  <a:gd name="T12" fmla="*/ 45 w 50"/>
                  <a:gd name="T13" fmla="*/ 13 h 50"/>
                  <a:gd name="T14" fmla="*/ 30 w 50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0" y="3"/>
                    </a:moveTo>
                    <a:cubicBezTo>
                      <a:pt x="17" y="0"/>
                      <a:pt x="4" y="9"/>
                      <a:pt x="2" y="21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6" y="50"/>
                      <a:pt x="46" y="42"/>
                      <a:pt x="49" y="31"/>
                    </a:cubicBezTo>
                    <a:cubicBezTo>
                      <a:pt x="50" y="24"/>
                      <a:pt x="49" y="18"/>
                      <a:pt x="45" y="13"/>
                    </a:cubicBezTo>
                    <a:cubicBezTo>
                      <a:pt x="41" y="7"/>
                      <a:pt x="36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3" name="Freeform 7031"/>
              <p:cNvSpPr>
                <a:spLocks/>
              </p:cNvSpPr>
              <p:nvPr/>
            </p:nvSpPr>
            <p:spPr bwMode="auto">
              <a:xfrm>
                <a:off x="19032" y="-12959"/>
                <a:ext cx="133" cy="134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0 h 50"/>
                  <a:gd name="T10" fmla="*/ 29 w 50"/>
                  <a:gd name="T11" fmla="*/ 3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8"/>
                      <a:pt x="1" y="34"/>
                      <a:pt x="5" y="40"/>
                    </a:cubicBezTo>
                    <a:cubicBezTo>
                      <a:pt x="9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0" y="17"/>
                      <a:pt x="42" y="5"/>
                      <a:pt x="29" y="3"/>
                    </a:cubicBezTo>
                    <a:cubicBezTo>
                      <a:pt x="16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4" name="Freeform 7032"/>
              <p:cNvSpPr>
                <a:spLocks/>
              </p:cNvSpPr>
              <p:nvPr/>
            </p:nvSpPr>
            <p:spPr bwMode="auto">
              <a:xfrm>
                <a:off x="19104" y="-13468"/>
                <a:ext cx="131" cy="133"/>
              </a:xfrm>
              <a:custGeom>
                <a:avLst/>
                <a:gdLst>
                  <a:gd name="T0" fmla="*/ 1 w 49"/>
                  <a:gd name="T1" fmla="*/ 23 h 50"/>
                  <a:gd name="T2" fmla="*/ 22 w 49"/>
                  <a:gd name="T3" fmla="*/ 49 h 50"/>
                  <a:gd name="T4" fmla="*/ 25 w 49"/>
                  <a:gd name="T5" fmla="*/ 50 h 50"/>
                  <a:gd name="T6" fmla="*/ 49 w 49"/>
                  <a:gd name="T7" fmla="*/ 28 h 50"/>
                  <a:gd name="T8" fmla="*/ 44 w 49"/>
                  <a:gd name="T9" fmla="*/ 11 h 50"/>
                  <a:gd name="T10" fmla="*/ 28 w 49"/>
                  <a:gd name="T11" fmla="*/ 2 h 50"/>
                  <a:gd name="T12" fmla="*/ 1 w 49"/>
                  <a:gd name="T13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4" y="0"/>
                      <a:pt x="3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5" name="Freeform 7033"/>
              <p:cNvSpPr>
                <a:spLocks/>
              </p:cNvSpPr>
              <p:nvPr/>
            </p:nvSpPr>
            <p:spPr bwMode="auto">
              <a:xfrm>
                <a:off x="19123" y="-13639"/>
                <a:ext cx="133" cy="131"/>
              </a:xfrm>
              <a:custGeom>
                <a:avLst/>
                <a:gdLst>
                  <a:gd name="T0" fmla="*/ 27 w 50"/>
                  <a:gd name="T1" fmla="*/ 1 h 49"/>
                  <a:gd name="T2" fmla="*/ 1 w 50"/>
                  <a:gd name="T3" fmla="*/ 23 h 49"/>
                  <a:gd name="T4" fmla="*/ 6 w 50"/>
                  <a:gd name="T5" fmla="*/ 40 h 49"/>
                  <a:gd name="T6" fmla="*/ 22 w 50"/>
                  <a:gd name="T7" fmla="*/ 49 h 49"/>
                  <a:gd name="T8" fmla="*/ 25 w 50"/>
                  <a:gd name="T9" fmla="*/ 49 h 49"/>
                  <a:gd name="T10" fmla="*/ 48 w 50"/>
                  <a:gd name="T11" fmla="*/ 27 h 49"/>
                  <a:gd name="T12" fmla="*/ 27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7" y="1"/>
                    </a:move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50" y="14"/>
                      <a:pt x="4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6" name="Freeform 7034"/>
              <p:cNvSpPr>
                <a:spLocks/>
              </p:cNvSpPr>
              <p:nvPr/>
            </p:nvSpPr>
            <p:spPr bwMode="auto">
              <a:xfrm>
                <a:off x="19136" y="-13812"/>
                <a:ext cx="131" cy="130"/>
              </a:xfrm>
              <a:custGeom>
                <a:avLst/>
                <a:gdLst>
                  <a:gd name="T0" fmla="*/ 1 w 49"/>
                  <a:gd name="T1" fmla="*/ 23 h 49"/>
                  <a:gd name="T2" fmla="*/ 7 w 49"/>
                  <a:gd name="T3" fmla="*/ 41 h 49"/>
                  <a:gd name="T4" fmla="*/ 23 w 49"/>
                  <a:gd name="T5" fmla="*/ 49 h 49"/>
                  <a:gd name="T6" fmla="*/ 25 w 49"/>
                  <a:gd name="T7" fmla="*/ 49 h 49"/>
                  <a:gd name="T8" fmla="*/ 49 w 49"/>
                  <a:gd name="T9" fmla="*/ 27 h 49"/>
                  <a:gd name="T10" fmla="*/ 43 w 49"/>
                  <a:gd name="T11" fmla="*/ 10 h 49"/>
                  <a:gd name="T12" fmla="*/ 27 w 49"/>
                  <a:gd name="T13" fmla="*/ 1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30"/>
                      <a:pt x="3" y="36"/>
                      <a:pt x="7" y="41"/>
                    </a:cubicBezTo>
                    <a:cubicBezTo>
                      <a:pt x="11" y="45"/>
                      <a:pt x="17" y="48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1"/>
                      <a:pt x="47" y="14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7" name="Freeform 7035"/>
              <p:cNvSpPr>
                <a:spLocks/>
              </p:cNvSpPr>
              <p:nvPr/>
            </p:nvSpPr>
            <p:spPr bwMode="auto">
              <a:xfrm>
                <a:off x="19088" y="-15555"/>
                <a:ext cx="131" cy="131"/>
              </a:xfrm>
              <a:custGeom>
                <a:avLst/>
                <a:gdLst>
                  <a:gd name="T0" fmla="*/ 21 w 49"/>
                  <a:gd name="T1" fmla="*/ 1 h 49"/>
                  <a:gd name="T2" fmla="*/ 5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2 h 49"/>
                  <a:gd name="T12" fmla="*/ 21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49" y="35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8" name="Freeform 7036"/>
              <p:cNvSpPr>
                <a:spLocks/>
              </p:cNvSpPr>
              <p:nvPr/>
            </p:nvSpPr>
            <p:spPr bwMode="auto">
              <a:xfrm>
                <a:off x="19061" y="-15725"/>
                <a:ext cx="134" cy="130"/>
              </a:xfrm>
              <a:custGeom>
                <a:avLst/>
                <a:gdLst>
                  <a:gd name="T0" fmla="*/ 22 w 50"/>
                  <a:gd name="T1" fmla="*/ 2 h 49"/>
                  <a:gd name="T2" fmla="*/ 1 w 50"/>
                  <a:gd name="T3" fmla="*/ 29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1" y="29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9" name="Freeform 7037"/>
              <p:cNvSpPr>
                <a:spLocks/>
              </p:cNvSpPr>
              <p:nvPr/>
            </p:nvSpPr>
            <p:spPr bwMode="auto">
              <a:xfrm>
                <a:off x="19035" y="-15896"/>
                <a:ext cx="130" cy="133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50 h 50"/>
                  <a:gd name="T10" fmla="*/ 44 w 49"/>
                  <a:gd name="T11" fmla="*/ 40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0" name="Freeform 7038"/>
              <p:cNvSpPr>
                <a:spLocks/>
              </p:cNvSpPr>
              <p:nvPr/>
            </p:nvSpPr>
            <p:spPr bwMode="auto">
              <a:xfrm>
                <a:off x="19005" y="-16064"/>
                <a:ext cx="134" cy="133"/>
              </a:xfrm>
              <a:custGeom>
                <a:avLst/>
                <a:gdLst>
                  <a:gd name="T0" fmla="*/ 20 w 50"/>
                  <a:gd name="T1" fmla="*/ 3 h 50"/>
                  <a:gd name="T2" fmla="*/ 5 w 50"/>
                  <a:gd name="T3" fmla="*/ 13 h 50"/>
                  <a:gd name="T4" fmla="*/ 1 w 50"/>
                  <a:gd name="T5" fmla="*/ 30 h 50"/>
                  <a:gd name="T6" fmla="*/ 24 w 50"/>
                  <a:gd name="T7" fmla="*/ 50 h 50"/>
                  <a:gd name="T8" fmla="*/ 29 w 50"/>
                  <a:gd name="T9" fmla="*/ 50 h 50"/>
                  <a:gd name="T10" fmla="*/ 48 w 50"/>
                  <a:gd name="T11" fmla="*/ 22 h 50"/>
                  <a:gd name="T12" fmla="*/ 20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3"/>
                    </a:moveTo>
                    <a:cubicBezTo>
                      <a:pt x="14" y="4"/>
                      <a:pt x="8" y="7"/>
                      <a:pt x="5" y="13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50"/>
                    </a:cubicBezTo>
                    <a:cubicBezTo>
                      <a:pt x="42" y="47"/>
                      <a:pt x="50" y="35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1" name="Freeform 7039"/>
              <p:cNvSpPr>
                <a:spLocks/>
              </p:cNvSpPr>
              <p:nvPr/>
            </p:nvSpPr>
            <p:spPr bwMode="auto">
              <a:xfrm>
                <a:off x="18968" y="-16230"/>
                <a:ext cx="139" cy="131"/>
              </a:xfrm>
              <a:custGeom>
                <a:avLst/>
                <a:gdLst>
                  <a:gd name="T0" fmla="*/ 26 w 52"/>
                  <a:gd name="T1" fmla="*/ 49 h 49"/>
                  <a:gd name="T2" fmla="*/ 31 w 52"/>
                  <a:gd name="T3" fmla="*/ 49 h 49"/>
                  <a:gd name="T4" fmla="*/ 49 w 52"/>
                  <a:gd name="T5" fmla="*/ 21 h 49"/>
                  <a:gd name="T6" fmla="*/ 21 w 52"/>
                  <a:gd name="T7" fmla="*/ 2 h 49"/>
                  <a:gd name="T8" fmla="*/ 2 w 52"/>
                  <a:gd name="T9" fmla="*/ 30 h 49"/>
                  <a:gd name="T10" fmla="*/ 26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6" y="49"/>
                    </a:moveTo>
                    <a:cubicBezTo>
                      <a:pt x="27" y="49"/>
                      <a:pt x="29" y="49"/>
                      <a:pt x="31" y="49"/>
                    </a:cubicBezTo>
                    <a:cubicBezTo>
                      <a:pt x="44" y="46"/>
                      <a:pt x="52" y="34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2" y="30"/>
                    </a:cubicBezTo>
                    <a:cubicBezTo>
                      <a:pt x="5" y="41"/>
                      <a:pt x="1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2" name="Freeform 7040"/>
              <p:cNvSpPr>
                <a:spLocks/>
              </p:cNvSpPr>
              <p:nvPr/>
            </p:nvSpPr>
            <p:spPr bwMode="auto">
              <a:xfrm>
                <a:off x="27044" y="-17009"/>
                <a:ext cx="136" cy="136"/>
              </a:xfrm>
              <a:custGeom>
                <a:avLst/>
                <a:gdLst>
                  <a:gd name="T0" fmla="*/ 17 w 51"/>
                  <a:gd name="T1" fmla="*/ 50 h 51"/>
                  <a:gd name="T2" fmla="*/ 24 w 51"/>
                  <a:gd name="T3" fmla="*/ 51 h 51"/>
                  <a:gd name="T4" fmla="*/ 47 w 51"/>
                  <a:gd name="T5" fmla="*/ 34 h 51"/>
                  <a:gd name="T6" fmla="*/ 32 w 51"/>
                  <a:gd name="T7" fmla="*/ 4 h 51"/>
                  <a:gd name="T8" fmla="*/ 2 w 51"/>
                  <a:gd name="T9" fmla="*/ 20 h 51"/>
                  <a:gd name="T10" fmla="*/ 3 w 51"/>
                  <a:gd name="T11" fmla="*/ 38 h 51"/>
                  <a:gd name="T12" fmla="*/ 17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7" y="50"/>
                    </a:moveTo>
                    <a:cubicBezTo>
                      <a:pt x="20" y="50"/>
                      <a:pt x="22" y="51"/>
                      <a:pt x="24" y="51"/>
                    </a:cubicBezTo>
                    <a:cubicBezTo>
                      <a:pt x="35" y="51"/>
                      <a:pt x="44" y="44"/>
                      <a:pt x="47" y="34"/>
                    </a:cubicBezTo>
                    <a:cubicBezTo>
                      <a:pt x="51" y="21"/>
                      <a:pt x="44" y="8"/>
                      <a:pt x="32" y="4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8"/>
                      <a:pt x="1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3" name="Freeform 7041"/>
              <p:cNvSpPr>
                <a:spLocks/>
              </p:cNvSpPr>
              <p:nvPr/>
            </p:nvSpPr>
            <p:spPr bwMode="auto">
              <a:xfrm>
                <a:off x="26996" y="-16846"/>
                <a:ext cx="136" cy="133"/>
              </a:xfrm>
              <a:custGeom>
                <a:avLst/>
                <a:gdLst>
                  <a:gd name="T0" fmla="*/ 18 w 51"/>
                  <a:gd name="T1" fmla="*/ 49 h 50"/>
                  <a:gd name="T2" fmla="*/ 25 w 51"/>
                  <a:gd name="T3" fmla="*/ 50 h 50"/>
                  <a:gd name="T4" fmla="*/ 47 w 51"/>
                  <a:gd name="T5" fmla="*/ 33 h 50"/>
                  <a:gd name="T6" fmla="*/ 31 w 51"/>
                  <a:gd name="T7" fmla="*/ 3 h 50"/>
                  <a:gd name="T8" fmla="*/ 2 w 51"/>
                  <a:gd name="T9" fmla="*/ 20 h 50"/>
                  <a:gd name="T10" fmla="*/ 4 w 51"/>
                  <a:gd name="T11" fmla="*/ 38 h 50"/>
                  <a:gd name="T12" fmla="*/ 18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9"/>
                    </a:moveTo>
                    <a:cubicBezTo>
                      <a:pt x="20" y="50"/>
                      <a:pt x="22" y="50"/>
                      <a:pt x="25" y="50"/>
                    </a:cubicBezTo>
                    <a:cubicBezTo>
                      <a:pt x="35" y="50"/>
                      <a:pt x="45" y="43"/>
                      <a:pt x="47" y="33"/>
                    </a:cubicBezTo>
                    <a:cubicBezTo>
                      <a:pt x="51" y="20"/>
                      <a:pt x="44" y="7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7" y="43"/>
                      <a:pt x="12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4" name="Freeform 7042"/>
              <p:cNvSpPr>
                <a:spLocks/>
              </p:cNvSpPr>
              <p:nvPr/>
            </p:nvSpPr>
            <p:spPr bwMode="auto">
              <a:xfrm>
                <a:off x="26951" y="-16683"/>
                <a:ext cx="133" cy="133"/>
              </a:xfrm>
              <a:custGeom>
                <a:avLst/>
                <a:gdLst>
                  <a:gd name="T0" fmla="*/ 4 w 50"/>
                  <a:gd name="T1" fmla="*/ 38 h 50"/>
                  <a:gd name="T2" fmla="*/ 19 w 50"/>
                  <a:gd name="T3" fmla="*/ 49 h 50"/>
                  <a:gd name="T4" fmla="*/ 25 w 50"/>
                  <a:gd name="T5" fmla="*/ 50 h 50"/>
                  <a:gd name="T6" fmla="*/ 48 w 50"/>
                  <a:gd name="T7" fmla="*/ 32 h 50"/>
                  <a:gd name="T8" fmla="*/ 46 w 50"/>
                  <a:gd name="T9" fmla="*/ 14 h 50"/>
                  <a:gd name="T10" fmla="*/ 31 w 50"/>
                  <a:gd name="T11" fmla="*/ 3 h 50"/>
                  <a:gd name="T12" fmla="*/ 2 w 50"/>
                  <a:gd name="T13" fmla="*/ 20 h 50"/>
                  <a:gd name="T14" fmla="*/ 4 w 50"/>
                  <a:gd name="T15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" y="38"/>
                    </a:moveTo>
                    <a:cubicBezTo>
                      <a:pt x="7" y="44"/>
                      <a:pt x="12" y="47"/>
                      <a:pt x="19" y="49"/>
                    </a:cubicBez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0" y="26"/>
                      <a:pt x="49" y="20"/>
                      <a:pt x="46" y="14"/>
                    </a:cubicBezTo>
                    <a:cubicBezTo>
                      <a:pt x="42" y="9"/>
                      <a:pt x="37" y="5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5" name="Freeform 7043"/>
              <p:cNvSpPr>
                <a:spLocks/>
              </p:cNvSpPr>
              <p:nvPr/>
            </p:nvSpPr>
            <p:spPr bwMode="auto">
              <a:xfrm>
                <a:off x="26905" y="-16521"/>
                <a:ext cx="136" cy="134"/>
              </a:xfrm>
              <a:custGeom>
                <a:avLst/>
                <a:gdLst>
                  <a:gd name="T0" fmla="*/ 32 w 51"/>
                  <a:gd name="T1" fmla="*/ 3 h 50"/>
                  <a:gd name="T2" fmla="*/ 3 w 51"/>
                  <a:gd name="T3" fmla="*/ 21 h 50"/>
                  <a:gd name="T4" fmla="*/ 20 w 51"/>
                  <a:gd name="T5" fmla="*/ 50 h 50"/>
                  <a:gd name="T6" fmla="*/ 26 w 51"/>
                  <a:gd name="T7" fmla="*/ 50 h 50"/>
                  <a:gd name="T8" fmla="*/ 49 w 51"/>
                  <a:gd name="T9" fmla="*/ 32 h 50"/>
                  <a:gd name="T10" fmla="*/ 47 w 51"/>
                  <a:gd name="T11" fmla="*/ 14 h 50"/>
                  <a:gd name="T12" fmla="*/ 32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20"/>
                      <a:pt x="47" y="14"/>
                    </a:cubicBezTo>
                    <a:cubicBezTo>
                      <a:pt x="43" y="9"/>
                      <a:pt x="38" y="5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6" name="Freeform 7044"/>
              <p:cNvSpPr>
                <a:spLocks/>
              </p:cNvSpPr>
              <p:nvPr/>
            </p:nvSpPr>
            <p:spPr bwMode="auto">
              <a:xfrm>
                <a:off x="26868" y="-16355"/>
                <a:ext cx="139" cy="133"/>
              </a:xfrm>
              <a:custGeom>
                <a:avLst/>
                <a:gdLst>
                  <a:gd name="T0" fmla="*/ 3 w 52"/>
                  <a:gd name="T1" fmla="*/ 21 h 50"/>
                  <a:gd name="T2" fmla="*/ 20 w 52"/>
                  <a:gd name="T3" fmla="*/ 50 h 50"/>
                  <a:gd name="T4" fmla="*/ 26 w 52"/>
                  <a:gd name="T5" fmla="*/ 50 h 50"/>
                  <a:gd name="T6" fmla="*/ 49 w 52"/>
                  <a:gd name="T7" fmla="*/ 32 h 50"/>
                  <a:gd name="T8" fmla="*/ 31 w 52"/>
                  <a:gd name="T9" fmla="*/ 3 h 50"/>
                  <a:gd name="T10" fmla="*/ 3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" y="21"/>
                    </a:moveTo>
                    <a:cubicBezTo>
                      <a:pt x="0" y="34"/>
                      <a:pt x="8" y="47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8" y="0"/>
                      <a:pt x="5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7" name="Freeform 7045"/>
              <p:cNvSpPr>
                <a:spLocks/>
              </p:cNvSpPr>
              <p:nvPr/>
            </p:nvSpPr>
            <p:spPr bwMode="auto">
              <a:xfrm>
                <a:off x="26833" y="-16187"/>
                <a:ext cx="139" cy="131"/>
              </a:xfrm>
              <a:custGeom>
                <a:avLst/>
                <a:gdLst>
                  <a:gd name="T0" fmla="*/ 2 w 52"/>
                  <a:gd name="T1" fmla="*/ 21 h 49"/>
                  <a:gd name="T2" fmla="*/ 21 w 52"/>
                  <a:gd name="T3" fmla="*/ 49 h 49"/>
                  <a:gd name="T4" fmla="*/ 26 w 52"/>
                  <a:gd name="T5" fmla="*/ 49 h 49"/>
                  <a:gd name="T6" fmla="*/ 49 w 52"/>
                  <a:gd name="T7" fmla="*/ 30 h 49"/>
                  <a:gd name="T8" fmla="*/ 30 w 52"/>
                  <a:gd name="T9" fmla="*/ 2 h 49"/>
                  <a:gd name="T10" fmla="*/ 2 w 52"/>
                  <a:gd name="T1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" y="21"/>
                    </a:moveTo>
                    <a:cubicBezTo>
                      <a:pt x="0" y="34"/>
                      <a:pt x="8" y="46"/>
                      <a:pt x="21" y="49"/>
                    </a:cubicBezTo>
                    <a:cubicBezTo>
                      <a:pt x="22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30"/>
                    </a:cubicBezTo>
                    <a:cubicBezTo>
                      <a:pt x="52" y="18"/>
                      <a:pt x="43" y="5"/>
                      <a:pt x="30" y="2"/>
                    </a:cubicBezTo>
                    <a:cubicBezTo>
                      <a:pt x="18" y="0"/>
                      <a:pt x="5" y="8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8" name="Freeform 7046"/>
              <p:cNvSpPr>
                <a:spLocks/>
              </p:cNvSpPr>
              <p:nvPr/>
            </p:nvSpPr>
            <p:spPr bwMode="auto">
              <a:xfrm>
                <a:off x="26804" y="-16022"/>
                <a:ext cx="133" cy="134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1 h 50"/>
                  <a:gd name="T10" fmla="*/ 29 w 50"/>
                  <a:gd name="T11" fmla="*/ 3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18"/>
                      <a:pt x="42" y="5"/>
                      <a:pt x="29" y="3"/>
                    </a:cubicBezTo>
                    <a:cubicBezTo>
                      <a:pt x="16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9" name="Freeform 7047"/>
              <p:cNvSpPr>
                <a:spLocks/>
              </p:cNvSpPr>
              <p:nvPr/>
            </p:nvSpPr>
            <p:spPr bwMode="auto">
              <a:xfrm>
                <a:off x="26724" y="-15512"/>
                <a:ext cx="136" cy="133"/>
              </a:xfrm>
              <a:custGeom>
                <a:avLst/>
                <a:gdLst>
                  <a:gd name="T0" fmla="*/ 29 w 51"/>
                  <a:gd name="T1" fmla="*/ 2 h 50"/>
                  <a:gd name="T2" fmla="*/ 2 w 51"/>
                  <a:gd name="T3" fmla="*/ 23 h 50"/>
                  <a:gd name="T4" fmla="*/ 23 w 51"/>
                  <a:gd name="T5" fmla="*/ 49 h 50"/>
                  <a:gd name="T6" fmla="*/ 26 w 51"/>
                  <a:gd name="T7" fmla="*/ 50 h 50"/>
                  <a:gd name="T8" fmla="*/ 49 w 51"/>
                  <a:gd name="T9" fmla="*/ 29 h 50"/>
                  <a:gd name="T10" fmla="*/ 29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9" y="2"/>
                    </a:moveTo>
                    <a:cubicBezTo>
                      <a:pt x="15" y="0"/>
                      <a:pt x="4" y="10"/>
                      <a:pt x="2" y="23"/>
                    </a:cubicBezTo>
                    <a:cubicBezTo>
                      <a:pt x="0" y="36"/>
                      <a:pt x="9" y="48"/>
                      <a:pt x="23" y="49"/>
                    </a:cubicBezTo>
                    <a:cubicBezTo>
                      <a:pt x="24" y="49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0" name="Freeform 7048"/>
              <p:cNvSpPr>
                <a:spLocks/>
              </p:cNvSpPr>
              <p:nvPr/>
            </p:nvSpPr>
            <p:spPr bwMode="auto">
              <a:xfrm>
                <a:off x="26708" y="-15339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2 w 49"/>
                  <a:gd name="T5" fmla="*/ 49 h 49"/>
                  <a:gd name="T6" fmla="*/ 24 w 49"/>
                  <a:gd name="T7" fmla="*/ 49 h 49"/>
                  <a:gd name="T8" fmla="*/ 48 w 49"/>
                  <a:gd name="T9" fmla="*/ 27 h 49"/>
                  <a:gd name="T10" fmla="*/ 27 w 49"/>
                  <a:gd name="T11" fmla="*/ 1 h 49"/>
                  <a:gd name="T12" fmla="*/ 1 w 49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14"/>
                      <a:pt x="40" y="3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1" name="Freeform 7049"/>
              <p:cNvSpPr>
                <a:spLocks/>
              </p:cNvSpPr>
              <p:nvPr/>
            </p:nvSpPr>
            <p:spPr bwMode="auto">
              <a:xfrm>
                <a:off x="26692" y="-15165"/>
                <a:ext cx="131" cy="128"/>
              </a:xfrm>
              <a:custGeom>
                <a:avLst/>
                <a:gdLst>
                  <a:gd name="T0" fmla="*/ 6 w 49"/>
                  <a:gd name="T1" fmla="*/ 40 h 48"/>
                  <a:gd name="T2" fmla="*/ 22 w 49"/>
                  <a:gd name="T3" fmla="*/ 48 h 48"/>
                  <a:gd name="T4" fmla="*/ 24 w 49"/>
                  <a:gd name="T5" fmla="*/ 48 h 48"/>
                  <a:gd name="T6" fmla="*/ 48 w 49"/>
                  <a:gd name="T7" fmla="*/ 27 h 48"/>
                  <a:gd name="T8" fmla="*/ 43 w 49"/>
                  <a:gd name="T9" fmla="*/ 9 h 48"/>
                  <a:gd name="T10" fmla="*/ 26 w 49"/>
                  <a:gd name="T11" fmla="*/ 1 h 48"/>
                  <a:gd name="T12" fmla="*/ 1 w 49"/>
                  <a:gd name="T13" fmla="*/ 22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37" y="48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2" name="Freeform 7050"/>
              <p:cNvSpPr>
                <a:spLocks/>
              </p:cNvSpPr>
              <p:nvPr/>
            </p:nvSpPr>
            <p:spPr bwMode="auto">
              <a:xfrm>
                <a:off x="26679" y="-14992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6 h 48"/>
                  <a:gd name="T6" fmla="*/ 26 w 49"/>
                  <a:gd name="T7" fmla="*/ 1 h 48"/>
                  <a:gd name="T8" fmla="*/ 1 w 49"/>
                  <a:gd name="T9" fmla="*/ 23 h 48"/>
                  <a:gd name="T10" fmla="*/ 23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8" y="26"/>
                    </a:cubicBezTo>
                    <a:cubicBezTo>
                      <a:pt x="49" y="13"/>
                      <a:pt x="39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3" name="Freeform 7051"/>
              <p:cNvSpPr>
                <a:spLocks/>
              </p:cNvSpPr>
              <p:nvPr/>
            </p:nvSpPr>
            <p:spPr bwMode="auto">
              <a:xfrm>
                <a:off x="26671" y="-14816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8 h 48"/>
                  <a:gd name="T8" fmla="*/ 25 w 48"/>
                  <a:gd name="T9" fmla="*/ 0 h 48"/>
                  <a:gd name="T10" fmla="*/ 24 w 48"/>
                  <a:gd name="T11" fmla="*/ 0 h 48"/>
                  <a:gd name="T12" fmla="*/ 0 w 48"/>
                  <a:gd name="T13" fmla="*/ 23 h 48"/>
                  <a:gd name="T14" fmla="*/ 23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4" name="Freeform 7052"/>
              <p:cNvSpPr>
                <a:spLocks/>
              </p:cNvSpPr>
              <p:nvPr/>
            </p:nvSpPr>
            <p:spPr bwMode="auto">
              <a:xfrm>
                <a:off x="26665" y="-14640"/>
                <a:ext cx="128" cy="126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3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5" name="Freeform 7053"/>
              <p:cNvSpPr>
                <a:spLocks/>
              </p:cNvSpPr>
              <p:nvPr/>
            </p:nvSpPr>
            <p:spPr bwMode="auto">
              <a:xfrm>
                <a:off x="26663" y="-14466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2" y="46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1"/>
                      <a:pt x="38" y="1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6" name="Freeform 7054"/>
              <p:cNvSpPr>
                <a:spLocks/>
              </p:cNvSpPr>
              <p:nvPr/>
            </p:nvSpPr>
            <p:spPr bwMode="auto">
              <a:xfrm>
                <a:off x="26665" y="-14287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7 w 48"/>
                  <a:gd name="T3" fmla="*/ 23 h 47"/>
                  <a:gd name="T4" fmla="*/ 23 w 48"/>
                  <a:gd name="T5" fmla="*/ 0 h 47"/>
                  <a:gd name="T6" fmla="*/ 0 w 48"/>
                  <a:gd name="T7" fmla="*/ 24 h 47"/>
                  <a:gd name="T8" fmla="*/ 24 w 4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6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7" name="Freeform 7055"/>
              <p:cNvSpPr>
                <a:spLocks/>
              </p:cNvSpPr>
              <p:nvPr/>
            </p:nvSpPr>
            <p:spPr bwMode="auto">
              <a:xfrm>
                <a:off x="26668" y="-14114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24 w 48"/>
                  <a:gd name="T9" fmla="*/ 0 h 48"/>
                  <a:gd name="T10" fmla="*/ 7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8" name="Freeform 7056"/>
              <p:cNvSpPr>
                <a:spLocks/>
              </p:cNvSpPr>
              <p:nvPr/>
            </p:nvSpPr>
            <p:spPr bwMode="auto">
              <a:xfrm>
                <a:off x="26676" y="-13938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3 w 49"/>
                  <a:gd name="T9" fmla="*/ 0 h 48"/>
                  <a:gd name="T10" fmla="*/ 0 w 49"/>
                  <a:gd name="T11" fmla="*/ 25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9" name="Freeform 7057"/>
              <p:cNvSpPr>
                <a:spLocks/>
              </p:cNvSpPr>
              <p:nvPr/>
            </p:nvSpPr>
            <p:spPr bwMode="auto">
              <a:xfrm>
                <a:off x="28830" y="-8628"/>
                <a:ext cx="131" cy="133"/>
              </a:xfrm>
              <a:custGeom>
                <a:avLst/>
                <a:gdLst>
                  <a:gd name="T0" fmla="*/ 40 w 49"/>
                  <a:gd name="T1" fmla="*/ 45 h 50"/>
                  <a:gd name="T2" fmla="*/ 49 w 49"/>
                  <a:gd name="T3" fmla="*/ 28 h 50"/>
                  <a:gd name="T4" fmla="*/ 43 w 49"/>
                  <a:gd name="T5" fmla="*/ 11 h 50"/>
                  <a:gd name="T6" fmla="*/ 9 w 49"/>
                  <a:gd name="T7" fmla="*/ 8 h 50"/>
                  <a:gd name="T8" fmla="*/ 1 w 49"/>
                  <a:gd name="T9" fmla="*/ 25 h 50"/>
                  <a:gd name="T10" fmla="*/ 7 w 49"/>
                  <a:gd name="T11" fmla="*/ 42 h 50"/>
                  <a:gd name="T12" fmla="*/ 25 w 49"/>
                  <a:gd name="T13" fmla="*/ 50 h 50"/>
                  <a:gd name="T14" fmla="*/ 40 w 49"/>
                  <a:gd name="T1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5"/>
                    </a:moveTo>
                    <a:cubicBezTo>
                      <a:pt x="45" y="40"/>
                      <a:pt x="48" y="35"/>
                      <a:pt x="49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0" name="Freeform 7058"/>
              <p:cNvSpPr>
                <a:spLocks/>
              </p:cNvSpPr>
              <p:nvPr/>
            </p:nvSpPr>
            <p:spPr bwMode="auto">
              <a:xfrm>
                <a:off x="8924" y="-5810"/>
                <a:ext cx="139" cy="133"/>
              </a:xfrm>
              <a:custGeom>
                <a:avLst/>
                <a:gdLst>
                  <a:gd name="T0" fmla="*/ 49 w 52"/>
                  <a:gd name="T1" fmla="*/ 31 h 50"/>
                  <a:gd name="T2" fmla="*/ 30 w 52"/>
                  <a:gd name="T3" fmla="*/ 3 h 50"/>
                  <a:gd name="T4" fmla="*/ 2 w 52"/>
                  <a:gd name="T5" fmla="*/ 22 h 50"/>
                  <a:gd name="T6" fmla="*/ 21 w 52"/>
                  <a:gd name="T7" fmla="*/ 50 h 50"/>
                  <a:gd name="T8" fmla="*/ 26 w 52"/>
                  <a:gd name="T9" fmla="*/ 50 h 50"/>
                  <a:gd name="T10" fmla="*/ 49 w 52"/>
                  <a:gd name="T11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9" y="31"/>
                    </a:moveTo>
                    <a:cubicBezTo>
                      <a:pt x="52" y="18"/>
                      <a:pt x="43" y="6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1" name="Freeform 7059"/>
              <p:cNvSpPr>
                <a:spLocks/>
              </p:cNvSpPr>
              <p:nvPr/>
            </p:nvSpPr>
            <p:spPr bwMode="auto">
              <a:xfrm>
                <a:off x="9098" y="-5778"/>
                <a:ext cx="133" cy="133"/>
              </a:xfrm>
              <a:custGeom>
                <a:avLst/>
                <a:gdLst>
                  <a:gd name="T0" fmla="*/ 48 w 50"/>
                  <a:gd name="T1" fmla="*/ 30 h 50"/>
                  <a:gd name="T2" fmla="*/ 28 w 50"/>
                  <a:gd name="T3" fmla="*/ 2 h 50"/>
                  <a:gd name="T4" fmla="*/ 1 w 50"/>
                  <a:gd name="T5" fmla="*/ 22 h 50"/>
                  <a:gd name="T6" fmla="*/ 5 w 50"/>
                  <a:gd name="T7" fmla="*/ 39 h 50"/>
                  <a:gd name="T8" fmla="*/ 20 w 50"/>
                  <a:gd name="T9" fmla="*/ 49 h 50"/>
                  <a:gd name="T10" fmla="*/ 24 w 50"/>
                  <a:gd name="T11" fmla="*/ 50 h 50"/>
                  <a:gd name="T12" fmla="*/ 48 w 50"/>
                  <a:gd name="T13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8" y="30"/>
                    </a:moveTo>
                    <a:cubicBezTo>
                      <a:pt x="50" y="17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49"/>
                    </a:cubicBezTo>
                    <a:cubicBezTo>
                      <a:pt x="21" y="49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2" name="Freeform 7060"/>
              <p:cNvSpPr>
                <a:spLocks/>
              </p:cNvSpPr>
              <p:nvPr/>
            </p:nvSpPr>
            <p:spPr bwMode="auto">
              <a:xfrm>
                <a:off x="9263" y="-5752"/>
                <a:ext cx="136" cy="134"/>
              </a:xfrm>
              <a:custGeom>
                <a:avLst/>
                <a:gdLst>
                  <a:gd name="T0" fmla="*/ 30 w 51"/>
                  <a:gd name="T1" fmla="*/ 2 h 50"/>
                  <a:gd name="T2" fmla="*/ 2 w 51"/>
                  <a:gd name="T3" fmla="*/ 22 h 50"/>
                  <a:gd name="T4" fmla="*/ 22 w 51"/>
                  <a:gd name="T5" fmla="*/ 49 h 50"/>
                  <a:gd name="T6" fmla="*/ 26 w 51"/>
                  <a:gd name="T7" fmla="*/ 50 h 50"/>
                  <a:gd name="T8" fmla="*/ 50 w 51"/>
                  <a:gd name="T9" fmla="*/ 29 h 50"/>
                  <a:gd name="T10" fmla="*/ 45 w 51"/>
                  <a:gd name="T11" fmla="*/ 12 h 50"/>
                  <a:gd name="T12" fmla="*/ 30 w 51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4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41" y="7"/>
                      <a:pt x="36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3" name="Freeform 7061"/>
              <p:cNvSpPr>
                <a:spLocks/>
              </p:cNvSpPr>
              <p:nvPr/>
            </p:nvSpPr>
            <p:spPr bwMode="auto">
              <a:xfrm>
                <a:off x="9436" y="-5728"/>
                <a:ext cx="134" cy="134"/>
              </a:xfrm>
              <a:custGeom>
                <a:avLst/>
                <a:gdLst>
                  <a:gd name="T0" fmla="*/ 28 w 50"/>
                  <a:gd name="T1" fmla="*/ 2 h 50"/>
                  <a:gd name="T2" fmla="*/ 2 w 50"/>
                  <a:gd name="T3" fmla="*/ 22 h 50"/>
                  <a:gd name="T4" fmla="*/ 22 w 50"/>
                  <a:gd name="T5" fmla="*/ 49 h 50"/>
                  <a:gd name="T6" fmla="*/ 25 w 50"/>
                  <a:gd name="T7" fmla="*/ 50 h 50"/>
                  <a:gd name="T8" fmla="*/ 49 w 50"/>
                  <a:gd name="T9" fmla="*/ 29 h 50"/>
                  <a:gd name="T10" fmla="*/ 44 w 50"/>
                  <a:gd name="T11" fmla="*/ 11 h 50"/>
                  <a:gd name="T12" fmla="*/ 28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8" y="2"/>
                    </a:moveTo>
                    <a:cubicBezTo>
                      <a:pt x="15" y="0"/>
                      <a:pt x="3" y="10"/>
                      <a:pt x="2" y="22"/>
                    </a:cubicBez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40" y="6"/>
                      <a:pt x="35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4" name="Freeform 7062"/>
              <p:cNvSpPr>
                <a:spLocks/>
              </p:cNvSpPr>
              <p:nvPr/>
            </p:nvSpPr>
            <p:spPr bwMode="auto">
              <a:xfrm>
                <a:off x="9610" y="-5706"/>
                <a:ext cx="133" cy="130"/>
              </a:xfrm>
              <a:custGeom>
                <a:avLst/>
                <a:gdLst>
                  <a:gd name="T0" fmla="*/ 28 w 50"/>
                  <a:gd name="T1" fmla="*/ 2 h 49"/>
                  <a:gd name="T2" fmla="*/ 1 w 50"/>
                  <a:gd name="T3" fmla="*/ 23 h 49"/>
                  <a:gd name="T4" fmla="*/ 6 w 50"/>
                  <a:gd name="T5" fmla="*/ 40 h 49"/>
                  <a:gd name="T6" fmla="*/ 22 w 50"/>
                  <a:gd name="T7" fmla="*/ 49 h 49"/>
                  <a:gd name="T8" fmla="*/ 25 w 50"/>
                  <a:gd name="T9" fmla="*/ 49 h 49"/>
                  <a:gd name="T10" fmla="*/ 49 w 50"/>
                  <a:gd name="T11" fmla="*/ 28 h 49"/>
                  <a:gd name="T12" fmla="*/ 28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8" y="2"/>
                    </a:moveTo>
                    <a:cubicBezTo>
                      <a:pt x="14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5" name="Freeform 7063"/>
              <p:cNvSpPr>
                <a:spLocks/>
              </p:cNvSpPr>
              <p:nvPr/>
            </p:nvSpPr>
            <p:spPr bwMode="auto">
              <a:xfrm>
                <a:off x="17043" y="-8503"/>
                <a:ext cx="131" cy="134"/>
              </a:xfrm>
              <a:custGeom>
                <a:avLst/>
                <a:gdLst>
                  <a:gd name="T0" fmla="*/ 7 w 49"/>
                  <a:gd name="T1" fmla="*/ 10 h 50"/>
                  <a:gd name="T2" fmla="*/ 1 w 49"/>
                  <a:gd name="T3" fmla="*/ 27 h 50"/>
                  <a:gd name="T4" fmla="*/ 8 w 49"/>
                  <a:gd name="T5" fmla="*/ 43 h 50"/>
                  <a:gd name="T6" fmla="*/ 24 w 49"/>
                  <a:gd name="T7" fmla="*/ 50 h 50"/>
                  <a:gd name="T8" fmla="*/ 42 w 49"/>
                  <a:gd name="T9" fmla="*/ 42 h 50"/>
                  <a:gd name="T10" fmla="*/ 48 w 49"/>
                  <a:gd name="T11" fmla="*/ 25 h 50"/>
                  <a:gd name="T12" fmla="*/ 41 w 49"/>
                  <a:gd name="T13" fmla="*/ 8 h 50"/>
                  <a:gd name="T14" fmla="*/ 7 w 49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7" y="10"/>
                    </a:moveTo>
                    <a:cubicBezTo>
                      <a:pt x="3" y="14"/>
                      <a:pt x="0" y="20"/>
                      <a:pt x="1" y="27"/>
                    </a:cubicBezTo>
                    <a:cubicBezTo>
                      <a:pt x="1" y="33"/>
                      <a:pt x="4" y="39"/>
                      <a:pt x="8" y="43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46" y="37"/>
                      <a:pt x="49" y="31"/>
                      <a:pt x="48" y="25"/>
                    </a:cubicBezTo>
                    <a:cubicBezTo>
                      <a:pt x="48" y="19"/>
                      <a:pt x="45" y="13"/>
                      <a:pt x="41" y="8"/>
                    </a:cubicBezTo>
                    <a:cubicBezTo>
                      <a:pt x="31" y="0"/>
                      <a:pt x="16" y="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6" name="Freeform 7064"/>
              <p:cNvSpPr>
                <a:spLocks/>
              </p:cNvSpPr>
              <p:nvPr/>
            </p:nvSpPr>
            <p:spPr bwMode="auto">
              <a:xfrm>
                <a:off x="17358" y="-8876"/>
                <a:ext cx="144" cy="136"/>
              </a:xfrm>
              <a:custGeom>
                <a:avLst/>
                <a:gdLst>
                  <a:gd name="T0" fmla="*/ 45 w 54"/>
                  <a:gd name="T1" fmla="*/ 42 h 51"/>
                  <a:gd name="T2" fmla="*/ 42 w 54"/>
                  <a:gd name="T3" fmla="*/ 8 h 51"/>
                  <a:gd name="T4" fmla="*/ 9 w 54"/>
                  <a:gd name="T5" fmla="*/ 11 h 51"/>
                  <a:gd name="T6" fmla="*/ 12 w 54"/>
                  <a:gd name="T7" fmla="*/ 45 h 51"/>
                  <a:gd name="T8" fmla="*/ 27 w 54"/>
                  <a:gd name="T9" fmla="*/ 51 h 51"/>
                  <a:gd name="T10" fmla="*/ 45 w 54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5" y="42"/>
                    </a:moveTo>
                    <a:cubicBezTo>
                      <a:pt x="54" y="32"/>
                      <a:pt x="52" y="17"/>
                      <a:pt x="42" y="8"/>
                    </a:cubicBezTo>
                    <a:cubicBezTo>
                      <a:pt x="33" y="0"/>
                      <a:pt x="17" y="2"/>
                      <a:pt x="9" y="11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7"/>
                      <a:pt x="4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7" name="Freeform 7065"/>
              <p:cNvSpPr>
                <a:spLocks/>
              </p:cNvSpPr>
              <p:nvPr/>
            </p:nvSpPr>
            <p:spPr bwMode="auto">
              <a:xfrm>
                <a:off x="17467" y="-9004"/>
                <a:ext cx="136" cy="136"/>
              </a:xfrm>
              <a:custGeom>
                <a:avLst/>
                <a:gdLst>
                  <a:gd name="T0" fmla="*/ 10 w 51"/>
                  <a:gd name="T1" fmla="*/ 45 h 51"/>
                  <a:gd name="T2" fmla="*/ 25 w 51"/>
                  <a:gd name="T3" fmla="*/ 51 h 51"/>
                  <a:gd name="T4" fmla="*/ 43 w 51"/>
                  <a:gd name="T5" fmla="*/ 42 h 51"/>
                  <a:gd name="T6" fmla="*/ 39 w 51"/>
                  <a:gd name="T7" fmla="*/ 8 h 51"/>
                  <a:gd name="T8" fmla="*/ 6 w 51"/>
                  <a:gd name="T9" fmla="*/ 12 h 51"/>
                  <a:gd name="T10" fmla="*/ 1 w 51"/>
                  <a:gd name="T11" fmla="*/ 29 h 51"/>
                  <a:gd name="T12" fmla="*/ 10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45"/>
                    </a:move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3" y="42"/>
                    </a:cubicBezTo>
                    <a:cubicBezTo>
                      <a:pt x="51" y="31"/>
                      <a:pt x="50" y="16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1"/>
                      <a:pt x="1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8" name="Freeform 7066"/>
              <p:cNvSpPr>
                <a:spLocks/>
              </p:cNvSpPr>
              <p:nvPr/>
            </p:nvSpPr>
            <p:spPr bwMode="auto">
              <a:xfrm>
                <a:off x="17568" y="-9135"/>
                <a:ext cx="131" cy="136"/>
              </a:xfrm>
              <a:custGeom>
                <a:avLst/>
                <a:gdLst>
                  <a:gd name="T0" fmla="*/ 10 w 49"/>
                  <a:gd name="T1" fmla="*/ 46 h 51"/>
                  <a:gd name="T2" fmla="*/ 24 w 49"/>
                  <a:gd name="T3" fmla="*/ 51 h 51"/>
                  <a:gd name="T4" fmla="*/ 43 w 49"/>
                  <a:gd name="T5" fmla="*/ 42 h 51"/>
                  <a:gd name="T6" fmla="*/ 48 w 49"/>
                  <a:gd name="T7" fmla="*/ 24 h 51"/>
                  <a:gd name="T8" fmla="*/ 39 w 49"/>
                  <a:gd name="T9" fmla="*/ 8 h 51"/>
                  <a:gd name="T10" fmla="*/ 5 w 49"/>
                  <a:gd name="T11" fmla="*/ 13 h 51"/>
                  <a:gd name="T12" fmla="*/ 0 w 49"/>
                  <a:gd name="T13" fmla="*/ 30 h 51"/>
                  <a:gd name="T14" fmla="*/ 10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46"/>
                    </a:move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0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8" y="0"/>
                      <a:pt x="13" y="2"/>
                      <a:pt x="5" y="13"/>
                    </a:cubicBezTo>
                    <a:cubicBezTo>
                      <a:pt x="1" y="18"/>
                      <a:pt x="0" y="24"/>
                      <a:pt x="0" y="30"/>
                    </a:cubicBezTo>
                    <a:cubicBezTo>
                      <a:pt x="1" y="37"/>
                      <a:pt x="5" y="42"/>
                      <a:pt x="1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9" name="Freeform 7067"/>
              <p:cNvSpPr>
                <a:spLocks/>
              </p:cNvSpPr>
              <p:nvPr/>
            </p:nvSpPr>
            <p:spPr bwMode="auto">
              <a:xfrm>
                <a:off x="17664" y="-9266"/>
                <a:ext cx="139" cy="136"/>
              </a:xfrm>
              <a:custGeom>
                <a:avLst/>
                <a:gdLst>
                  <a:gd name="T0" fmla="*/ 11 w 52"/>
                  <a:gd name="T1" fmla="*/ 46 h 51"/>
                  <a:gd name="T2" fmla="*/ 25 w 52"/>
                  <a:gd name="T3" fmla="*/ 51 h 51"/>
                  <a:gd name="T4" fmla="*/ 44 w 52"/>
                  <a:gd name="T5" fmla="*/ 41 h 51"/>
                  <a:gd name="T6" fmla="*/ 39 w 52"/>
                  <a:gd name="T7" fmla="*/ 8 h 51"/>
                  <a:gd name="T8" fmla="*/ 6 w 52"/>
                  <a:gd name="T9" fmla="*/ 13 h 51"/>
                  <a:gd name="T10" fmla="*/ 1 w 52"/>
                  <a:gd name="T11" fmla="*/ 30 h 51"/>
                  <a:gd name="T12" fmla="*/ 11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6"/>
                    </a:move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30"/>
                      <a:pt x="50" y="15"/>
                      <a:pt x="39" y="8"/>
                    </a:cubicBezTo>
                    <a:cubicBezTo>
                      <a:pt x="29" y="0"/>
                      <a:pt x="13" y="2"/>
                      <a:pt x="6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6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0" name="Freeform 7068"/>
              <p:cNvSpPr>
                <a:spLocks/>
              </p:cNvSpPr>
              <p:nvPr/>
            </p:nvSpPr>
            <p:spPr bwMode="auto">
              <a:xfrm>
                <a:off x="17760" y="-9399"/>
                <a:ext cx="139" cy="136"/>
              </a:xfrm>
              <a:custGeom>
                <a:avLst/>
                <a:gdLst>
                  <a:gd name="T0" fmla="*/ 11 w 52"/>
                  <a:gd name="T1" fmla="*/ 46 h 51"/>
                  <a:gd name="T2" fmla="*/ 25 w 52"/>
                  <a:gd name="T3" fmla="*/ 51 h 51"/>
                  <a:gd name="T4" fmla="*/ 44 w 52"/>
                  <a:gd name="T5" fmla="*/ 40 h 51"/>
                  <a:gd name="T6" fmla="*/ 38 w 52"/>
                  <a:gd name="T7" fmla="*/ 7 h 51"/>
                  <a:gd name="T8" fmla="*/ 5 w 52"/>
                  <a:gd name="T9" fmla="*/ 13 h 51"/>
                  <a:gd name="T10" fmla="*/ 1 w 52"/>
                  <a:gd name="T11" fmla="*/ 31 h 51"/>
                  <a:gd name="T12" fmla="*/ 11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46"/>
                    </a:move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52" y="30"/>
                      <a:pt x="49" y="15"/>
                      <a:pt x="38" y="7"/>
                    </a:cubicBezTo>
                    <a:cubicBezTo>
                      <a:pt x="28" y="0"/>
                      <a:pt x="12" y="2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6" y="42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1" name="Freeform 7069"/>
              <p:cNvSpPr>
                <a:spLocks/>
              </p:cNvSpPr>
              <p:nvPr/>
            </p:nvSpPr>
            <p:spPr bwMode="auto">
              <a:xfrm>
                <a:off x="17854" y="-9535"/>
                <a:ext cx="130" cy="136"/>
              </a:xfrm>
              <a:custGeom>
                <a:avLst/>
                <a:gdLst>
                  <a:gd name="T0" fmla="*/ 11 w 49"/>
                  <a:gd name="T1" fmla="*/ 47 h 51"/>
                  <a:gd name="T2" fmla="*/ 24 w 49"/>
                  <a:gd name="T3" fmla="*/ 51 h 51"/>
                  <a:gd name="T4" fmla="*/ 44 w 49"/>
                  <a:gd name="T5" fmla="*/ 40 h 51"/>
                  <a:gd name="T6" fmla="*/ 48 w 49"/>
                  <a:gd name="T7" fmla="*/ 22 h 51"/>
                  <a:gd name="T8" fmla="*/ 38 w 49"/>
                  <a:gd name="T9" fmla="*/ 7 h 51"/>
                  <a:gd name="T10" fmla="*/ 5 w 49"/>
                  <a:gd name="T11" fmla="*/ 13 h 51"/>
                  <a:gd name="T12" fmla="*/ 1 w 49"/>
                  <a:gd name="T13" fmla="*/ 31 h 51"/>
                  <a:gd name="T14" fmla="*/ 11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47"/>
                    </a:moveTo>
                    <a:cubicBezTo>
                      <a:pt x="15" y="49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3"/>
                      <a:pt x="5" y="13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8"/>
                      <a:pt x="6" y="43"/>
                      <a:pt x="1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2" name="Freeform 7070"/>
              <p:cNvSpPr>
                <a:spLocks/>
              </p:cNvSpPr>
              <p:nvPr/>
            </p:nvSpPr>
            <p:spPr bwMode="auto">
              <a:xfrm>
                <a:off x="17944" y="-9674"/>
                <a:ext cx="139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4 h 51"/>
                  <a:gd name="T4" fmla="*/ 1 w 52"/>
                  <a:gd name="T5" fmla="*/ 32 h 51"/>
                  <a:gd name="T6" fmla="*/ 11 w 52"/>
                  <a:gd name="T7" fmla="*/ 47 h 51"/>
                  <a:gd name="T8" fmla="*/ 24 w 52"/>
                  <a:gd name="T9" fmla="*/ 51 h 51"/>
                  <a:gd name="T10" fmla="*/ 44 w 52"/>
                  <a:gd name="T11" fmla="*/ 41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7" y="0"/>
                      <a:pt x="11" y="4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2" y="39"/>
                      <a:pt x="6" y="44"/>
                      <a:pt x="11" y="47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52" y="29"/>
                      <a:pt x="48" y="15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3" name="Freeform 7071"/>
              <p:cNvSpPr>
                <a:spLocks/>
              </p:cNvSpPr>
              <p:nvPr/>
            </p:nvSpPr>
            <p:spPr bwMode="auto">
              <a:xfrm>
                <a:off x="18024" y="-9813"/>
                <a:ext cx="147" cy="136"/>
              </a:xfrm>
              <a:custGeom>
                <a:avLst/>
                <a:gdLst>
                  <a:gd name="T0" fmla="*/ 7 w 55"/>
                  <a:gd name="T1" fmla="*/ 15 h 51"/>
                  <a:gd name="T2" fmla="*/ 15 w 55"/>
                  <a:gd name="T3" fmla="*/ 48 h 51"/>
                  <a:gd name="T4" fmla="*/ 27 w 55"/>
                  <a:gd name="T5" fmla="*/ 51 h 51"/>
                  <a:gd name="T6" fmla="*/ 48 w 55"/>
                  <a:gd name="T7" fmla="*/ 40 h 51"/>
                  <a:gd name="T8" fmla="*/ 40 w 55"/>
                  <a:gd name="T9" fmla="*/ 7 h 51"/>
                  <a:gd name="T10" fmla="*/ 7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5"/>
                    </a:move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3" y="47"/>
                      <a:pt x="48" y="40"/>
                    </a:cubicBezTo>
                    <a:cubicBezTo>
                      <a:pt x="55" y="29"/>
                      <a:pt x="51" y="14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4" name="Freeform 7072"/>
              <p:cNvSpPr>
                <a:spLocks/>
              </p:cNvSpPr>
              <p:nvPr/>
            </p:nvSpPr>
            <p:spPr bwMode="auto">
              <a:xfrm>
                <a:off x="18357" y="-10386"/>
                <a:ext cx="131" cy="136"/>
              </a:xfrm>
              <a:custGeom>
                <a:avLst/>
                <a:gdLst>
                  <a:gd name="T0" fmla="*/ 46 w 49"/>
                  <a:gd name="T1" fmla="*/ 39 h 51"/>
                  <a:gd name="T2" fmla="*/ 48 w 49"/>
                  <a:gd name="T3" fmla="*/ 20 h 51"/>
                  <a:gd name="T4" fmla="*/ 36 w 49"/>
                  <a:gd name="T5" fmla="*/ 6 h 51"/>
                  <a:gd name="T6" fmla="*/ 4 w 49"/>
                  <a:gd name="T7" fmla="*/ 16 h 51"/>
                  <a:gd name="T8" fmla="*/ 2 w 49"/>
                  <a:gd name="T9" fmla="*/ 34 h 51"/>
                  <a:gd name="T10" fmla="*/ 14 w 49"/>
                  <a:gd name="T11" fmla="*/ 49 h 51"/>
                  <a:gd name="T12" fmla="*/ 25 w 49"/>
                  <a:gd name="T13" fmla="*/ 51 h 51"/>
                  <a:gd name="T14" fmla="*/ 46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6" y="39"/>
                    </a:moveTo>
                    <a:cubicBezTo>
                      <a:pt x="49" y="33"/>
                      <a:pt x="49" y="26"/>
                      <a:pt x="48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5" name="Freeform 7073"/>
              <p:cNvSpPr>
                <a:spLocks/>
              </p:cNvSpPr>
              <p:nvPr/>
            </p:nvSpPr>
            <p:spPr bwMode="auto">
              <a:xfrm>
                <a:off x="19179" y="-12748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2 w 51"/>
                  <a:gd name="T3" fmla="*/ 50 h 50"/>
                  <a:gd name="T4" fmla="*/ 26 w 51"/>
                  <a:gd name="T5" fmla="*/ 50 h 50"/>
                  <a:gd name="T6" fmla="*/ 50 w 51"/>
                  <a:gd name="T7" fmla="*/ 31 h 50"/>
                  <a:gd name="T8" fmla="*/ 46 w 51"/>
                  <a:gd name="T9" fmla="*/ 13 h 50"/>
                  <a:gd name="T10" fmla="*/ 31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8"/>
                      <a:pt x="46" y="13"/>
                    </a:cubicBezTo>
                    <a:cubicBezTo>
                      <a:pt x="43" y="8"/>
                      <a:pt x="37" y="4"/>
                      <a:pt x="31" y="3"/>
                    </a:cubicBezTo>
                    <a:cubicBezTo>
                      <a:pt x="18" y="0"/>
                      <a:pt x="5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6" name="Freeform 7074"/>
              <p:cNvSpPr>
                <a:spLocks/>
              </p:cNvSpPr>
              <p:nvPr/>
            </p:nvSpPr>
            <p:spPr bwMode="auto">
              <a:xfrm>
                <a:off x="19213" y="-12916"/>
                <a:ext cx="131" cy="134"/>
              </a:xfrm>
              <a:custGeom>
                <a:avLst/>
                <a:gdLst>
                  <a:gd name="T0" fmla="*/ 29 w 49"/>
                  <a:gd name="T1" fmla="*/ 3 h 50"/>
                  <a:gd name="T2" fmla="*/ 1 w 49"/>
                  <a:gd name="T3" fmla="*/ 22 h 50"/>
                  <a:gd name="T4" fmla="*/ 5 w 49"/>
                  <a:gd name="T5" fmla="*/ 40 h 50"/>
                  <a:gd name="T6" fmla="*/ 21 w 49"/>
                  <a:gd name="T7" fmla="*/ 50 h 50"/>
                  <a:gd name="T8" fmla="*/ 25 w 49"/>
                  <a:gd name="T9" fmla="*/ 50 h 50"/>
                  <a:gd name="T10" fmla="*/ 48 w 49"/>
                  <a:gd name="T11" fmla="*/ 30 h 50"/>
                  <a:gd name="T12" fmla="*/ 44 w 49"/>
                  <a:gd name="T13" fmla="*/ 13 h 50"/>
                  <a:gd name="T14" fmla="*/ 29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9" y="3"/>
                    </a:move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4" y="49"/>
                      <a:pt x="21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8" y="18"/>
                      <a:pt x="44" y="13"/>
                    </a:cubicBezTo>
                    <a:cubicBezTo>
                      <a:pt x="41" y="7"/>
                      <a:pt x="35" y="4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7" name="Freeform 7075"/>
              <p:cNvSpPr>
                <a:spLocks/>
              </p:cNvSpPr>
              <p:nvPr/>
            </p:nvSpPr>
            <p:spPr bwMode="auto">
              <a:xfrm>
                <a:off x="19243" y="-13084"/>
                <a:ext cx="130" cy="133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0 w 49"/>
                  <a:gd name="T5" fmla="*/ 49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8 w 49"/>
                  <a:gd name="T13" fmla="*/ 2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7" y="17"/>
                      <a:pt x="44" y="12"/>
                    </a:cubicBezTo>
                    <a:cubicBezTo>
                      <a:pt x="40" y="7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8" name="Freeform 7076"/>
              <p:cNvSpPr>
                <a:spLocks/>
              </p:cNvSpPr>
              <p:nvPr/>
            </p:nvSpPr>
            <p:spPr bwMode="auto">
              <a:xfrm>
                <a:off x="19264" y="-13252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2 w 51"/>
                  <a:gd name="T3" fmla="*/ 49 h 49"/>
                  <a:gd name="T4" fmla="*/ 25 w 51"/>
                  <a:gd name="T5" fmla="*/ 49 h 49"/>
                  <a:gd name="T6" fmla="*/ 49 w 51"/>
                  <a:gd name="T7" fmla="*/ 28 h 49"/>
                  <a:gd name="T8" fmla="*/ 29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9" name="Freeform 7077"/>
              <p:cNvSpPr>
                <a:spLocks/>
              </p:cNvSpPr>
              <p:nvPr/>
            </p:nvSpPr>
            <p:spPr bwMode="auto">
              <a:xfrm>
                <a:off x="19285" y="-13423"/>
                <a:ext cx="134" cy="131"/>
              </a:xfrm>
              <a:custGeom>
                <a:avLst/>
                <a:gdLst>
                  <a:gd name="T0" fmla="*/ 2 w 50"/>
                  <a:gd name="T1" fmla="*/ 22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44 w 50"/>
                  <a:gd name="T9" fmla="*/ 10 h 49"/>
                  <a:gd name="T10" fmla="*/ 28 w 50"/>
                  <a:gd name="T11" fmla="*/ 1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5" y="2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0" name="Freeform 7078"/>
              <p:cNvSpPr>
                <a:spLocks/>
              </p:cNvSpPr>
              <p:nvPr/>
            </p:nvSpPr>
            <p:spPr bwMode="auto">
              <a:xfrm>
                <a:off x="19307" y="-13596"/>
                <a:ext cx="130" cy="130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8 h 49"/>
                  <a:gd name="T8" fmla="*/ 43 w 49"/>
                  <a:gd name="T9" fmla="*/ 10 h 49"/>
                  <a:gd name="T10" fmla="*/ 27 w 49"/>
                  <a:gd name="T11" fmla="*/ 2 h 49"/>
                  <a:gd name="T12" fmla="*/ 0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2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1" name="Freeform 7079"/>
              <p:cNvSpPr>
                <a:spLocks/>
              </p:cNvSpPr>
              <p:nvPr/>
            </p:nvSpPr>
            <p:spPr bwMode="auto">
              <a:xfrm>
                <a:off x="19320" y="-13767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6 h 48"/>
                  <a:gd name="T6" fmla="*/ 43 w 49"/>
                  <a:gd name="T7" fmla="*/ 9 h 48"/>
                  <a:gd name="T8" fmla="*/ 27 w 49"/>
                  <a:gd name="T9" fmla="*/ 1 h 48"/>
                  <a:gd name="T10" fmla="*/ 1 w 49"/>
                  <a:gd name="T11" fmla="*/ 22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8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3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2" name="Freeform 7080"/>
              <p:cNvSpPr>
                <a:spLocks/>
              </p:cNvSpPr>
              <p:nvPr/>
            </p:nvSpPr>
            <p:spPr bwMode="auto">
              <a:xfrm>
                <a:off x="19328" y="-14992"/>
                <a:ext cx="131" cy="126"/>
              </a:xfrm>
              <a:custGeom>
                <a:avLst/>
                <a:gdLst>
                  <a:gd name="T0" fmla="*/ 24 w 49"/>
                  <a:gd name="T1" fmla="*/ 0 h 47"/>
                  <a:gd name="T2" fmla="*/ 23 w 49"/>
                  <a:gd name="T3" fmla="*/ 0 h 47"/>
                  <a:gd name="T4" fmla="*/ 7 w 49"/>
                  <a:gd name="T5" fmla="*/ 8 h 47"/>
                  <a:gd name="T6" fmla="*/ 1 w 49"/>
                  <a:gd name="T7" fmla="*/ 25 h 47"/>
                  <a:gd name="T8" fmla="*/ 24 w 49"/>
                  <a:gd name="T9" fmla="*/ 47 h 47"/>
                  <a:gd name="T10" fmla="*/ 26 w 49"/>
                  <a:gd name="T11" fmla="*/ 47 h 47"/>
                  <a:gd name="T12" fmla="*/ 48 w 49"/>
                  <a:gd name="T13" fmla="*/ 22 h 47"/>
                  <a:gd name="T14" fmla="*/ 24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9"/>
                      <a:pt x="1" y="25"/>
                    </a:cubicBezTo>
                    <a:cubicBezTo>
                      <a:pt x="1" y="38"/>
                      <a:pt x="12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3" name="Freeform 7081"/>
              <p:cNvSpPr>
                <a:spLocks/>
              </p:cNvSpPr>
              <p:nvPr/>
            </p:nvSpPr>
            <p:spPr bwMode="auto">
              <a:xfrm>
                <a:off x="19315" y="-15168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7 w 50"/>
                  <a:gd name="T3" fmla="*/ 9 h 49"/>
                  <a:gd name="T4" fmla="*/ 1 w 50"/>
                  <a:gd name="T5" fmla="*/ 26 h 49"/>
                  <a:gd name="T6" fmla="*/ 25 w 50"/>
                  <a:gd name="T7" fmla="*/ 49 h 49"/>
                  <a:gd name="T8" fmla="*/ 27 w 50"/>
                  <a:gd name="T9" fmla="*/ 48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7" y="1"/>
                      <a:pt x="11" y="4"/>
                      <a:pt x="7" y="9"/>
                    </a:cubicBezTo>
                    <a:cubicBezTo>
                      <a:pt x="2" y="14"/>
                      <a:pt x="0" y="20"/>
                      <a:pt x="1" y="26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8"/>
                      <a:pt x="27" y="48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4" name="Freeform 7082"/>
              <p:cNvSpPr>
                <a:spLocks/>
              </p:cNvSpPr>
              <p:nvPr/>
            </p:nvSpPr>
            <p:spPr bwMode="auto">
              <a:xfrm>
                <a:off x="19299" y="-15341"/>
                <a:ext cx="130" cy="130"/>
              </a:xfrm>
              <a:custGeom>
                <a:avLst/>
                <a:gdLst>
                  <a:gd name="T0" fmla="*/ 22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0 h 49"/>
                  <a:gd name="T10" fmla="*/ 49 w 49"/>
                  <a:gd name="T11" fmla="*/ 23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9" y="3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5" name="Freeform 7083"/>
              <p:cNvSpPr>
                <a:spLocks/>
              </p:cNvSpPr>
              <p:nvPr/>
            </p:nvSpPr>
            <p:spPr bwMode="auto">
              <a:xfrm>
                <a:off x="19280" y="-15515"/>
                <a:ext cx="133" cy="134"/>
              </a:xfrm>
              <a:custGeom>
                <a:avLst/>
                <a:gdLst>
                  <a:gd name="T0" fmla="*/ 22 w 50"/>
                  <a:gd name="T1" fmla="*/ 2 h 50"/>
                  <a:gd name="T2" fmla="*/ 6 w 50"/>
                  <a:gd name="T3" fmla="*/ 11 h 50"/>
                  <a:gd name="T4" fmla="*/ 1 w 50"/>
                  <a:gd name="T5" fmla="*/ 29 h 50"/>
                  <a:gd name="T6" fmla="*/ 24 w 50"/>
                  <a:gd name="T7" fmla="*/ 50 h 50"/>
                  <a:gd name="T8" fmla="*/ 27 w 50"/>
                  <a:gd name="T9" fmla="*/ 50 h 50"/>
                  <a:gd name="T10" fmla="*/ 48 w 50"/>
                  <a:gd name="T11" fmla="*/ 23 h 50"/>
                  <a:gd name="T12" fmla="*/ 22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1"/>
                      <a:pt x="12" y="50"/>
                      <a:pt x="24" y="50"/>
                    </a:cubicBezTo>
                    <a:cubicBezTo>
                      <a:pt x="25" y="50"/>
                      <a:pt x="26" y="50"/>
                      <a:pt x="27" y="50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6" name="Freeform 7084"/>
              <p:cNvSpPr>
                <a:spLocks/>
              </p:cNvSpPr>
              <p:nvPr/>
            </p:nvSpPr>
            <p:spPr bwMode="auto">
              <a:xfrm>
                <a:off x="19256" y="-15683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2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7" name="Freeform 7085"/>
              <p:cNvSpPr>
                <a:spLocks/>
              </p:cNvSpPr>
              <p:nvPr/>
            </p:nvSpPr>
            <p:spPr bwMode="auto">
              <a:xfrm>
                <a:off x="19229" y="-15854"/>
                <a:ext cx="136" cy="131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9 h 49"/>
                  <a:gd name="T4" fmla="*/ 25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8" name="Freeform 7086"/>
              <p:cNvSpPr>
                <a:spLocks/>
              </p:cNvSpPr>
              <p:nvPr/>
            </p:nvSpPr>
            <p:spPr bwMode="auto">
              <a:xfrm>
                <a:off x="19203" y="-16022"/>
                <a:ext cx="130" cy="131"/>
              </a:xfrm>
              <a:custGeom>
                <a:avLst/>
                <a:gdLst>
                  <a:gd name="T0" fmla="*/ 20 w 49"/>
                  <a:gd name="T1" fmla="*/ 2 h 49"/>
                  <a:gd name="T2" fmla="*/ 5 w 49"/>
                  <a:gd name="T3" fmla="*/ 12 h 49"/>
                  <a:gd name="T4" fmla="*/ 1 w 49"/>
                  <a:gd name="T5" fmla="*/ 30 h 49"/>
                  <a:gd name="T6" fmla="*/ 24 w 49"/>
                  <a:gd name="T7" fmla="*/ 49 h 49"/>
                  <a:gd name="T8" fmla="*/ 29 w 49"/>
                  <a:gd name="T9" fmla="*/ 49 h 49"/>
                  <a:gd name="T10" fmla="*/ 44 w 49"/>
                  <a:gd name="T11" fmla="*/ 39 h 49"/>
                  <a:gd name="T12" fmla="*/ 48 w 49"/>
                  <a:gd name="T13" fmla="*/ 21 h 49"/>
                  <a:gd name="T14" fmla="*/ 20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0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49"/>
                      <a:pt x="24" y="49"/>
                    </a:cubicBezTo>
                    <a:cubicBezTo>
                      <a:pt x="26" y="49"/>
                      <a:pt x="27" y="49"/>
                      <a:pt x="29" y="49"/>
                    </a:cubicBezTo>
                    <a:cubicBezTo>
                      <a:pt x="35" y="48"/>
                      <a:pt x="40" y="44"/>
                      <a:pt x="44" y="39"/>
                    </a:cubicBezTo>
                    <a:cubicBezTo>
                      <a:pt x="48" y="34"/>
                      <a:pt x="49" y="28"/>
                      <a:pt x="48" y="21"/>
                    </a:cubicBezTo>
                    <a:cubicBezTo>
                      <a:pt x="46" y="8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9" name="Freeform 7087"/>
              <p:cNvSpPr>
                <a:spLocks/>
              </p:cNvSpPr>
              <p:nvPr/>
            </p:nvSpPr>
            <p:spPr bwMode="auto">
              <a:xfrm>
                <a:off x="19171" y="-16190"/>
                <a:ext cx="130" cy="134"/>
              </a:xfrm>
              <a:custGeom>
                <a:avLst/>
                <a:gdLst>
                  <a:gd name="T0" fmla="*/ 20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1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4" y="4"/>
                      <a:pt x="8" y="7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49"/>
                      <a:pt x="29" y="49"/>
                    </a:cubicBezTo>
                    <a:cubicBezTo>
                      <a:pt x="35" y="48"/>
                      <a:pt x="41" y="44"/>
                      <a:pt x="44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5" y="8"/>
                      <a:pt x="33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0" name="Freeform 7088"/>
              <p:cNvSpPr>
                <a:spLocks/>
              </p:cNvSpPr>
              <p:nvPr/>
            </p:nvSpPr>
            <p:spPr bwMode="auto">
              <a:xfrm>
                <a:off x="19131" y="-16358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1 w 51"/>
                  <a:gd name="T3" fmla="*/ 50 h 50"/>
                  <a:gd name="T4" fmla="*/ 46 w 51"/>
                  <a:gd name="T5" fmla="*/ 39 h 50"/>
                  <a:gd name="T6" fmla="*/ 49 w 51"/>
                  <a:gd name="T7" fmla="*/ 21 h 50"/>
                  <a:gd name="T8" fmla="*/ 21 w 51"/>
                  <a:gd name="T9" fmla="*/ 3 h 50"/>
                  <a:gd name="T10" fmla="*/ 3 w 51"/>
                  <a:gd name="T11" fmla="*/ 32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8" y="50"/>
                      <a:pt x="29" y="50"/>
                      <a:pt x="31" y="50"/>
                    </a:cubicBezTo>
                    <a:cubicBezTo>
                      <a:pt x="37" y="48"/>
                      <a:pt x="43" y="45"/>
                      <a:pt x="46" y="39"/>
                    </a:cubicBezTo>
                    <a:cubicBezTo>
                      <a:pt x="50" y="34"/>
                      <a:pt x="51" y="28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1" name="Freeform 7089"/>
              <p:cNvSpPr>
                <a:spLocks/>
              </p:cNvSpPr>
              <p:nvPr/>
            </p:nvSpPr>
            <p:spPr bwMode="auto">
              <a:xfrm>
                <a:off x="26831" y="-16972"/>
                <a:ext cx="138" cy="137"/>
              </a:xfrm>
              <a:custGeom>
                <a:avLst/>
                <a:gdLst>
                  <a:gd name="T0" fmla="*/ 20 w 52"/>
                  <a:gd name="T1" fmla="*/ 50 h 51"/>
                  <a:gd name="T2" fmla="*/ 27 w 52"/>
                  <a:gd name="T3" fmla="*/ 51 h 51"/>
                  <a:gd name="T4" fmla="*/ 50 w 52"/>
                  <a:gd name="T5" fmla="*/ 34 h 51"/>
                  <a:gd name="T6" fmla="*/ 48 w 52"/>
                  <a:gd name="T7" fmla="*/ 16 h 51"/>
                  <a:gd name="T8" fmla="*/ 34 w 52"/>
                  <a:gd name="T9" fmla="*/ 4 h 51"/>
                  <a:gd name="T10" fmla="*/ 4 w 52"/>
                  <a:gd name="T11" fmla="*/ 20 h 51"/>
                  <a:gd name="T12" fmla="*/ 20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0" y="50"/>
                    </a:moveTo>
                    <a:cubicBezTo>
                      <a:pt x="23" y="50"/>
                      <a:pt x="25" y="51"/>
                      <a:pt x="27" y="51"/>
                    </a:cubicBezTo>
                    <a:cubicBezTo>
                      <a:pt x="38" y="51"/>
                      <a:pt x="47" y="44"/>
                      <a:pt x="50" y="34"/>
                    </a:cubicBezTo>
                    <a:cubicBezTo>
                      <a:pt x="52" y="28"/>
                      <a:pt x="51" y="21"/>
                      <a:pt x="48" y="16"/>
                    </a:cubicBezTo>
                    <a:cubicBezTo>
                      <a:pt x="45" y="10"/>
                      <a:pt x="40" y="6"/>
                      <a:pt x="34" y="4"/>
                    </a:cubicBezTo>
                    <a:cubicBezTo>
                      <a:pt x="22" y="0"/>
                      <a:pt x="8" y="8"/>
                      <a:pt x="4" y="20"/>
                    </a:cubicBezTo>
                    <a:cubicBezTo>
                      <a:pt x="0" y="33"/>
                      <a:pt x="8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2" name="Freeform 7090"/>
              <p:cNvSpPr>
                <a:spLocks/>
              </p:cNvSpPr>
              <p:nvPr/>
            </p:nvSpPr>
            <p:spPr bwMode="auto">
              <a:xfrm>
                <a:off x="26791" y="-16809"/>
                <a:ext cx="136" cy="134"/>
              </a:xfrm>
              <a:custGeom>
                <a:avLst/>
                <a:gdLst>
                  <a:gd name="T0" fmla="*/ 18 w 51"/>
                  <a:gd name="T1" fmla="*/ 50 h 50"/>
                  <a:gd name="T2" fmla="*/ 25 w 51"/>
                  <a:gd name="T3" fmla="*/ 50 h 50"/>
                  <a:gd name="T4" fmla="*/ 48 w 51"/>
                  <a:gd name="T5" fmla="*/ 33 h 50"/>
                  <a:gd name="T6" fmla="*/ 31 w 51"/>
                  <a:gd name="T7" fmla="*/ 4 h 50"/>
                  <a:gd name="T8" fmla="*/ 2 w 51"/>
                  <a:gd name="T9" fmla="*/ 20 h 50"/>
                  <a:gd name="T10" fmla="*/ 4 w 51"/>
                  <a:gd name="T11" fmla="*/ 38 h 50"/>
                  <a:gd name="T12" fmla="*/ 18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3"/>
                    </a:cubicBezTo>
                    <a:cubicBezTo>
                      <a:pt x="51" y="20"/>
                      <a:pt x="44" y="7"/>
                      <a:pt x="31" y="4"/>
                    </a:cubicBezTo>
                    <a:cubicBezTo>
                      <a:pt x="19" y="0"/>
                      <a:pt x="5" y="8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7" y="44"/>
                      <a:pt x="12" y="48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3" name="Freeform 7091"/>
              <p:cNvSpPr>
                <a:spLocks/>
              </p:cNvSpPr>
              <p:nvPr/>
            </p:nvSpPr>
            <p:spPr bwMode="auto">
              <a:xfrm>
                <a:off x="26748" y="-16646"/>
                <a:ext cx="131" cy="136"/>
              </a:xfrm>
              <a:custGeom>
                <a:avLst/>
                <a:gdLst>
                  <a:gd name="T0" fmla="*/ 4 w 49"/>
                  <a:gd name="T1" fmla="*/ 39 h 51"/>
                  <a:gd name="T2" fmla="*/ 19 w 49"/>
                  <a:gd name="T3" fmla="*/ 50 h 51"/>
                  <a:gd name="T4" fmla="*/ 25 w 49"/>
                  <a:gd name="T5" fmla="*/ 51 h 51"/>
                  <a:gd name="T6" fmla="*/ 48 w 49"/>
                  <a:gd name="T7" fmla="*/ 33 h 51"/>
                  <a:gd name="T8" fmla="*/ 45 w 49"/>
                  <a:gd name="T9" fmla="*/ 15 h 51"/>
                  <a:gd name="T10" fmla="*/ 31 w 49"/>
                  <a:gd name="T11" fmla="*/ 4 h 51"/>
                  <a:gd name="T12" fmla="*/ 2 w 49"/>
                  <a:gd name="T13" fmla="*/ 21 h 51"/>
                  <a:gd name="T14" fmla="*/ 4 w 49"/>
                  <a:gd name="T1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39"/>
                    </a:moveTo>
                    <a:cubicBezTo>
                      <a:pt x="7" y="44"/>
                      <a:pt x="13" y="48"/>
                      <a:pt x="19" y="50"/>
                    </a:cubicBezTo>
                    <a:cubicBezTo>
                      <a:pt x="21" y="50"/>
                      <a:pt x="23" y="51"/>
                      <a:pt x="25" y="51"/>
                    </a:cubicBezTo>
                    <a:cubicBezTo>
                      <a:pt x="36" y="51"/>
                      <a:pt x="45" y="43"/>
                      <a:pt x="48" y="33"/>
                    </a:cubicBezTo>
                    <a:cubicBezTo>
                      <a:pt x="49" y="27"/>
                      <a:pt x="49" y="20"/>
                      <a:pt x="45" y="15"/>
                    </a:cubicBezTo>
                    <a:cubicBezTo>
                      <a:pt x="42" y="9"/>
                      <a:pt x="37" y="5"/>
                      <a:pt x="31" y="4"/>
                    </a:cubicBezTo>
                    <a:cubicBezTo>
                      <a:pt x="18" y="0"/>
                      <a:pt x="5" y="8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4" name="Freeform 7092"/>
              <p:cNvSpPr>
                <a:spLocks/>
              </p:cNvSpPr>
              <p:nvPr/>
            </p:nvSpPr>
            <p:spPr bwMode="auto">
              <a:xfrm>
                <a:off x="26705" y="-16481"/>
                <a:ext cx="139" cy="134"/>
              </a:xfrm>
              <a:custGeom>
                <a:avLst/>
                <a:gdLst>
                  <a:gd name="T0" fmla="*/ 31 w 52"/>
                  <a:gd name="T1" fmla="*/ 3 h 50"/>
                  <a:gd name="T2" fmla="*/ 3 w 52"/>
                  <a:gd name="T3" fmla="*/ 21 h 50"/>
                  <a:gd name="T4" fmla="*/ 20 w 52"/>
                  <a:gd name="T5" fmla="*/ 50 h 50"/>
                  <a:gd name="T6" fmla="*/ 26 w 52"/>
                  <a:gd name="T7" fmla="*/ 50 h 50"/>
                  <a:gd name="T8" fmla="*/ 49 w 52"/>
                  <a:gd name="T9" fmla="*/ 32 h 50"/>
                  <a:gd name="T10" fmla="*/ 3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1" y="3"/>
                    </a:move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7" y="46"/>
                      <a:pt x="20" y="50"/>
                    </a:cubicBez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6" y="43"/>
                      <a:pt x="49" y="32"/>
                    </a:cubicBezTo>
                    <a:cubicBezTo>
                      <a:pt x="52" y="19"/>
                      <a:pt x="44" y="6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5" name="Freeform 7093"/>
              <p:cNvSpPr>
                <a:spLocks/>
              </p:cNvSpPr>
              <p:nvPr/>
            </p:nvSpPr>
            <p:spPr bwMode="auto">
              <a:xfrm>
                <a:off x="26671" y="-16315"/>
                <a:ext cx="133" cy="133"/>
              </a:xfrm>
              <a:custGeom>
                <a:avLst/>
                <a:gdLst>
                  <a:gd name="T0" fmla="*/ 2 w 50"/>
                  <a:gd name="T1" fmla="*/ 21 h 50"/>
                  <a:gd name="T2" fmla="*/ 5 w 50"/>
                  <a:gd name="T3" fmla="*/ 39 h 50"/>
                  <a:gd name="T4" fmla="*/ 20 w 50"/>
                  <a:gd name="T5" fmla="*/ 50 h 50"/>
                  <a:gd name="T6" fmla="*/ 25 w 50"/>
                  <a:gd name="T7" fmla="*/ 50 h 50"/>
                  <a:gd name="T8" fmla="*/ 48 w 50"/>
                  <a:gd name="T9" fmla="*/ 31 h 50"/>
                  <a:gd name="T10" fmla="*/ 45 w 50"/>
                  <a:gd name="T11" fmla="*/ 13 h 50"/>
                  <a:gd name="T12" fmla="*/ 30 w 50"/>
                  <a:gd name="T13" fmla="*/ 3 h 50"/>
                  <a:gd name="T14" fmla="*/ 2 w 50"/>
                  <a:gd name="T15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" y="21"/>
                    </a:moveTo>
                    <a:cubicBezTo>
                      <a:pt x="0" y="27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25"/>
                      <a:pt x="48" y="19"/>
                      <a:pt x="45" y="13"/>
                    </a:cubicBezTo>
                    <a:cubicBezTo>
                      <a:pt x="42" y="8"/>
                      <a:pt x="36" y="4"/>
                      <a:pt x="30" y="3"/>
                    </a:cubicBezTo>
                    <a:cubicBezTo>
                      <a:pt x="17" y="0"/>
                      <a:pt x="4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6" name="Freeform 7094"/>
              <p:cNvSpPr>
                <a:spLocks/>
              </p:cNvSpPr>
              <p:nvPr/>
            </p:nvSpPr>
            <p:spPr bwMode="auto">
              <a:xfrm>
                <a:off x="26639" y="-16147"/>
                <a:ext cx="133" cy="133"/>
              </a:xfrm>
              <a:custGeom>
                <a:avLst/>
                <a:gdLst>
                  <a:gd name="T0" fmla="*/ 1 w 50"/>
                  <a:gd name="T1" fmla="*/ 21 h 50"/>
                  <a:gd name="T2" fmla="*/ 4 w 50"/>
                  <a:gd name="T3" fmla="*/ 39 h 50"/>
                  <a:gd name="T4" fmla="*/ 20 w 50"/>
                  <a:gd name="T5" fmla="*/ 49 h 50"/>
                  <a:gd name="T6" fmla="*/ 24 w 50"/>
                  <a:gd name="T7" fmla="*/ 50 h 50"/>
                  <a:gd name="T8" fmla="*/ 48 w 50"/>
                  <a:gd name="T9" fmla="*/ 30 h 50"/>
                  <a:gd name="T10" fmla="*/ 29 w 50"/>
                  <a:gd name="T11" fmla="*/ 2 h 50"/>
                  <a:gd name="T12" fmla="*/ 1 w 50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1"/>
                    </a:moveTo>
                    <a:cubicBezTo>
                      <a:pt x="0" y="27"/>
                      <a:pt x="1" y="34"/>
                      <a:pt x="4" y="39"/>
                    </a:cubicBezTo>
                    <a:cubicBezTo>
                      <a:pt x="8" y="44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0"/>
                    </a:cubicBezTo>
                    <a:cubicBezTo>
                      <a:pt x="50" y="18"/>
                      <a:pt x="42" y="5"/>
                      <a:pt x="29" y="2"/>
                    </a:cubicBezTo>
                    <a:cubicBezTo>
                      <a:pt x="16" y="0"/>
                      <a:pt x="3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7" name="Freeform 7095"/>
              <p:cNvSpPr>
                <a:spLocks/>
              </p:cNvSpPr>
              <p:nvPr/>
            </p:nvSpPr>
            <p:spPr bwMode="auto">
              <a:xfrm>
                <a:off x="26607" y="-15979"/>
                <a:ext cx="136" cy="133"/>
              </a:xfrm>
              <a:custGeom>
                <a:avLst/>
                <a:gdLst>
                  <a:gd name="T0" fmla="*/ 1 w 51"/>
                  <a:gd name="T1" fmla="*/ 21 h 50"/>
                  <a:gd name="T2" fmla="*/ 5 w 51"/>
                  <a:gd name="T3" fmla="*/ 39 h 50"/>
                  <a:gd name="T4" fmla="*/ 21 w 51"/>
                  <a:gd name="T5" fmla="*/ 49 h 50"/>
                  <a:gd name="T6" fmla="*/ 25 w 51"/>
                  <a:gd name="T7" fmla="*/ 50 h 50"/>
                  <a:gd name="T8" fmla="*/ 48 w 51"/>
                  <a:gd name="T9" fmla="*/ 30 h 50"/>
                  <a:gd name="T10" fmla="*/ 29 w 51"/>
                  <a:gd name="T11" fmla="*/ 2 h 50"/>
                  <a:gd name="T12" fmla="*/ 1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1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49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8" name="Freeform 7096"/>
              <p:cNvSpPr>
                <a:spLocks/>
              </p:cNvSpPr>
              <p:nvPr/>
            </p:nvSpPr>
            <p:spPr bwMode="auto">
              <a:xfrm>
                <a:off x="26580" y="-15811"/>
                <a:ext cx="131" cy="134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1 w 49"/>
                  <a:gd name="T5" fmla="*/ 49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8 w 49"/>
                  <a:gd name="T13" fmla="*/ 2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7" y="17"/>
                      <a:pt x="44" y="12"/>
                    </a:cubicBezTo>
                    <a:cubicBezTo>
                      <a:pt x="40" y="7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9" name="Freeform 7097"/>
              <p:cNvSpPr>
                <a:spLocks/>
              </p:cNvSpPr>
              <p:nvPr/>
            </p:nvSpPr>
            <p:spPr bwMode="auto">
              <a:xfrm>
                <a:off x="26556" y="-15640"/>
                <a:ext cx="133" cy="131"/>
              </a:xfrm>
              <a:custGeom>
                <a:avLst/>
                <a:gdLst>
                  <a:gd name="T0" fmla="*/ 1 w 50"/>
                  <a:gd name="T1" fmla="*/ 22 h 49"/>
                  <a:gd name="T2" fmla="*/ 5 w 50"/>
                  <a:gd name="T3" fmla="*/ 40 h 49"/>
                  <a:gd name="T4" fmla="*/ 21 w 50"/>
                  <a:gd name="T5" fmla="*/ 49 h 49"/>
                  <a:gd name="T6" fmla="*/ 24 w 50"/>
                  <a:gd name="T7" fmla="*/ 49 h 49"/>
                  <a:gd name="T8" fmla="*/ 48 w 50"/>
                  <a:gd name="T9" fmla="*/ 29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0" name="Freeform 7098"/>
              <p:cNvSpPr>
                <a:spLocks/>
              </p:cNvSpPr>
              <p:nvPr/>
            </p:nvSpPr>
            <p:spPr bwMode="auto">
              <a:xfrm>
                <a:off x="26490" y="-14946"/>
                <a:ext cx="130" cy="128"/>
              </a:xfrm>
              <a:custGeom>
                <a:avLst/>
                <a:gdLst>
                  <a:gd name="T0" fmla="*/ 26 w 49"/>
                  <a:gd name="T1" fmla="*/ 0 h 48"/>
                  <a:gd name="T2" fmla="*/ 25 w 49"/>
                  <a:gd name="T3" fmla="*/ 0 h 48"/>
                  <a:gd name="T4" fmla="*/ 1 w 49"/>
                  <a:gd name="T5" fmla="*/ 22 h 48"/>
                  <a:gd name="T6" fmla="*/ 23 w 49"/>
                  <a:gd name="T7" fmla="*/ 48 h 48"/>
                  <a:gd name="T8" fmla="*/ 25 w 49"/>
                  <a:gd name="T9" fmla="*/ 48 h 48"/>
                  <a:gd name="T10" fmla="*/ 48 w 49"/>
                  <a:gd name="T11" fmla="*/ 25 h 48"/>
                  <a:gd name="T12" fmla="*/ 43 w 49"/>
                  <a:gd name="T13" fmla="*/ 8 h 48"/>
                  <a:gd name="T14" fmla="*/ 26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5"/>
                      <a:pt x="10" y="47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8" y="3"/>
                      <a:pt x="32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1" name="Freeform 7099"/>
              <p:cNvSpPr>
                <a:spLocks/>
              </p:cNvSpPr>
              <p:nvPr/>
            </p:nvSpPr>
            <p:spPr bwMode="auto">
              <a:xfrm>
                <a:off x="26482" y="-14773"/>
                <a:ext cx="130" cy="128"/>
              </a:xfrm>
              <a:custGeom>
                <a:avLst/>
                <a:gdLst>
                  <a:gd name="T0" fmla="*/ 7 w 49"/>
                  <a:gd name="T1" fmla="*/ 40 h 48"/>
                  <a:gd name="T2" fmla="*/ 24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25 w 49"/>
                  <a:gd name="T9" fmla="*/ 0 h 48"/>
                  <a:gd name="T10" fmla="*/ 1 w 49"/>
                  <a:gd name="T11" fmla="*/ 23 h 48"/>
                  <a:gd name="T12" fmla="*/ 7 w 49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2" name="Freeform 7100"/>
              <p:cNvSpPr>
                <a:spLocks/>
              </p:cNvSpPr>
              <p:nvPr/>
            </p:nvSpPr>
            <p:spPr bwMode="auto">
              <a:xfrm>
                <a:off x="26479" y="-14597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3" name="Freeform 7101"/>
              <p:cNvSpPr>
                <a:spLocks/>
              </p:cNvSpPr>
              <p:nvPr/>
            </p:nvSpPr>
            <p:spPr bwMode="auto">
              <a:xfrm>
                <a:off x="26476" y="-14421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2" y="45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4" name="Freeform 7102"/>
              <p:cNvSpPr>
                <a:spLocks/>
              </p:cNvSpPr>
              <p:nvPr/>
            </p:nvSpPr>
            <p:spPr bwMode="auto">
              <a:xfrm>
                <a:off x="26479" y="-1424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24 w 48"/>
                  <a:gd name="T7" fmla="*/ 0 h 48"/>
                  <a:gd name="T8" fmla="*/ 24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5" name="Freeform 7103"/>
              <p:cNvSpPr>
                <a:spLocks/>
              </p:cNvSpPr>
              <p:nvPr/>
            </p:nvSpPr>
            <p:spPr bwMode="auto">
              <a:xfrm>
                <a:off x="26484" y="-14069"/>
                <a:ext cx="128" cy="129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6 w 48"/>
                  <a:gd name="T11" fmla="*/ 7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6" name="Freeform 7104"/>
              <p:cNvSpPr>
                <a:spLocks/>
              </p:cNvSpPr>
              <p:nvPr/>
            </p:nvSpPr>
            <p:spPr bwMode="auto">
              <a:xfrm>
                <a:off x="26492" y="-13895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3 w 48"/>
                  <a:gd name="T3" fmla="*/ 0 h 48"/>
                  <a:gd name="T4" fmla="*/ 0 w 48"/>
                  <a:gd name="T5" fmla="*/ 26 h 48"/>
                  <a:gd name="T6" fmla="*/ 24 w 48"/>
                  <a:gd name="T7" fmla="*/ 48 h 48"/>
                  <a:gd name="T8" fmla="*/ 25 w 48"/>
                  <a:gd name="T9" fmla="*/ 48 h 48"/>
                  <a:gd name="T10" fmla="*/ 42 w 48"/>
                  <a:gd name="T11" fmla="*/ 40 h 48"/>
                  <a:gd name="T12" fmla="*/ 48 w 48"/>
                  <a:gd name="T13" fmla="*/ 23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6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7" name="Freeform 7105"/>
              <p:cNvSpPr>
                <a:spLocks/>
              </p:cNvSpPr>
              <p:nvPr/>
            </p:nvSpPr>
            <p:spPr bwMode="auto">
              <a:xfrm>
                <a:off x="28417" y="-8826"/>
                <a:ext cx="136" cy="137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2 w 51"/>
                  <a:gd name="T7" fmla="*/ 46 h 51"/>
                  <a:gd name="T8" fmla="*/ 51 w 51"/>
                  <a:gd name="T9" fmla="*/ 30 h 51"/>
                  <a:gd name="T10" fmla="*/ 46 w 51"/>
                  <a:gd name="T11" fmla="*/ 12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2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6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1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8" name="Freeform 7106"/>
              <p:cNvSpPr>
                <a:spLocks/>
              </p:cNvSpPr>
              <p:nvPr/>
            </p:nvSpPr>
            <p:spPr bwMode="auto">
              <a:xfrm>
                <a:off x="28521" y="-8697"/>
                <a:ext cx="142" cy="133"/>
              </a:xfrm>
              <a:custGeom>
                <a:avLst/>
                <a:gdLst>
                  <a:gd name="T0" fmla="*/ 8 w 53"/>
                  <a:gd name="T1" fmla="*/ 42 h 50"/>
                  <a:gd name="T2" fmla="*/ 27 w 53"/>
                  <a:gd name="T3" fmla="*/ 50 h 50"/>
                  <a:gd name="T4" fmla="*/ 42 w 53"/>
                  <a:gd name="T5" fmla="*/ 45 h 50"/>
                  <a:gd name="T6" fmla="*/ 45 w 53"/>
                  <a:gd name="T7" fmla="*/ 11 h 50"/>
                  <a:gd name="T8" fmla="*/ 11 w 53"/>
                  <a:gd name="T9" fmla="*/ 8 h 50"/>
                  <a:gd name="T10" fmla="*/ 8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8" y="42"/>
                    </a:move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52" y="37"/>
                      <a:pt x="53" y="22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6"/>
                      <a:pt x="0" y="31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9" name="Freeform 7107"/>
              <p:cNvSpPr>
                <a:spLocks/>
              </p:cNvSpPr>
              <p:nvPr/>
            </p:nvSpPr>
            <p:spPr bwMode="auto">
              <a:xfrm>
                <a:off x="28625" y="-8572"/>
                <a:ext cx="136" cy="133"/>
              </a:xfrm>
              <a:custGeom>
                <a:avLst/>
                <a:gdLst>
                  <a:gd name="T0" fmla="*/ 42 w 51"/>
                  <a:gd name="T1" fmla="*/ 44 h 50"/>
                  <a:gd name="T2" fmla="*/ 51 w 51"/>
                  <a:gd name="T3" fmla="*/ 28 h 50"/>
                  <a:gd name="T4" fmla="*/ 45 w 51"/>
                  <a:gd name="T5" fmla="*/ 11 h 50"/>
                  <a:gd name="T6" fmla="*/ 12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2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4"/>
                    </a:moveTo>
                    <a:cubicBezTo>
                      <a:pt x="47" y="40"/>
                      <a:pt x="50" y="35"/>
                      <a:pt x="51" y="28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0" name="Freeform 7108"/>
              <p:cNvSpPr>
                <a:spLocks/>
              </p:cNvSpPr>
              <p:nvPr/>
            </p:nvSpPr>
            <p:spPr bwMode="auto">
              <a:xfrm>
                <a:off x="28735" y="-8449"/>
                <a:ext cx="133" cy="133"/>
              </a:xfrm>
              <a:custGeom>
                <a:avLst/>
                <a:gdLst>
                  <a:gd name="T0" fmla="*/ 42 w 50"/>
                  <a:gd name="T1" fmla="*/ 44 h 50"/>
                  <a:gd name="T2" fmla="*/ 50 w 50"/>
                  <a:gd name="T3" fmla="*/ 28 h 50"/>
                  <a:gd name="T4" fmla="*/ 44 w 50"/>
                  <a:gd name="T5" fmla="*/ 11 h 50"/>
                  <a:gd name="T6" fmla="*/ 10 w 50"/>
                  <a:gd name="T7" fmla="*/ 8 h 50"/>
                  <a:gd name="T8" fmla="*/ 8 w 50"/>
                  <a:gd name="T9" fmla="*/ 42 h 50"/>
                  <a:gd name="T10" fmla="*/ 26 w 50"/>
                  <a:gd name="T11" fmla="*/ 50 h 50"/>
                  <a:gd name="T12" fmla="*/ 42 w 50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2" y="44"/>
                    </a:moveTo>
                    <a:cubicBezTo>
                      <a:pt x="47" y="40"/>
                      <a:pt x="50" y="34"/>
                      <a:pt x="50" y="28"/>
                    </a:cubicBezTo>
                    <a:cubicBezTo>
                      <a:pt x="50" y="21"/>
                      <a:pt x="48" y="15"/>
                      <a:pt x="44" y="11"/>
                    </a:cubicBezTo>
                    <a:cubicBezTo>
                      <a:pt x="36" y="1"/>
                      <a:pt x="20" y="0"/>
                      <a:pt x="10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1" name="Freeform 7109"/>
              <p:cNvSpPr>
                <a:spLocks/>
              </p:cNvSpPr>
              <p:nvPr/>
            </p:nvSpPr>
            <p:spPr bwMode="auto">
              <a:xfrm>
                <a:off x="28844" y="-8329"/>
                <a:ext cx="141" cy="133"/>
              </a:xfrm>
              <a:custGeom>
                <a:avLst/>
                <a:gdLst>
                  <a:gd name="T0" fmla="*/ 10 w 53"/>
                  <a:gd name="T1" fmla="*/ 9 h 50"/>
                  <a:gd name="T2" fmla="*/ 9 w 53"/>
                  <a:gd name="T3" fmla="*/ 43 h 50"/>
                  <a:gd name="T4" fmla="*/ 26 w 53"/>
                  <a:gd name="T5" fmla="*/ 50 h 50"/>
                  <a:gd name="T6" fmla="*/ 42 w 53"/>
                  <a:gd name="T7" fmla="*/ 44 h 50"/>
                  <a:gd name="T8" fmla="*/ 44 w 53"/>
                  <a:gd name="T9" fmla="*/ 10 h 50"/>
                  <a:gd name="T10" fmla="*/ 10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9"/>
                    </a:moveTo>
                    <a:cubicBezTo>
                      <a:pt x="1" y="18"/>
                      <a:pt x="0" y="33"/>
                      <a:pt x="9" y="43"/>
                    </a:cubicBezTo>
                    <a:cubicBezTo>
                      <a:pt x="13" y="48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5" y="1"/>
                      <a:pt x="20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2" name="Freeform 7110"/>
              <p:cNvSpPr>
                <a:spLocks/>
              </p:cNvSpPr>
              <p:nvPr/>
            </p:nvSpPr>
            <p:spPr bwMode="auto">
              <a:xfrm>
                <a:off x="9007" y="-5605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3 w 51"/>
                  <a:gd name="T3" fmla="*/ 22 h 50"/>
                  <a:gd name="T4" fmla="*/ 22 w 51"/>
                  <a:gd name="T5" fmla="*/ 50 h 50"/>
                  <a:gd name="T6" fmla="*/ 26 w 51"/>
                  <a:gd name="T7" fmla="*/ 50 h 50"/>
                  <a:gd name="T8" fmla="*/ 50 w 51"/>
                  <a:gd name="T9" fmla="*/ 30 h 50"/>
                  <a:gd name="T10" fmla="*/ 46 w 51"/>
                  <a:gd name="T11" fmla="*/ 13 h 50"/>
                  <a:gd name="T12" fmla="*/ 3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7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0"/>
                    </a:cubicBezTo>
                    <a:cubicBezTo>
                      <a:pt x="51" y="24"/>
                      <a:pt x="49" y="18"/>
                      <a:pt x="46" y="13"/>
                    </a:cubicBezTo>
                    <a:cubicBezTo>
                      <a:pt x="42" y="7"/>
                      <a:pt x="37" y="4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3" name="Freeform 7111"/>
              <p:cNvSpPr>
                <a:spLocks/>
              </p:cNvSpPr>
              <p:nvPr/>
            </p:nvSpPr>
            <p:spPr bwMode="auto">
              <a:xfrm>
                <a:off x="9180" y="-5576"/>
                <a:ext cx="131" cy="134"/>
              </a:xfrm>
              <a:custGeom>
                <a:avLst/>
                <a:gdLst>
                  <a:gd name="T0" fmla="*/ 28 w 49"/>
                  <a:gd name="T1" fmla="*/ 2 h 50"/>
                  <a:gd name="T2" fmla="*/ 1 w 49"/>
                  <a:gd name="T3" fmla="*/ 22 h 50"/>
                  <a:gd name="T4" fmla="*/ 5 w 49"/>
                  <a:gd name="T5" fmla="*/ 40 h 50"/>
                  <a:gd name="T6" fmla="*/ 21 w 49"/>
                  <a:gd name="T7" fmla="*/ 49 h 50"/>
                  <a:gd name="T8" fmla="*/ 25 w 49"/>
                  <a:gd name="T9" fmla="*/ 50 h 50"/>
                  <a:gd name="T10" fmla="*/ 48 w 49"/>
                  <a:gd name="T11" fmla="*/ 29 h 50"/>
                  <a:gd name="T12" fmla="*/ 44 w 49"/>
                  <a:gd name="T13" fmla="*/ 12 h 50"/>
                  <a:gd name="T14" fmla="*/ 28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50"/>
                      <a:pt x="25" y="50"/>
                    </a:cubicBezTo>
                    <a:cubicBezTo>
                      <a:pt x="37" y="50"/>
                      <a:pt x="46" y="41"/>
                      <a:pt x="48" y="29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4" name="Freeform 7112"/>
              <p:cNvSpPr>
                <a:spLocks/>
              </p:cNvSpPr>
              <p:nvPr/>
            </p:nvSpPr>
            <p:spPr bwMode="auto">
              <a:xfrm>
                <a:off x="17238" y="-8447"/>
                <a:ext cx="136" cy="134"/>
              </a:xfrm>
              <a:custGeom>
                <a:avLst/>
                <a:gdLst>
                  <a:gd name="T0" fmla="*/ 9 w 51"/>
                  <a:gd name="T1" fmla="*/ 10 h 50"/>
                  <a:gd name="T2" fmla="*/ 11 w 51"/>
                  <a:gd name="T3" fmla="*/ 44 h 50"/>
                  <a:gd name="T4" fmla="*/ 27 w 51"/>
                  <a:gd name="T5" fmla="*/ 50 h 50"/>
                  <a:gd name="T6" fmla="*/ 44 w 51"/>
                  <a:gd name="T7" fmla="*/ 42 h 50"/>
                  <a:gd name="T8" fmla="*/ 51 w 51"/>
                  <a:gd name="T9" fmla="*/ 25 h 50"/>
                  <a:gd name="T10" fmla="*/ 43 w 51"/>
                  <a:gd name="T11" fmla="*/ 8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3"/>
                      <a:pt x="43" y="8"/>
                    </a:cubicBezTo>
                    <a:cubicBezTo>
                      <a:pt x="33" y="0"/>
                      <a:pt x="18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5" name="Freeform 7113"/>
              <p:cNvSpPr>
                <a:spLocks/>
              </p:cNvSpPr>
              <p:nvPr/>
            </p:nvSpPr>
            <p:spPr bwMode="auto">
              <a:xfrm>
                <a:off x="17555" y="-8823"/>
                <a:ext cx="144" cy="134"/>
              </a:xfrm>
              <a:custGeom>
                <a:avLst/>
                <a:gdLst>
                  <a:gd name="T0" fmla="*/ 12 w 54"/>
                  <a:gd name="T1" fmla="*/ 45 h 50"/>
                  <a:gd name="T2" fmla="*/ 27 w 54"/>
                  <a:gd name="T3" fmla="*/ 50 h 50"/>
                  <a:gd name="T4" fmla="*/ 45 w 54"/>
                  <a:gd name="T5" fmla="*/ 42 h 50"/>
                  <a:gd name="T6" fmla="*/ 42 w 54"/>
                  <a:gd name="T7" fmla="*/ 8 h 50"/>
                  <a:gd name="T8" fmla="*/ 8 w 54"/>
                  <a:gd name="T9" fmla="*/ 12 h 50"/>
                  <a:gd name="T10" fmla="*/ 12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2" y="45"/>
                    </a:moveTo>
                    <a:cubicBezTo>
                      <a:pt x="16" y="49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2"/>
                    </a:cubicBezTo>
                    <a:cubicBezTo>
                      <a:pt x="54" y="31"/>
                      <a:pt x="52" y="16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6" name="Freeform 7114"/>
              <p:cNvSpPr>
                <a:spLocks/>
              </p:cNvSpPr>
              <p:nvPr/>
            </p:nvSpPr>
            <p:spPr bwMode="auto">
              <a:xfrm>
                <a:off x="17664" y="-8951"/>
                <a:ext cx="128" cy="133"/>
              </a:xfrm>
              <a:custGeom>
                <a:avLst/>
                <a:gdLst>
                  <a:gd name="T0" fmla="*/ 5 w 48"/>
                  <a:gd name="T1" fmla="*/ 12 h 50"/>
                  <a:gd name="T2" fmla="*/ 0 w 48"/>
                  <a:gd name="T3" fmla="*/ 29 h 50"/>
                  <a:gd name="T4" fmla="*/ 9 w 48"/>
                  <a:gd name="T5" fmla="*/ 45 h 50"/>
                  <a:gd name="T6" fmla="*/ 24 w 48"/>
                  <a:gd name="T7" fmla="*/ 50 h 50"/>
                  <a:gd name="T8" fmla="*/ 43 w 48"/>
                  <a:gd name="T9" fmla="*/ 41 h 50"/>
                  <a:gd name="T10" fmla="*/ 48 w 48"/>
                  <a:gd name="T11" fmla="*/ 23 h 50"/>
                  <a:gd name="T12" fmla="*/ 39 w 48"/>
                  <a:gd name="T13" fmla="*/ 7 h 50"/>
                  <a:gd name="T14" fmla="*/ 5 w 48"/>
                  <a:gd name="T15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5" y="12"/>
                    </a:moveTo>
                    <a:cubicBezTo>
                      <a:pt x="1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4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6"/>
                      <a:pt x="48" y="30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ubicBezTo>
                      <a:pt x="29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7" name="Freeform 7115"/>
              <p:cNvSpPr>
                <a:spLocks/>
              </p:cNvSpPr>
              <p:nvPr/>
            </p:nvSpPr>
            <p:spPr bwMode="auto">
              <a:xfrm>
                <a:off x="17755" y="-9082"/>
                <a:ext cx="144" cy="134"/>
              </a:xfrm>
              <a:custGeom>
                <a:avLst/>
                <a:gdLst>
                  <a:gd name="T0" fmla="*/ 8 w 54"/>
                  <a:gd name="T1" fmla="*/ 12 h 50"/>
                  <a:gd name="T2" fmla="*/ 13 w 54"/>
                  <a:gd name="T3" fmla="*/ 45 h 50"/>
                  <a:gd name="T4" fmla="*/ 27 w 54"/>
                  <a:gd name="T5" fmla="*/ 50 h 50"/>
                  <a:gd name="T6" fmla="*/ 46 w 54"/>
                  <a:gd name="T7" fmla="*/ 41 h 50"/>
                  <a:gd name="T8" fmla="*/ 42 w 54"/>
                  <a:gd name="T9" fmla="*/ 7 h 50"/>
                  <a:gd name="T10" fmla="*/ 8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2"/>
                    </a:moveTo>
                    <a:cubicBezTo>
                      <a:pt x="0" y="22"/>
                      <a:pt x="2" y="37"/>
                      <a:pt x="13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6" y="41"/>
                    </a:cubicBezTo>
                    <a:cubicBezTo>
                      <a:pt x="54" y="30"/>
                      <a:pt x="52" y="15"/>
                      <a:pt x="42" y="7"/>
                    </a:cubicBezTo>
                    <a:cubicBezTo>
                      <a:pt x="31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8" name="Freeform 7116"/>
              <p:cNvSpPr>
                <a:spLocks/>
              </p:cNvSpPr>
              <p:nvPr/>
            </p:nvSpPr>
            <p:spPr bwMode="auto">
              <a:xfrm>
                <a:off x="17859" y="-9215"/>
                <a:ext cx="131" cy="133"/>
              </a:xfrm>
              <a:custGeom>
                <a:avLst/>
                <a:gdLst>
                  <a:gd name="T0" fmla="*/ 5 w 49"/>
                  <a:gd name="T1" fmla="*/ 13 h 50"/>
                  <a:gd name="T2" fmla="*/ 1 w 49"/>
                  <a:gd name="T3" fmla="*/ 30 h 50"/>
                  <a:gd name="T4" fmla="*/ 10 w 49"/>
                  <a:gd name="T5" fmla="*/ 46 h 50"/>
                  <a:gd name="T6" fmla="*/ 24 w 49"/>
                  <a:gd name="T7" fmla="*/ 50 h 50"/>
                  <a:gd name="T8" fmla="*/ 44 w 49"/>
                  <a:gd name="T9" fmla="*/ 41 h 50"/>
                  <a:gd name="T10" fmla="*/ 48 w 49"/>
                  <a:gd name="T11" fmla="*/ 23 h 50"/>
                  <a:gd name="T12" fmla="*/ 38 w 49"/>
                  <a:gd name="T13" fmla="*/ 7 h 50"/>
                  <a:gd name="T14" fmla="*/ 5 w 49"/>
                  <a:gd name="T1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5" y="13"/>
                    </a:moveTo>
                    <a:cubicBezTo>
                      <a:pt x="1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5" y="49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7"/>
                      <a:pt x="44" y="11"/>
                      <a:pt x="38" y="7"/>
                    </a:cubicBezTo>
                    <a:cubicBezTo>
                      <a:pt x="28" y="0"/>
                      <a:pt x="13" y="2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" name="Freeform 7117"/>
              <p:cNvSpPr>
                <a:spLocks/>
              </p:cNvSpPr>
              <p:nvPr/>
            </p:nvSpPr>
            <p:spPr bwMode="auto">
              <a:xfrm>
                <a:off x="17947" y="-9351"/>
                <a:ext cx="144" cy="136"/>
              </a:xfrm>
              <a:custGeom>
                <a:avLst/>
                <a:gdLst>
                  <a:gd name="T0" fmla="*/ 46 w 54"/>
                  <a:gd name="T1" fmla="*/ 41 h 51"/>
                  <a:gd name="T2" fmla="*/ 40 w 54"/>
                  <a:gd name="T3" fmla="*/ 8 h 51"/>
                  <a:gd name="T4" fmla="*/ 7 w 54"/>
                  <a:gd name="T5" fmla="*/ 14 h 51"/>
                  <a:gd name="T6" fmla="*/ 13 w 54"/>
                  <a:gd name="T7" fmla="*/ 47 h 51"/>
                  <a:gd name="T8" fmla="*/ 27 w 54"/>
                  <a:gd name="T9" fmla="*/ 51 h 51"/>
                  <a:gd name="T10" fmla="*/ 46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1"/>
                    </a:moveTo>
                    <a:cubicBezTo>
                      <a:pt x="54" y="30"/>
                      <a:pt x="51" y="15"/>
                      <a:pt x="40" y="8"/>
                    </a:cubicBezTo>
                    <a:cubicBezTo>
                      <a:pt x="30" y="0"/>
                      <a:pt x="15" y="3"/>
                      <a:pt x="7" y="14"/>
                    </a:cubicBezTo>
                    <a:cubicBezTo>
                      <a:pt x="0" y="24"/>
                      <a:pt x="2" y="39"/>
                      <a:pt x="13" y="47"/>
                    </a:cubicBez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" name="Freeform 7118"/>
              <p:cNvSpPr>
                <a:spLocks/>
              </p:cNvSpPr>
              <p:nvPr/>
            </p:nvSpPr>
            <p:spPr bwMode="auto">
              <a:xfrm>
                <a:off x="18046" y="-9487"/>
                <a:ext cx="130" cy="136"/>
              </a:xfrm>
              <a:custGeom>
                <a:avLst/>
                <a:gdLst>
                  <a:gd name="T0" fmla="*/ 4 w 49"/>
                  <a:gd name="T1" fmla="*/ 14 h 51"/>
                  <a:gd name="T2" fmla="*/ 1 w 49"/>
                  <a:gd name="T3" fmla="*/ 32 h 51"/>
                  <a:gd name="T4" fmla="*/ 11 w 49"/>
                  <a:gd name="T5" fmla="*/ 47 h 51"/>
                  <a:gd name="T6" fmla="*/ 24 w 49"/>
                  <a:gd name="T7" fmla="*/ 51 h 51"/>
                  <a:gd name="T8" fmla="*/ 44 w 49"/>
                  <a:gd name="T9" fmla="*/ 41 h 51"/>
                  <a:gd name="T10" fmla="*/ 48 w 49"/>
                  <a:gd name="T11" fmla="*/ 23 h 51"/>
                  <a:gd name="T12" fmla="*/ 38 w 49"/>
                  <a:gd name="T13" fmla="*/ 7 h 51"/>
                  <a:gd name="T14" fmla="*/ 4 w 49"/>
                  <a:gd name="T15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4"/>
                    </a:move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1"/>
                    </a:cubicBezTo>
                    <a:cubicBezTo>
                      <a:pt x="48" y="35"/>
                      <a:pt x="49" y="29"/>
                      <a:pt x="48" y="23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7320"/>
            <p:cNvGrpSpPr>
              <a:grpSpLocks/>
            </p:cNvGrpSpPr>
            <p:nvPr/>
          </p:nvGrpSpPr>
          <p:grpSpPr bwMode="auto">
            <a:xfrm>
              <a:off x="17438" y="-16980"/>
              <a:ext cx="11456" cy="9606"/>
              <a:chOff x="17438" y="-16980"/>
              <a:chExt cx="11456" cy="9606"/>
            </a:xfrm>
            <a:grpFill/>
          </p:grpSpPr>
          <p:sp>
            <p:nvSpPr>
              <p:cNvPr id="1301" name="Freeform 7120"/>
              <p:cNvSpPr>
                <a:spLocks/>
              </p:cNvSpPr>
              <p:nvPr/>
            </p:nvSpPr>
            <p:spPr bwMode="auto">
              <a:xfrm>
                <a:off x="18128" y="-9623"/>
                <a:ext cx="144" cy="133"/>
              </a:xfrm>
              <a:custGeom>
                <a:avLst/>
                <a:gdLst>
                  <a:gd name="T0" fmla="*/ 7 w 54"/>
                  <a:gd name="T1" fmla="*/ 14 h 50"/>
                  <a:gd name="T2" fmla="*/ 14 w 54"/>
                  <a:gd name="T3" fmla="*/ 47 h 50"/>
                  <a:gd name="T4" fmla="*/ 27 w 54"/>
                  <a:gd name="T5" fmla="*/ 50 h 50"/>
                  <a:gd name="T6" fmla="*/ 47 w 54"/>
                  <a:gd name="T7" fmla="*/ 39 h 50"/>
                  <a:gd name="T8" fmla="*/ 40 w 54"/>
                  <a:gd name="T9" fmla="*/ 6 h 50"/>
                  <a:gd name="T10" fmla="*/ 7 w 54"/>
                  <a:gd name="T11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7" y="14"/>
                    </a:moveTo>
                    <a:cubicBezTo>
                      <a:pt x="0" y="25"/>
                      <a:pt x="3" y="39"/>
                      <a:pt x="14" y="47"/>
                    </a:cubicBez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3" y="46"/>
                      <a:pt x="47" y="39"/>
                    </a:cubicBezTo>
                    <a:cubicBezTo>
                      <a:pt x="54" y="28"/>
                      <a:pt x="51" y="14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Freeform 7121"/>
              <p:cNvSpPr>
                <a:spLocks/>
              </p:cNvSpPr>
              <p:nvPr/>
            </p:nvSpPr>
            <p:spPr bwMode="auto">
              <a:xfrm>
                <a:off x="18467" y="-10194"/>
                <a:ext cx="138" cy="136"/>
              </a:xfrm>
              <a:custGeom>
                <a:avLst/>
                <a:gdLst>
                  <a:gd name="T0" fmla="*/ 4 w 52"/>
                  <a:gd name="T1" fmla="*/ 16 h 51"/>
                  <a:gd name="T2" fmla="*/ 2 w 52"/>
                  <a:gd name="T3" fmla="*/ 34 h 51"/>
                  <a:gd name="T4" fmla="*/ 13 w 52"/>
                  <a:gd name="T5" fmla="*/ 48 h 51"/>
                  <a:gd name="T6" fmla="*/ 25 w 52"/>
                  <a:gd name="T7" fmla="*/ 51 h 51"/>
                  <a:gd name="T8" fmla="*/ 46 w 52"/>
                  <a:gd name="T9" fmla="*/ 39 h 51"/>
                  <a:gd name="T10" fmla="*/ 36 w 52"/>
                  <a:gd name="T11" fmla="*/ 6 h 51"/>
                  <a:gd name="T12" fmla="*/ 4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6"/>
                    </a:moveTo>
                    <a:cubicBezTo>
                      <a:pt x="1" y="21"/>
                      <a:pt x="0" y="28"/>
                      <a:pt x="2" y="34"/>
                    </a:cubicBezTo>
                    <a:cubicBezTo>
                      <a:pt x="4" y="40"/>
                      <a:pt x="8" y="45"/>
                      <a:pt x="13" y="48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9"/>
                    </a:cubicBezTo>
                    <a:cubicBezTo>
                      <a:pt x="52" y="27"/>
                      <a:pt x="48" y="13"/>
                      <a:pt x="36" y="6"/>
                    </a:cubicBezTo>
                    <a:cubicBezTo>
                      <a:pt x="25" y="0"/>
                      <a:pt x="10" y="5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Freeform 7122"/>
              <p:cNvSpPr>
                <a:spLocks/>
              </p:cNvSpPr>
              <p:nvPr/>
            </p:nvSpPr>
            <p:spPr bwMode="auto">
              <a:xfrm>
                <a:off x="18544" y="-10341"/>
                <a:ext cx="131" cy="136"/>
              </a:xfrm>
              <a:custGeom>
                <a:avLst/>
                <a:gdLst>
                  <a:gd name="T0" fmla="*/ 36 w 49"/>
                  <a:gd name="T1" fmla="*/ 6 h 51"/>
                  <a:gd name="T2" fmla="*/ 3 w 49"/>
                  <a:gd name="T3" fmla="*/ 16 h 51"/>
                  <a:gd name="T4" fmla="*/ 2 w 49"/>
                  <a:gd name="T5" fmla="*/ 35 h 51"/>
                  <a:gd name="T6" fmla="*/ 14 w 49"/>
                  <a:gd name="T7" fmla="*/ 49 h 51"/>
                  <a:gd name="T8" fmla="*/ 25 w 49"/>
                  <a:gd name="T9" fmla="*/ 51 h 51"/>
                  <a:gd name="T10" fmla="*/ 46 w 49"/>
                  <a:gd name="T11" fmla="*/ 38 h 51"/>
                  <a:gd name="T12" fmla="*/ 47 w 49"/>
                  <a:gd name="T13" fmla="*/ 20 h 51"/>
                  <a:gd name="T14" fmla="*/ 36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6" y="6"/>
                    </a:moveTo>
                    <a:cubicBezTo>
                      <a:pt x="24" y="0"/>
                      <a:pt x="9" y="5"/>
                      <a:pt x="3" y="16"/>
                    </a:cubicBezTo>
                    <a:cubicBezTo>
                      <a:pt x="1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5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3"/>
                      <a:pt x="49" y="26"/>
                      <a:pt x="47" y="20"/>
                    </a:cubicBezTo>
                    <a:cubicBezTo>
                      <a:pt x="45" y="14"/>
                      <a:pt x="41" y="9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Freeform 7123"/>
              <p:cNvSpPr>
                <a:spLocks/>
              </p:cNvSpPr>
              <p:nvPr/>
            </p:nvSpPr>
            <p:spPr bwMode="auto">
              <a:xfrm>
                <a:off x="18619" y="-10488"/>
                <a:ext cx="130" cy="136"/>
              </a:xfrm>
              <a:custGeom>
                <a:avLst/>
                <a:gdLst>
                  <a:gd name="T0" fmla="*/ 35 w 49"/>
                  <a:gd name="T1" fmla="*/ 6 h 51"/>
                  <a:gd name="T2" fmla="*/ 3 w 49"/>
                  <a:gd name="T3" fmla="*/ 16 h 51"/>
                  <a:gd name="T4" fmla="*/ 2 w 49"/>
                  <a:gd name="T5" fmla="*/ 35 h 51"/>
                  <a:gd name="T6" fmla="*/ 14 w 49"/>
                  <a:gd name="T7" fmla="*/ 48 h 51"/>
                  <a:gd name="T8" fmla="*/ 24 w 49"/>
                  <a:gd name="T9" fmla="*/ 51 h 51"/>
                  <a:gd name="T10" fmla="*/ 46 w 49"/>
                  <a:gd name="T11" fmla="*/ 38 h 51"/>
                  <a:gd name="T12" fmla="*/ 47 w 49"/>
                  <a:gd name="T13" fmla="*/ 19 h 51"/>
                  <a:gd name="T14" fmla="*/ 35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5" y="6"/>
                    </a:moveTo>
                    <a:cubicBezTo>
                      <a:pt x="24" y="0"/>
                      <a:pt x="9" y="5"/>
                      <a:pt x="3" y="16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8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4" y="51"/>
                      <a:pt x="42" y="46"/>
                      <a:pt x="46" y="38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5" y="13"/>
                      <a:pt x="41" y="8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Freeform 7124"/>
              <p:cNvSpPr>
                <a:spLocks/>
              </p:cNvSpPr>
              <p:nvPr/>
            </p:nvSpPr>
            <p:spPr bwMode="auto">
              <a:xfrm>
                <a:off x="19395" y="-12873"/>
                <a:ext cx="136" cy="133"/>
              </a:xfrm>
              <a:custGeom>
                <a:avLst/>
                <a:gdLst>
                  <a:gd name="T0" fmla="*/ 29 w 51"/>
                  <a:gd name="T1" fmla="*/ 3 h 50"/>
                  <a:gd name="T2" fmla="*/ 2 w 51"/>
                  <a:gd name="T3" fmla="*/ 22 h 50"/>
                  <a:gd name="T4" fmla="*/ 5 w 51"/>
                  <a:gd name="T5" fmla="*/ 40 h 50"/>
                  <a:gd name="T6" fmla="*/ 21 w 51"/>
                  <a:gd name="T7" fmla="*/ 50 h 50"/>
                  <a:gd name="T8" fmla="*/ 25 w 51"/>
                  <a:gd name="T9" fmla="*/ 50 h 50"/>
                  <a:gd name="T10" fmla="*/ 48 w 51"/>
                  <a:gd name="T11" fmla="*/ 31 h 50"/>
                  <a:gd name="T12" fmla="*/ 29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3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4" y="49"/>
                      <a:pt x="21" y="50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Freeform 7125"/>
              <p:cNvSpPr>
                <a:spLocks/>
              </p:cNvSpPr>
              <p:nvPr/>
            </p:nvSpPr>
            <p:spPr bwMode="auto">
              <a:xfrm>
                <a:off x="19424" y="-13041"/>
                <a:ext cx="133" cy="133"/>
              </a:xfrm>
              <a:custGeom>
                <a:avLst/>
                <a:gdLst>
                  <a:gd name="T0" fmla="*/ 1 w 50"/>
                  <a:gd name="T1" fmla="*/ 22 h 50"/>
                  <a:gd name="T2" fmla="*/ 5 w 50"/>
                  <a:gd name="T3" fmla="*/ 40 h 50"/>
                  <a:gd name="T4" fmla="*/ 21 w 50"/>
                  <a:gd name="T5" fmla="*/ 49 h 50"/>
                  <a:gd name="T6" fmla="*/ 25 w 50"/>
                  <a:gd name="T7" fmla="*/ 50 h 50"/>
                  <a:gd name="T8" fmla="*/ 48 w 50"/>
                  <a:gd name="T9" fmla="*/ 30 h 50"/>
                  <a:gd name="T10" fmla="*/ 28 w 50"/>
                  <a:gd name="T11" fmla="*/ 2 h 50"/>
                  <a:gd name="T12" fmla="*/ 1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50" y="17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Freeform 7126"/>
              <p:cNvSpPr>
                <a:spLocks/>
              </p:cNvSpPr>
              <p:nvPr/>
            </p:nvSpPr>
            <p:spPr bwMode="auto">
              <a:xfrm>
                <a:off x="19525" y="-14776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5 w 49"/>
                  <a:gd name="T9" fmla="*/ 48 h 48"/>
                  <a:gd name="T10" fmla="*/ 42 w 49"/>
                  <a:gd name="T11" fmla="*/ 41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1"/>
                    </a:cubicBezTo>
                    <a:cubicBezTo>
                      <a:pt x="46" y="36"/>
                      <a:pt x="49" y="30"/>
                      <a:pt x="48" y="23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Freeform 7127"/>
              <p:cNvSpPr>
                <a:spLocks/>
              </p:cNvSpPr>
              <p:nvPr/>
            </p:nvSpPr>
            <p:spPr bwMode="auto">
              <a:xfrm>
                <a:off x="19517" y="-14949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5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Freeform 7128"/>
              <p:cNvSpPr>
                <a:spLocks/>
              </p:cNvSpPr>
              <p:nvPr/>
            </p:nvSpPr>
            <p:spPr bwMode="auto">
              <a:xfrm>
                <a:off x="19504" y="-15125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6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3"/>
                      <a:pt x="1" y="26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0" name="Freeform 7129"/>
              <p:cNvSpPr>
                <a:spLocks/>
              </p:cNvSpPr>
              <p:nvPr/>
            </p:nvSpPr>
            <p:spPr bwMode="auto">
              <a:xfrm>
                <a:off x="19491" y="-15299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0 h 49"/>
                  <a:gd name="T10" fmla="*/ 48 w 49"/>
                  <a:gd name="T11" fmla="*/ 23 h 49"/>
                  <a:gd name="T12" fmla="*/ 22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9" y="2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Freeform 7130"/>
              <p:cNvSpPr>
                <a:spLocks/>
              </p:cNvSpPr>
              <p:nvPr/>
            </p:nvSpPr>
            <p:spPr bwMode="auto">
              <a:xfrm>
                <a:off x="19472" y="-15469"/>
                <a:ext cx="133" cy="130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8 h 49"/>
                  <a:gd name="T8" fmla="*/ 49 w 50"/>
                  <a:gd name="T9" fmla="*/ 22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2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8"/>
                    </a:cubicBezTo>
                    <a:cubicBezTo>
                      <a:pt x="40" y="47"/>
                      <a:pt x="50" y="35"/>
                      <a:pt x="49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Freeform 7131"/>
              <p:cNvSpPr>
                <a:spLocks/>
              </p:cNvSpPr>
              <p:nvPr/>
            </p:nvSpPr>
            <p:spPr bwMode="auto">
              <a:xfrm>
                <a:off x="19448" y="-15643"/>
                <a:ext cx="136" cy="134"/>
              </a:xfrm>
              <a:custGeom>
                <a:avLst/>
                <a:gdLst>
                  <a:gd name="T0" fmla="*/ 23 w 51"/>
                  <a:gd name="T1" fmla="*/ 2 h 50"/>
                  <a:gd name="T2" fmla="*/ 2 w 51"/>
                  <a:gd name="T3" fmla="*/ 29 h 50"/>
                  <a:gd name="T4" fmla="*/ 26 w 51"/>
                  <a:gd name="T5" fmla="*/ 50 h 50"/>
                  <a:gd name="T6" fmla="*/ 29 w 51"/>
                  <a:gd name="T7" fmla="*/ 49 h 50"/>
                  <a:gd name="T8" fmla="*/ 50 w 51"/>
                  <a:gd name="T9" fmla="*/ 23 h 50"/>
                  <a:gd name="T10" fmla="*/ 23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3" y="2"/>
                    </a:moveTo>
                    <a:cubicBezTo>
                      <a:pt x="10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8"/>
                      <a:pt x="51" y="36"/>
                      <a:pt x="50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Freeform 7132"/>
              <p:cNvSpPr>
                <a:spLocks/>
              </p:cNvSpPr>
              <p:nvPr/>
            </p:nvSpPr>
            <p:spPr bwMode="auto">
              <a:xfrm>
                <a:off x="19427" y="-15811"/>
                <a:ext cx="133" cy="131"/>
              </a:xfrm>
              <a:custGeom>
                <a:avLst/>
                <a:gdLst>
                  <a:gd name="T0" fmla="*/ 21 w 50"/>
                  <a:gd name="T1" fmla="*/ 1 h 49"/>
                  <a:gd name="T2" fmla="*/ 5 w 50"/>
                  <a:gd name="T3" fmla="*/ 11 h 49"/>
                  <a:gd name="T4" fmla="*/ 1 w 50"/>
                  <a:gd name="T5" fmla="*/ 29 h 49"/>
                  <a:gd name="T6" fmla="*/ 25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1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Freeform 7133"/>
              <p:cNvSpPr>
                <a:spLocks/>
              </p:cNvSpPr>
              <p:nvPr/>
            </p:nvSpPr>
            <p:spPr bwMode="auto">
              <a:xfrm>
                <a:off x="19400" y="-15982"/>
                <a:ext cx="131" cy="134"/>
              </a:xfrm>
              <a:custGeom>
                <a:avLst/>
                <a:gdLst>
                  <a:gd name="T0" fmla="*/ 20 w 49"/>
                  <a:gd name="T1" fmla="*/ 2 h 50"/>
                  <a:gd name="T2" fmla="*/ 5 w 49"/>
                  <a:gd name="T3" fmla="*/ 12 h 50"/>
                  <a:gd name="T4" fmla="*/ 1 w 49"/>
                  <a:gd name="T5" fmla="*/ 30 h 50"/>
                  <a:gd name="T6" fmla="*/ 24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2 h 50"/>
                  <a:gd name="T14" fmla="*/ 20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2"/>
                    </a:move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Freeform 7134"/>
              <p:cNvSpPr>
                <a:spLocks/>
              </p:cNvSpPr>
              <p:nvPr/>
            </p:nvSpPr>
            <p:spPr bwMode="auto">
              <a:xfrm>
                <a:off x="19368" y="-16150"/>
                <a:ext cx="131" cy="134"/>
              </a:xfrm>
              <a:custGeom>
                <a:avLst/>
                <a:gdLst>
                  <a:gd name="T0" fmla="*/ 20 w 49"/>
                  <a:gd name="T1" fmla="*/ 3 h 50"/>
                  <a:gd name="T2" fmla="*/ 5 w 49"/>
                  <a:gd name="T3" fmla="*/ 13 h 50"/>
                  <a:gd name="T4" fmla="*/ 1 w 49"/>
                  <a:gd name="T5" fmla="*/ 30 h 50"/>
                  <a:gd name="T6" fmla="*/ 25 w 49"/>
                  <a:gd name="T7" fmla="*/ 50 h 50"/>
                  <a:gd name="T8" fmla="*/ 29 w 49"/>
                  <a:gd name="T9" fmla="*/ 49 h 50"/>
                  <a:gd name="T10" fmla="*/ 44 w 49"/>
                  <a:gd name="T11" fmla="*/ 39 h 50"/>
                  <a:gd name="T12" fmla="*/ 48 w 49"/>
                  <a:gd name="T13" fmla="*/ 22 h 50"/>
                  <a:gd name="T14" fmla="*/ 20 w 49"/>
                  <a:gd name="T15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3"/>
                    </a:moveTo>
                    <a:cubicBezTo>
                      <a:pt x="14" y="4"/>
                      <a:pt x="9" y="7"/>
                      <a:pt x="5" y="13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Freeform 7135"/>
              <p:cNvSpPr>
                <a:spLocks/>
              </p:cNvSpPr>
              <p:nvPr/>
            </p:nvSpPr>
            <p:spPr bwMode="auto">
              <a:xfrm>
                <a:off x="19331" y="-16315"/>
                <a:ext cx="138" cy="131"/>
              </a:xfrm>
              <a:custGeom>
                <a:avLst/>
                <a:gdLst>
                  <a:gd name="T0" fmla="*/ 26 w 52"/>
                  <a:gd name="T1" fmla="*/ 49 h 49"/>
                  <a:gd name="T2" fmla="*/ 31 w 52"/>
                  <a:gd name="T3" fmla="*/ 49 h 49"/>
                  <a:gd name="T4" fmla="*/ 49 w 52"/>
                  <a:gd name="T5" fmla="*/ 21 h 49"/>
                  <a:gd name="T6" fmla="*/ 21 w 52"/>
                  <a:gd name="T7" fmla="*/ 2 h 49"/>
                  <a:gd name="T8" fmla="*/ 3 w 52"/>
                  <a:gd name="T9" fmla="*/ 30 h 49"/>
                  <a:gd name="T10" fmla="*/ 26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6" y="49"/>
                    </a:moveTo>
                    <a:cubicBezTo>
                      <a:pt x="28" y="49"/>
                      <a:pt x="29" y="49"/>
                      <a:pt x="31" y="49"/>
                    </a:cubicBezTo>
                    <a:cubicBezTo>
                      <a:pt x="44" y="46"/>
                      <a:pt x="52" y="34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Freeform 7136"/>
              <p:cNvSpPr>
                <a:spLocks/>
              </p:cNvSpPr>
              <p:nvPr/>
            </p:nvSpPr>
            <p:spPr bwMode="auto">
              <a:xfrm>
                <a:off x="26633" y="-16931"/>
                <a:ext cx="136" cy="133"/>
              </a:xfrm>
              <a:custGeom>
                <a:avLst/>
                <a:gdLst>
                  <a:gd name="T0" fmla="*/ 18 w 51"/>
                  <a:gd name="T1" fmla="*/ 49 h 50"/>
                  <a:gd name="T2" fmla="*/ 24 w 51"/>
                  <a:gd name="T3" fmla="*/ 50 h 50"/>
                  <a:gd name="T4" fmla="*/ 47 w 51"/>
                  <a:gd name="T5" fmla="*/ 33 h 50"/>
                  <a:gd name="T6" fmla="*/ 31 w 51"/>
                  <a:gd name="T7" fmla="*/ 3 h 50"/>
                  <a:gd name="T8" fmla="*/ 1 w 51"/>
                  <a:gd name="T9" fmla="*/ 19 h 50"/>
                  <a:gd name="T10" fmla="*/ 3 w 51"/>
                  <a:gd name="T11" fmla="*/ 38 h 50"/>
                  <a:gd name="T12" fmla="*/ 18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8" y="49"/>
                    </a:moveTo>
                    <a:cubicBezTo>
                      <a:pt x="20" y="50"/>
                      <a:pt x="22" y="50"/>
                      <a:pt x="24" y="50"/>
                    </a:cubicBezTo>
                    <a:cubicBezTo>
                      <a:pt x="35" y="50"/>
                      <a:pt x="44" y="43"/>
                      <a:pt x="47" y="33"/>
                    </a:cubicBezTo>
                    <a:cubicBezTo>
                      <a:pt x="51" y="20"/>
                      <a:pt x="43" y="7"/>
                      <a:pt x="31" y="3"/>
                    </a:cubicBezTo>
                    <a:cubicBezTo>
                      <a:pt x="18" y="0"/>
                      <a:pt x="5" y="7"/>
                      <a:pt x="1" y="19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6" y="43"/>
                      <a:pt x="11" y="47"/>
                      <a:pt x="1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Freeform 7137"/>
              <p:cNvSpPr>
                <a:spLocks/>
              </p:cNvSpPr>
              <p:nvPr/>
            </p:nvSpPr>
            <p:spPr bwMode="auto">
              <a:xfrm>
                <a:off x="26583" y="-16769"/>
                <a:ext cx="141" cy="134"/>
              </a:xfrm>
              <a:custGeom>
                <a:avLst/>
                <a:gdLst>
                  <a:gd name="T0" fmla="*/ 20 w 53"/>
                  <a:gd name="T1" fmla="*/ 49 h 50"/>
                  <a:gd name="T2" fmla="*/ 27 w 53"/>
                  <a:gd name="T3" fmla="*/ 50 h 50"/>
                  <a:gd name="T4" fmla="*/ 50 w 53"/>
                  <a:gd name="T5" fmla="*/ 32 h 50"/>
                  <a:gd name="T6" fmla="*/ 33 w 53"/>
                  <a:gd name="T7" fmla="*/ 3 h 50"/>
                  <a:gd name="T8" fmla="*/ 4 w 53"/>
                  <a:gd name="T9" fmla="*/ 20 h 50"/>
                  <a:gd name="T10" fmla="*/ 20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49"/>
                    </a:moveTo>
                    <a:cubicBezTo>
                      <a:pt x="22" y="50"/>
                      <a:pt x="25" y="50"/>
                      <a:pt x="27" y="50"/>
                    </a:cubicBezTo>
                    <a:cubicBezTo>
                      <a:pt x="37" y="50"/>
                      <a:pt x="47" y="43"/>
                      <a:pt x="50" y="32"/>
                    </a:cubicBezTo>
                    <a:cubicBezTo>
                      <a:pt x="53" y="20"/>
                      <a:pt x="45" y="6"/>
                      <a:pt x="33" y="3"/>
                    </a:cubicBezTo>
                    <a:cubicBezTo>
                      <a:pt x="20" y="0"/>
                      <a:pt x="7" y="7"/>
                      <a:pt x="4" y="20"/>
                    </a:cubicBezTo>
                    <a:cubicBezTo>
                      <a:pt x="0" y="33"/>
                      <a:pt x="8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Freeform 7138"/>
              <p:cNvSpPr>
                <a:spLocks/>
              </p:cNvSpPr>
              <p:nvPr/>
            </p:nvSpPr>
            <p:spPr bwMode="auto">
              <a:xfrm>
                <a:off x="26543" y="-16606"/>
                <a:ext cx="138" cy="133"/>
              </a:xfrm>
              <a:custGeom>
                <a:avLst/>
                <a:gdLst>
                  <a:gd name="T0" fmla="*/ 20 w 52"/>
                  <a:gd name="T1" fmla="*/ 50 h 50"/>
                  <a:gd name="T2" fmla="*/ 26 w 52"/>
                  <a:gd name="T3" fmla="*/ 50 h 50"/>
                  <a:gd name="T4" fmla="*/ 49 w 52"/>
                  <a:gd name="T5" fmla="*/ 32 h 50"/>
                  <a:gd name="T6" fmla="*/ 32 w 52"/>
                  <a:gd name="T7" fmla="*/ 3 h 50"/>
                  <a:gd name="T8" fmla="*/ 3 w 52"/>
                  <a:gd name="T9" fmla="*/ 21 h 50"/>
                  <a:gd name="T10" fmla="*/ 20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0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2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Freeform 7139"/>
              <p:cNvSpPr>
                <a:spLocks/>
              </p:cNvSpPr>
              <p:nvPr/>
            </p:nvSpPr>
            <p:spPr bwMode="auto">
              <a:xfrm>
                <a:off x="26442" y="-16107"/>
                <a:ext cx="133" cy="133"/>
              </a:xfrm>
              <a:custGeom>
                <a:avLst/>
                <a:gdLst>
                  <a:gd name="T0" fmla="*/ 29 w 50"/>
                  <a:gd name="T1" fmla="*/ 3 h 50"/>
                  <a:gd name="T2" fmla="*/ 1 w 50"/>
                  <a:gd name="T3" fmla="*/ 22 h 50"/>
                  <a:gd name="T4" fmla="*/ 4 w 50"/>
                  <a:gd name="T5" fmla="*/ 40 h 50"/>
                  <a:gd name="T6" fmla="*/ 20 w 50"/>
                  <a:gd name="T7" fmla="*/ 50 h 50"/>
                  <a:gd name="T8" fmla="*/ 24 w 50"/>
                  <a:gd name="T9" fmla="*/ 50 h 50"/>
                  <a:gd name="T10" fmla="*/ 48 w 50"/>
                  <a:gd name="T11" fmla="*/ 31 h 50"/>
                  <a:gd name="T12" fmla="*/ 29 w 50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3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8" y="45"/>
                      <a:pt x="13" y="48"/>
                      <a:pt x="20" y="50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50" y="18"/>
                      <a:pt x="42" y="5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Freeform 7140"/>
              <p:cNvSpPr>
                <a:spLocks/>
              </p:cNvSpPr>
              <p:nvPr/>
            </p:nvSpPr>
            <p:spPr bwMode="auto">
              <a:xfrm>
                <a:off x="26412" y="-15939"/>
                <a:ext cx="131" cy="133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0 w 49"/>
                  <a:gd name="T5" fmla="*/ 50 h 50"/>
                  <a:gd name="T6" fmla="*/ 24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8 w 49"/>
                  <a:gd name="T13" fmla="*/ 3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1" y="35"/>
                      <a:pt x="5" y="40"/>
                    </a:cubicBezTo>
                    <a:cubicBezTo>
                      <a:pt x="8" y="45"/>
                      <a:pt x="14" y="49"/>
                      <a:pt x="20" y="50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49" y="24"/>
                      <a:pt x="47" y="18"/>
                      <a:pt x="44" y="12"/>
                    </a:cubicBezTo>
                    <a:cubicBezTo>
                      <a:pt x="40" y="7"/>
                      <a:pt x="34" y="4"/>
                      <a:pt x="28" y="3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7141"/>
              <p:cNvSpPr>
                <a:spLocks/>
              </p:cNvSpPr>
              <p:nvPr/>
            </p:nvSpPr>
            <p:spPr bwMode="auto">
              <a:xfrm>
                <a:off x="26383" y="-15768"/>
                <a:ext cx="133" cy="131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5 w 50"/>
                  <a:gd name="T5" fmla="*/ 49 h 49"/>
                  <a:gd name="T6" fmla="*/ 49 w 50"/>
                  <a:gd name="T7" fmla="*/ 29 h 49"/>
                  <a:gd name="T8" fmla="*/ 45 w 50"/>
                  <a:gd name="T9" fmla="*/ 11 h 49"/>
                  <a:gd name="T10" fmla="*/ 29 w 50"/>
                  <a:gd name="T11" fmla="*/ 2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5" y="11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7142"/>
              <p:cNvSpPr>
                <a:spLocks/>
              </p:cNvSpPr>
              <p:nvPr/>
            </p:nvSpPr>
            <p:spPr bwMode="auto">
              <a:xfrm>
                <a:off x="26362" y="-15597"/>
                <a:ext cx="130" cy="130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29 h 49"/>
                  <a:gd name="T10" fmla="*/ 44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1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9"/>
                    </a:cubicBezTo>
                    <a:cubicBezTo>
                      <a:pt x="49" y="22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7143"/>
              <p:cNvSpPr>
                <a:spLocks/>
              </p:cNvSpPr>
              <p:nvPr/>
            </p:nvSpPr>
            <p:spPr bwMode="auto">
              <a:xfrm>
                <a:off x="26295" y="-14728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0 w 48"/>
                  <a:gd name="T3" fmla="*/ 23 h 47"/>
                  <a:gd name="T4" fmla="*/ 7 w 48"/>
                  <a:gd name="T5" fmla="*/ 40 h 47"/>
                  <a:gd name="T6" fmla="*/ 23 w 48"/>
                  <a:gd name="T7" fmla="*/ 47 h 47"/>
                  <a:gd name="T8" fmla="*/ 24 w 48"/>
                  <a:gd name="T9" fmla="*/ 47 h 47"/>
                  <a:gd name="T10" fmla="*/ 48 w 48"/>
                  <a:gd name="T11" fmla="*/ 24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7144"/>
              <p:cNvSpPr>
                <a:spLocks/>
              </p:cNvSpPr>
              <p:nvPr/>
            </p:nvSpPr>
            <p:spPr bwMode="auto">
              <a:xfrm>
                <a:off x="26290" y="-14554"/>
                <a:ext cx="130" cy="128"/>
              </a:xfrm>
              <a:custGeom>
                <a:avLst/>
                <a:gdLst>
                  <a:gd name="T0" fmla="*/ 25 w 49"/>
                  <a:gd name="T1" fmla="*/ 48 h 48"/>
                  <a:gd name="T2" fmla="*/ 48 w 49"/>
                  <a:gd name="T3" fmla="*/ 25 h 48"/>
                  <a:gd name="T4" fmla="*/ 25 w 49"/>
                  <a:gd name="T5" fmla="*/ 0 h 48"/>
                  <a:gd name="T6" fmla="*/ 1 w 49"/>
                  <a:gd name="T7" fmla="*/ 24 h 48"/>
                  <a:gd name="T8" fmla="*/ 24 w 49"/>
                  <a:gd name="T9" fmla="*/ 48 h 48"/>
                  <a:gd name="T10" fmla="*/ 25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5" y="0"/>
                    </a:cubicBezTo>
                    <a:cubicBezTo>
                      <a:pt x="12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7145"/>
              <p:cNvSpPr>
                <a:spLocks/>
              </p:cNvSpPr>
              <p:nvPr/>
            </p:nvSpPr>
            <p:spPr bwMode="auto">
              <a:xfrm>
                <a:off x="26290" y="-14375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3 h 47"/>
                  <a:gd name="T6" fmla="*/ 24 w 48"/>
                  <a:gd name="T7" fmla="*/ 0 h 47"/>
                  <a:gd name="T8" fmla="*/ 7 w 48"/>
                  <a:gd name="T9" fmla="*/ 7 h 47"/>
                  <a:gd name="T10" fmla="*/ 0 w 48"/>
                  <a:gd name="T11" fmla="*/ 23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8" y="47"/>
                      <a:pt x="48" y="37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3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7146"/>
              <p:cNvSpPr>
                <a:spLocks/>
              </p:cNvSpPr>
              <p:nvPr/>
            </p:nvSpPr>
            <p:spPr bwMode="auto">
              <a:xfrm>
                <a:off x="26292" y="-14199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7 w 48"/>
                  <a:gd name="T3" fmla="*/ 7 h 47"/>
                  <a:gd name="T4" fmla="*/ 1 w 48"/>
                  <a:gd name="T5" fmla="*/ 24 h 47"/>
                  <a:gd name="T6" fmla="*/ 24 w 48"/>
                  <a:gd name="T7" fmla="*/ 47 h 47"/>
                  <a:gd name="T8" fmla="*/ 25 w 48"/>
                  <a:gd name="T9" fmla="*/ 47 h 47"/>
                  <a:gd name="T10" fmla="*/ 48 w 48"/>
                  <a:gd name="T11" fmla="*/ 23 h 47"/>
                  <a:gd name="T12" fmla="*/ 2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Freeform 7147"/>
              <p:cNvSpPr>
                <a:spLocks/>
              </p:cNvSpPr>
              <p:nvPr/>
            </p:nvSpPr>
            <p:spPr bwMode="auto">
              <a:xfrm>
                <a:off x="26300" y="-14026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4 w 48"/>
                  <a:gd name="T11" fmla="*/ 48 h 48"/>
                  <a:gd name="T12" fmla="*/ 47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Freeform 7148"/>
              <p:cNvSpPr>
                <a:spLocks/>
              </p:cNvSpPr>
              <p:nvPr/>
            </p:nvSpPr>
            <p:spPr bwMode="auto">
              <a:xfrm>
                <a:off x="26308" y="-1385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6 w 49"/>
                  <a:gd name="T5" fmla="*/ 8 h 48"/>
                  <a:gd name="T6" fmla="*/ 0 w 49"/>
                  <a:gd name="T7" fmla="*/ 25 h 48"/>
                  <a:gd name="T8" fmla="*/ 24 w 49"/>
                  <a:gd name="T9" fmla="*/ 48 h 48"/>
                  <a:gd name="T10" fmla="*/ 25 w 49"/>
                  <a:gd name="T11" fmla="*/ 47 h 48"/>
                  <a:gd name="T12" fmla="*/ 48 w 49"/>
                  <a:gd name="T13" fmla="*/ 22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7149"/>
              <p:cNvSpPr>
                <a:spLocks/>
              </p:cNvSpPr>
              <p:nvPr/>
            </p:nvSpPr>
            <p:spPr bwMode="auto">
              <a:xfrm>
                <a:off x="26319" y="-13679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6 w 49"/>
                  <a:gd name="T7" fmla="*/ 49 h 49"/>
                  <a:gd name="T8" fmla="*/ 48 w 49"/>
                  <a:gd name="T9" fmla="*/ 23 h 49"/>
                  <a:gd name="T10" fmla="*/ 23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3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7150"/>
              <p:cNvSpPr>
                <a:spLocks/>
              </p:cNvSpPr>
              <p:nvPr/>
            </p:nvSpPr>
            <p:spPr bwMode="auto">
              <a:xfrm>
                <a:off x="26335" y="-13508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0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1 h 49"/>
                  <a:gd name="T12" fmla="*/ 48 w 49"/>
                  <a:gd name="T13" fmla="*/ 23 h 49"/>
                  <a:gd name="T14" fmla="*/ 22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7151"/>
              <p:cNvSpPr>
                <a:spLocks/>
              </p:cNvSpPr>
              <p:nvPr/>
            </p:nvSpPr>
            <p:spPr bwMode="auto">
              <a:xfrm>
                <a:off x="28127" y="-8903"/>
                <a:ext cx="133" cy="136"/>
              </a:xfrm>
              <a:custGeom>
                <a:avLst/>
                <a:gdLst>
                  <a:gd name="T0" fmla="*/ 1 w 50"/>
                  <a:gd name="T1" fmla="*/ 24 h 51"/>
                  <a:gd name="T2" fmla="*/ 6 w 50"/>
                  <a:gd name="T3" fmla="*/ 41 h 51"/>
                  <a:gd name="T4" fmla="*/ 25 w 50"/>
                  <a:gd name="T5" fmla="*/ 51 h 51"/>
                  <a:gd name="T6" fmla="*/ 39 w 50"/>
                  <a:gd name="T7" fmla="*/ 46 h 51"/>
                  <a:gd name="T8" fmla="*/ 49 w 50"/>
                  <a:gd name="T9" fmla="*/ 31 h 51"/>
                  <a:gd name="T10" fmla="*/ 44 w 50"/>
                  <a:gd name="T11" fmla="*/ 13 h 51"/>
                  <a:gd name="T12" fmla="*/ 11 w 50"/>
                  <a:gd name="T13" fmla="*/ 8 h 51"/>
                  <a:gd name="T14" fmla="*/ 1 w 50"/>
                  <a:gd name="T15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8" y="37"/>
                      <a:pt x="49" y="31"/>
                    </a:cubicBezTo>
                    <a:cubicBezTo>
                      <a:pt x="50" y="24"/>
                      <a:pt x="48" y="18"/>
                      <a:pt x="44" y="13"/>
                    </a:cubicBezTo>
                    <a:cubicBezTo>
                      <a:pt x="37" y="3"/>
                      <a:pt x="21" y="0"/>
                      <a:pt x="11" y="8"/>
                    </a:cubicBezTo>
                    <a:cubicBezTo>
                      <a:pt x="6" y="12"/>
                      <a:pt x="2" y="17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3" name="Freeform 7152"/>
              <p:cNvSpPr>
                <a:spLocks/>
              </p:cNvSpPr>
              <p:nvPr/>
            </p:nvSpPr>
            <p:spPr bwMode="auto">
              <a:xfrm>
                <a:off x="28228" y="-8772"/>
                <a:ext cx="136" cy="136"/>
              </a:xfrm>
              <a:custGeom>
                <a:avLst/>
                <a:gdLst>
                  <a:gd name="T0" fmla="*/ 10 w 51"/>
                  <a:gd name="T1" fmla="*/ 8 h 51"/>
                  <a:gd name="T2" fmla="*/ 1 w 51"/>
                  <a:gd name="T3" fmla="*/ 24 h 51"/>
                  <a:gd name="T4" fmla="*/ 5 w 51"/>
                  <a:gd name="T5" fmla="*/ 41 h 51"/>
                  <a:gd name="T6" fmla="*/ 24 w 51"/>
                  <a:gd name="T7" fmla="*/ 51 h 51"/>
                  <a:gd name="T8" fmla="*/ 39 w 51"/>
                  <a:gd name="T9" fmla="*/ 46 h 51"/>
                  <a:gd name="T10" fmla="*/ 43 w 51"/>
                  <a:gd name="T11" fmla="*/ 12 h 51"/>
                  <a:gd name="T12" fmla="*/ 10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8"/>
                    </a:moveTo>
                    <a:cubicBezTo>
                      <a:pt x="5" y="12"/>
                      <a:pt x="1" y="17"/>
                      <a:pt x="1" y="24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4" name="Freeform 7153"/>
              <p:cNvSpPr>
                <a:spLocks/>
              </p:cNvSpPr>
              <p:nvPr/>
            </p:nvSpPr>
            <p:spPr bwMode="auto">
              <a:xfrm>
                <a:off x="28324" y="-8644"/>
                <a:ext cx="141" cy="133"/>
              </a:xfrm>
              <a:custGeom>
                <a:avLst/>
                <a:gdLst>
                  <a:gd name="T0" fmla="*/ 12 w 53"/>
                  <a:gd name="T1" fmla="*/ 8 h 50"/>
                  <a:gd name="T2" fmla="*/ 8 w 53"/>
                  <a:gd name="T3" fmla="*/ 41 h 50"/>
                  <a:gd name="T4" fmla="*/ 26 w 53"/>
                  <a:gd name="T5" fmla="*/ 50 h 50"/>
                  <a:gd name="T6" fmla="*/ 41 w 53"/>
                  <a:gd name="T7" fmla="*/ 45 h 50"/>
                  <a:gd name="T8" fmla="*/ 45 w 53"/>
                  <a:gd name="T9" fmla="*/ 12 h 50"/>
                  <a:gd name="T10" fmla="*/ 12 w 5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2" y="8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6" y="50"/>
                    </a:cubicBezTo>
                    <a:cubicBezTo>
                      <a:pt x="32" y="50"/>
                      <a:pt x="37" y="49"/>
                      <a:pt x="41" y="45"/>
                    </a:cubicBezTo>
                    <a:cubicBezTo>
                      <a:pt x="52" y="37"/>
                      <a:pt x="53" y="22"/>
                      <a:pt x="45" y="12"/>
                    </a:cubicBezTo>
                    <a:cubicBezTo>
                      <a:pt x="37" y="2"/>
                      <a:pt x="21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5" name="Freeform 7154"/>
              <p:cNvSpPr>
                <a:spLocks/>
              </p:cNvSpPr>
              <p:nvPr/>
            </p:nvSpPr>
            <p:spPr bwMode="auto">
              <a:xfrm>
                <a:off x="28428" y="-8519"/>
                <a:ext cx="141" cy="136"/>
              </a:xfrm>
              <a:custGeom>
                <a:avLst/>
                <a:gdLst>
                  <a:gd name="T0" fmla="*/ 42 w 53"/>
                  <a:gd name="T1" fmla="*/ 45 h 51"/>
                  <a:gd name="T2" fmla="*/ 45 w 53"/>
                  <a:gd name="T3" fmla="*/ 11 h 51"/>
                  <a:gd name="T4" fmla="*/ 11 w 53"/>
                  <a:gd name="T5" fmla="*/ 8 h 51"/>
                  <a:gd name="T6" fmla="*/ 8 w 53"/>
                  <a:gd name="T7" fmla="*/ 42 h 51"/>
                  <a:gd name="T8" fmla="*/ 26 w 53"/>
                  <a:gd name="T9" fmla="*/ 51 h 51"/>
                  <a:gd name="T10" fmla="*/ 42 w 53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42" y="45"/>
                    </a:moveTo>
                    <a:cubicBezTo>
                      <a:pt x="52" y="37"/>
                      <a:pt x="53" y="22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1"/>
                      <a:pt x="26" y="51"/>
                    </a:cubicBezTo>
                    <a:cubicBezTo>
                      <a:pt x="32" y="51"/>
                      <a:pt x="37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6" name="Freeform 7155"/>
              <p:cNvSpPr>
                <a:spLocks/>
              </p:cNvSpPr>
              <p:nvPr/>
            </p:nvSpPr>
            <p:spPr bwMode="auto">
              <a:xfrm>
                <a:off x="28540" y="-8393"/>
                <a:ext cx="131" cy="133"/>
              </a:xfrm>
              <a:custGeom>
                <a:avLst/>
                <a:gdLst>
                  <a:gd name="T0" fmla="*/ 40 w 49"/>
                  <a:gd name="T1" fmla="*/ 44 h 50"/>
                  <a:gd name="T2" fmla="*/ 48 w 49"/>
                  <a:gd name="T3" fmla="*/ 28 h 50"/>
                  <a:gd name="T4" fmla="*/ 42 w 49"/>
                  <a:gd name="T5" fmla="*/ 11 h 50"/>
                  <a:gd name="T6" fmla="*/ 9 w 49"/>
                  <a:gd name="T7" fmla="*/ 8 h 50"/>
                  <a:gd name="T8" fmla="*/ 0 w 49"/>
                  <a:gd name="T9" fmla="*/ 24 h 50"/>
                  <a:gd name="T10" fmla="*/ 6 w 49"/>
                  <a:gd name="T11" fmla="*/ 42 h 50"/>
                  <a:gd name="T12" fmla="*/ 24 w 49"/>
                  <a:gd name="T13" fmla="*/ 50 h 50"/>
                  <a:gd name="T14" fmla="*/ 40 w 49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4"/>
                    </a:move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2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7" name="Freeform 7156"/>
              <p:cNvSpPr>
                <a:spLocks/>
              </p:cNvSpPr>
              <p:nvPr/>
            </p:nvSpPr>
            <p:spPr bwMode="auto">
              <a:xfrm>
                <a:off x="28641" y="-8271"/>
                <a:ext cx="136" cy="134"/>
              </a:xfrm>
              <a:custGeom>
                <a:avLst/>
                <a:gdLst>
                  <a:gd name="T0" fmla="*/ 43 w 51"/>
                  <a:gd name="T1" fmla="*/ 44 h 50"/>
                  <a:gd name="T2" fmla="*/ 51 w 51"/>
                  <a:gd name="T3" fmla="*/ 27 h 50"/>
                  <a:gd name="T4" fmla="*/ 45 w 51"/>
                  <a:gd name="T5" fmla="*/ 10 h 50"/>
                  <a:gd name="T6" fmla="*/ 11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4"/>
                    </a:moveTo>
                    <a:cubicBezTo>
                      <a:pt x="48" y="39"/>
                      <a:pt x="50" y="34"/>
                      <a:pt x="51" y="27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Freeform 7157"/>
              <p:cNvSpPr>
                <a:spLocks/>
              </p:cNvSpPr>
              <p:nvPr/>
            </p:nvSpPr>
            <p:spPr bwMode="auto">
              <a:xfrm>
                <a:off x="28753" y="-8150"/>
                <a:ext cx="141" cy="133"/>
              </a:xfrm>
              <a:custGeom>
                <a:avLst/>
                <a:gdLst>
                  <a:gd name="T0" fmla="*/ 10 w 53"/>
                  <a:gd name="T1" fmla="*/ 8 h 50"/>
                  <a:gd name="T2" fmla="*/ 9 w 53"/>
                  <a:gd name="T3" fmla="*/ 42 h 50"/>
                  <a:gd name="T4" fmla="*/ 26 w 53"/>
                  <a:gd name="T5" fmla="*/ 50 h 50"/>
                  <a:gd name="T6" fmla="*/ 43 w 53"/>
                  <a:gd name="T7" fmla="*/ 43 h 50"/>
                  <a:gd name="T8" fmla="*/ 44 w 53"/>
                  <a:gd name="T9" fmla="*/ 10 h 50"/>
                  <a:gd name="T10" fmla="*/ 10 w 5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8"/>
                    </a:moveTo>
                    <a:cubicBezTo>
                      <a:pt x="0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4"/>
                      <a:pt x="53" y="19"/>
                      <a:pt x="44" y="10"/>
                    </a:cubicBezTo>
                    <a:cubicBezTo>
                      <a:pt x="35" y="0"/>
                      <a:pt x="19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Freeform 7158"/>
              <p:cNvSpPr>
                <a:spLocks/>
              </p:cNvSpPr>
              <p:nvPr/>
            </p:nvSpPr>
            <p:spPr bwMode="auto">
              <a:xfrm>
                <a:off x="17438" y="-8391"/>
                <a:ext cx="141" cy="134"/>
              </a:xfrm>
              <a:custGeom>
                <a:avLst/>
                <a:gdLst>
                  <a:gd name="T0" fmla="*/ 11 w 53"/>
                  <a:gd name="T1" fmla="*/ 44 h 50"/>
                  <a:gd name="T2" fmla="*/ 27 w 53"/>
                  <a:gd name="T3" fmla="*/ 50 h 50"/>
                  <a:gd name="T4" fmla="*/ 45 w 53"/>
                  <a:gd name="T5" fmla="*/ 42 h 50"/>
                  <a:gd name="T6" fmla="*/ 43 w 53"/>
                  <a:gd name="T7" fmla="*/ 8 h 50"/>
                  <a:gd name="T8" fmla="*/ 9 w 53"/>
                  <a:gd name="T9" fmla="*/ 10 h 50"/>
                  <a:gd name="T10" fmla="*/ 11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1" y="44"/>
                    </a:move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3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0" name="Freeform 7159"/>
              <p:cNvSpPr>
                <a:spLocks/>
              </p:cNvSpPr>
              <p:nvPr/>
            </p:nvSpPr>
            <p:spPr bwMode="auto">
              <a:xfrm>
                <a:off x="17758" y="-8770"/>
                <a:ext cx="136" cy="134"/>
              </a:xfrm>
              <a:custGeom>
                <a:avLst/>
                <a:gdLst>
                  <a:gd name="T0" fmla="*/ 6 w 51"/>
                  <a:gd name="T1" fmla="*/ 11 h 50"/>
                  <a:gd name="T2" fmla="*/ 1 w 51"/>
                  <a:gd name="T3" fmla="*/ 29 h 50"/>
                  <a:gd name="T4" fmla="*/ 10 w 51"/>
                  <a:gd name="T5" fmla="*/ 45 h 50"/>
                  <a:gd name="T6" fmla="*/ 25 w 51"/>
                  <a:gd name="T7" fmla="*/ 50 h 50"/>
                  <a:gd name="T8" fmla="*/ 43 w 51"/>
                  <a:gd name="T9" fmla="*/ 41 h 50"/>
                  <a:gd name="T10" fmla="*/ 39 w 51"/>
                  <a:gd name="T11" fmla="*/ 8 h 50"/>
                  <a:gd name="T12" fmla="*/ 6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6" y="11"/>
                    </a:moveTo>
                    <a:cubicBezTo>
                      <a:pt x="2" y="16"/>
                      <a:pt x="0" y="23"/>
                      <a:pt x="1" y="29"/>
                    </a:cubicBezTo>
                    <a:cubicBezTo>
                      <a:pt x="2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51" y="31"/>
                      <a:pt x="50" y="16"/>
                      <a:pt x="39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1" name="Freeform 7160"/>
              <p:cNvSpPr>
                <a:spLocks/>
              </p:cNvSpPr>
              <p:nvPr/>
            </p:nvSpPr>
            <p:spPr bwMode="auto">
              <a:xfrm>
                <a:off x="17859" y="-8900"/>
                <a:ext cx="136" cy="136"/>
              </a:xfrm>
              <a:custGeom>
                <a:avLst/>
                <a:gdLst>
                  <a:gd name="T0" fmla="*/ 5 w 51"/>
                  <a:gd name="T1" fmla="*/ 12 h 51"/>
                  <a:gd name="T2" fmla="*/ 1 w 51"/>
                  <a:gd name="T3" fmla="*/ 30 h 51"/>
                  <a:gd name="T4" fmla="*/ 10 w 51"/>
                  <a:gd name="T5" fmla="*/ 46 h 51"/>
                  <a:gd name="T6" fmla="*/ 24 w 51"/>
                  <a:gd name="T7" fmla="*/ 51 h 51"/>
                  <a:gd name="T8" fmla="*/ 43 w 51"/>
                  <a:gd name="T9" fmla="*/ 41 h 51"/>
                  <a:gd name="T10" fmla="*/ 39 w 51"/>
                  <a:gd name="T11" fmla="*/ 8 h 51"/>
                  <a:gd name="T12" fmla="*/ 5 w 51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" y="12"/>
                    </a:moveTo>
                    <a:cubicBezTo>
                      <a:pt x="1" y="17"/>
                      <a:pt x="0" y="23"/>
                      <a:pt x="1" y="30"/>
                    </a:cubicBezTo>
                    <a:cubicBezTo>
                      <a:pt x="1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3" y="41"/>
                    </a:cubicBezTo>
                    <a:cubicBezTo>
                      <a:pt x="51" y="31"/>
                      <a:pt x="49" y="16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Freeform 7161"/>
              <p:cNvSpPr>
                <a:spLocks/>
              </p:cNvSpPr>
              <p:nvPr/>
            </p:nvSpPr>
            <p:spPr bwMode="auto">
              <a:xfrm>
                <a:off x="17950" y="-9031"/>
                <a:ext cx="144" cy="133"/>
              </a:xfrm>
              <a:custGeom>
                <a:avLst/>
                <a:gdLst>
                  <a:gd name="T0" fmla="*/ 8 w 54"/>
                  <a:gd name="T1" fmla="*/ 12 h 50"/>
                  <a:gd name="T2" fmla="*/ 13 w 54"/>
                  <a:gd name="T3" fmla="*/ 46 h 50"/>
                  <a:gd name="T4" fmla="*/ 27 w 54"/>
                  <a:gd name="T5" fmla="*/ 50 h 50"/>
                  <a:gd name="T6" fmla="*/ 46 w 54"/>
                  <a:gd name="T7" fmla="*/ 41 h 50"/>
                  <a:gd name="T8" fmla="*/ 41 w 54"/>
                  <a:gd name="T9" fmla="*/ 7 h 50"/>
                  <a:gd name="T10" fmla="*/ 8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2"/>
                    </a:move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4" y="50"/>
                      <a:pt x="42" y="47"/>
                      <a:pt x="46" y="41"/>
                    </a:cubicBezTo>
                    <a:cubicBezTo>
                      <a:pt x="54" y="30"/>
                      <a:pt x="52" y="15"/>
                      <a:pt x="41" y="7"/>
                    </a:cubicBezTo>
                    <a:cubicBezTo>
                      <a:pt x="31" y="0"/>
                      <a:pt x="15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Freeform 7162"/>
              <p:cNvSpPr>
                <a:spLocks/>
              </p:cNvSpPr>
              <p:nvPr/>
            </p:nvSpPr>
            <p:spPr bwMode="auto">
              <a:xfrm>
                <a:off x="18051" y="-9164"/>
                <a:ext cx="139" cy="133"/>
              </a:xfrm>
              <a:custGeom>
                <a:avLst/>
                <a:gdLst>
                  <a:gd name="T0" fmla="*/ 39 w 52"/>
                  <a:gd name="T1" fmla="*/ 7 h 50"/>
                  <a:gd name="T2" fmla="*/ 5 w 52"/>
                  <a:gd name="T3" fmla="*/ 13 h 50"/>
                  <a:gd name="T4" fmla="*/ 1 w 52"/>
                  <a:gd name="T5" fmla="*/ 30 h 50"/>
                  <a:gd name="T6" fmla="*/ 11 w 52"/>
                  <a:gd name="T7" fmla="*/ 46 h 50"/>
                  <a:gd name="T8" fmla="*/ 25 w 52"/>
                  <a:gd name="T9" fmla="*/ 50 h 50"/>
                  <a:gd name="T10" fmla="*/ 44 w 52"/>
                  <a:gd name="T11" fmla="*/ 40 h 50"/>
                  <a:gd name="T12" fmla="*/ 39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9" y="7"/>
                    </a:moveTo>
                    <a:cubicBezTo>
                      <a:pt x="28" y="0"/>
                      <a:pt x="13" y="2"/>
                      <a:pt x="5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6" y="42"/>
                      <a:pt x="11" y="46"/>
                    </a:cubicBezTo>
                    <a:cubicBezTo>
                      <a:pt x="15" y="49"/>
                      <a:pt x="20" y="50"/>
                      <a:pt x="25" y="50"/>
                    </a:cubicBezTo>
                    <a:cubicBezTo>
                      <a:pt x="33" y="50"/>
                      <a:pt x="40" y="47"/>
                      <a:pt x="44" y="40"/>
                    </a:cubicBezTo>
                    <a:cubicBezTo>
                      <a:pt x="52" y="30"/>
                      <a:pt x="49" y="15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Freeform 7163"/>
              <p:cNvSpPr>
                <a:spLocks/>
              </p:cNvSpPr>
              <p:nvPr/>
            </p:nvSpPr>
            <p:spPr bwMode="auto">
              <a:xfrm>
                <a:off x="18144" y="-9300"/>
                <a:ext cx="133" cy="136"/>
              </a:xfrm>
              <a:custGeom>
                <a:avLst/>
                <a:gdLst>
                  <a:gd name="T0" fmla="*/ 45 w 50"/>
                  <a:gd name="T1" fmla="*/ 40 h 51"/>
                  <a:gd name="T2" fmla="*/ 48 w 50"/>
                  <a:gd name="T3" fmla="*/ 22 h 51"/>
                  <a:gd name="T4" fmla="*/ 38 w 50"/>
                  <a:gd name="T5" fmla="*/ 7 h 51"/>
                  <a:gd name="T6" fmla="*/ 5 w 50"/>
                  <a:gd name="T7" fmla="*/ 13 h 51"/>
                  <a:gd name="T8" fmla="*/ 1 w 50"/>
                  <a:gd name="T9" fmla="*/ 31 h 51"/>
                  <a:gd name="T10" fmla="*/ 11 w 50"/>
                  <a:gd name="T11" fmla="*/ 46 h 51"/>
                  <a:gd name="T12" fmla="*/ 25 w 50"/>
                  <a:gd name="T13" fmla="*/ 51 h 51"/>
                  <a:gd name="T14" fmla="*/ 45 w 50"/>
                  <a:gd name="T15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5" y="40"/>
                    </a:moveTo>
                    <a:cubicBezTo>
                      <a:pt x="48" y="35"/>
                      <a:pt x="50" y="29"/>
                      <a:pt x="48" y="22"/>
                    </a:cubicBezTo>
                    <a:cubicBezTo>
                      <a:pt x="47" y="16"/>
                      <a:pt x="44" y="11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3" y="37"/>
                      <a:pt x="6" y="43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Freeform 7164"/>
              <p:cNvSpPr>
                <a:spLocks/>
              </p:cNvSpPr>
              <p:nvPr/>
            </p:nvSpPr>
            <p:spPr bwMode="auto">
              <a:xfrm>
                <a:off x="18576" y="-10002"/>
                <a:ext cx="131" cy="136"/>
              </a:xfrm>
              <a:custGeom>
                <a:avLst/>
                <a:gdLst>
                  <a:gd name="T0" fmla="*/ 13 w 49"/>
                  <a:gd name="T1" fmla="*/ 48 h 51"/>
                  <a:gd name="T2" fmla="*/ 24 w 49"/>
                  <a:gd name="T3" fmla="*/ 51 h 51"/>
                  <a:gd name="T4" fmla="*/ 45 w 49"/>
                  <a:gd name="T5" fmla="*/ 39 h 51"/>
                  <a:gd name="T6" fmla="*/ 47 w 49"/>
                  <a:gd name="T7" fmla="*/ 20 h 51"/>
                  <a:gd name="T8" fmla="*/ 36 w 49"/>
                  <a:gd name="T9" fmla="*/ 6 h 51"/>
                  <a:gd name="T10" fmla="*/ 4 w 49"/>
                  <a:gd name="T11" fmla="*/ 15 h 51"/>
                  <a:gd name="T12" fmla="*/ 1 w 49"/>
                  <a:gd name="T13" fmla="*/ 33 h 51"/>
                  <a:gd name="T14" fmla="*/ 13 w 49"/>
                  <a:gd name="T15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48"/>
                    </a:move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7" y="20"/>
                    </a:cubicBezTo>
                    <a:cubicBezTo>
                      <a:pt x="46" y="14"/>
                      <a:pt x="42" y="9"/>
                      <a:pt x="36" y="6"/>
                    </a:cubicBezTo>
                    <a:cubicBezTo>
                      <a:pt x="25" y="0"/>
                      <a:pt x="10" y="4"/>
                      <a:pt x="4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3" y="39"/>
                      <a:pt x="7" y="45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Freeform 7165"/>
              <p:cNvSpPr>
                <a:spLocks/>
              </p:cNvSpPr>
              <p:nvPr/>
            </p:nvSpPr>
            <p:spPr bwMode="auto">
              <a:xfrm>
                <a:off x="18648" y="-10149"/>
                <a:ext cx="139" cy="136"/>
              </a:xfrm>
              <a:custGeom>
                <a:avLst/>
                <a:gdLst>
                  <a:gd name="T0" fmla="*/ 38 w 52"/>
                  <a:gd name="T1" fmla="*/ 6 h 51"/>
                  <a:gd name="T2" fmla="*/ 6 w 52"/>
                  <a:gd name="T3" fmla="*/ 16 h 51"/>
                  <a:gd name="T4" fmla="*/ 16 w 52"/>
                  <a:gd name="T5" fmla="*/ 48 h 51"/>
                  <a:gd name="T6" fmla="*/ 27 w 52"/>
                  <a:gd name="T7" fmla="*/ 51 h 51"/>
                  <a:gd name="T8" fmla="*/ 48 w 52"/>
                  <a:gd name="T9" fmla="*/ 39 h 51"/>
                  <a:gd name="T10" fmla="*/ 50 w 52"/>
                  <a:gd name="T11" fmla="*/ 21 h 51"/>
                  <a:gd name="T12" fmla="*/ 38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6"/>
                    </a:moveTo>
                    <a:cubicBezTo>
                      <a:pt x="27" y="0"/>
                      <a:pt x="12" y="5"/>
                      <a:pt x="6" y="16"/>
                    </a:cubicBezTo>
                    <a:cubicBezTo>
                      <a:pt x="0" y="28"/>
                      <a:pt x="4" y="42"/>
                      <a:pt x="16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1" y="33"/>
                      <a:pt x="52" y="27"/>
                      <a:pt x="50" y="21"/>
                    </a:cubicBezTo>
                    <a:cubicBezTo>
                      <a:pt x="48" y="14"/>
                      <a:pt x="44" y="9"/>
                      <a:pt x="3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Freeform 7166"/>
              <p:cNvSpPr>
                <a:spLocks/>
              </p:cNvSpPr>
              <p:nvPr/>
            </p:nvSpPr>
            <p:spPr bwMode="auto">
              <a:xfrm>
                <a:off x="18731" y="-10296"/>
                <a:ext cx="138" cy="136"/>
              </a:xfrm>
              <a:custGeom>
                <a:avLst/>
                <a:gdLst>
                  <a:gd name="T0" fmla="*/ 3 w 52"/>
                  <a:gd name="T1" fmla="*/ 17 h 51"/>
                  <a:gd name="T2" fmla="*/ 2 w 52"/>
                  <a:gd name="T3" fmla="*/ 35 h 51"/>
                  <a:gd name="T4" fmla="*/ 14 w 52"/>
                  <a:gd name="T5" fmla="*/ 49 h 51"/>
                  <a:gd name="T6" fmla="*/ 24 w 52"/>
                  <a:gd name="T7" fmla="*/ 51 h 51"/>
                  <a:gd name="T8" fmla="*/ 46 w 52"/>
                  <a:gd name="T9" fmla="*/ 38 h 51"/>
                  <a:gd name="T10" fmla="*/ 35 w 52"/>
                  <a:gd name="T11" fmla="*/ 6 h 51"/>
                  <a:gd name="T12" fmla="*/ 3 w 52"/>
                  <a:gd name="T13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" y="17"/>
                    </a:moveTo>
                    <a:cubicBezTo>
                      <a:pt x="0" y="22"/>
                      <a:pt x="0" y="29"/>
                      <a:pt x="2" y="35"/>
                    </a:cubicBezTo>
                    <a:cubicBezTo>
                      <a:pt x="4" y="41"/>
                      <a:pt x="8" y="46"/>
                      <a:pt x="14" y="49"/>
                    </a:cubicBezTo>
                    <a:cubicBezTo>
                      <a:pt x="17" y="50"/>
                      <a:pt x="21" y="51"/>
                      <a:pt x="24" y="51"/>
                    </a:cubicBezTo>
                    <a:cubicBezTo>
                      <a:pt x="33" y="51"/>
                      <a:pt x="42" y="46"/>
                      <a:pt x="46" y="38"/>
                    </a:cubicBezTo>
                    <a:cubicBezTo>
                      <a:pt x="52" y="27"/>
                      <a:pt x="47" y="12"/>
                      <a:pt x="35" y="6"/>
                    </a:cubicBezTo>
                    <a:cubicBezTo>
                      <a:pt x="24" y="0"/>
                      <a:pt x="9" y="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Freeform 7167"/>
              <p:cNvSpPr>
                <a:spLocks/>
              </p:cNvSpPr>
              <p:nvPr/>
            </p:nvSpPr>
            <p:spPr bwMode="auto">
              <a:xfrm>
                <a:off x="19720" y="-14554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7 w 48"/>
                  <a:gd name="T3" fmla="*/ 7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1 w 48"/>
                  <a:gd name="T11" fmla="*/ 40 h 47"/>
                  <a:gd name="T12" fmla="*/ 47 w 48"/>
                  <a:gd name="T13" fmla="*/ 23 h 47"/>
                  <a:gd name="T14" fmla="*/ 23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0" y="47"/>
                      <a:pt x="36" y="45"/>
                      <a:pt x="41" y="40"/>
                    </a:cubicBezTo>
                    <a:cubicBezTo>
                      <a:pt x="45" y="36"/>
                      <a:pt x="48" y="30"/>
                      <a:pt x="47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9" name="Freeform 7168"/>
              <p:cNvSpPr>
                <a:spLocks/>
              </p:cNvSpPr>
              <p:nvPr/>
            </p:nvSpPr>
            <p:spPr bwMode="auto">
              <a:xfrm>
                <a:off x="19715" y="-14730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23 w 48"/>
                  <a:gd name="T3" fmla="*/ 0 h 47"/>
                  <a:gd name="T4" fmla="*/ 7 w 48"/>
                  <a:gd name="T5" fmla="*/ 7 h 47"/>
                  <a:gd name="T6" fmla="*/ 0 w 48"/>
                  <a:gd name="T7" fmla="*/ 24 h 47"/>
                  <a:gd name="T8" fmla="*/ 24 w 48"/>
                  <a:gd name="T9" fmla="*/ 47 h 47"/>
                  <a:gd name="T10" fmla="*/ 25 w 48"/>
                  <a:gd name="T11" fmla="*/ 47 h 47"/>
                  <a:gd name="T12" fmla="*/ 48 w 48"/>
                  <a:gd name="T13" fmla="*/ 23 h 47"/>
                  <a:gd name="T14" fmla="*/ 23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0" name="Freeform 7169"/>
              <p:cNvSpPr>
                <a:spLocks/>
              </p:cNvSpPr>
              <p:nvPr/>
            </p:nvSpPr>
            <p:spPr bwMode="auto">
              <a:xfrm>
                <a:off x="19707" y="-14906"/>
                <a:ext cx="130" cy="128"/>
              </a:xfrm>
              <a:custGeom>
                <a:avLst/>
                <a:gdLst>
                  <a:gd name="T0" fmla="*/ 23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2 w 49"/>
                  <a:gd name="T11" fmla="*/ 40 h 48"/>
                  <a:gd name="T12" fmla="*/ 48 w 49"/>
                  <a:gd name="T13" fmla="*/ 23 h 48"/>
                  <a:gd name="T14" fmla="*/ 23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1" name="Freeform 7170"/>
              <p:cNvSpPr>
                <a:spLocks/>
              </p:cNvSpPr>
              <p:nvPr/>
            </p:nvSpPr>
            <p:spPr bwMode="auto">
              <a:xfrm>
                <a:off x="19696" y="-1508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4 w 49"/>
                  <a:gd name="T7" fmla="*/ 48 h 48"/>
                  <a:gd name="T8" fmla="*/ 26 w 49"/>
                  <a:gd name="T9" fmla="*/ 48 h 48"/>
                  <a:gd name="T10" fmla="*/ 42 w 49"/>
                  <a:gd name="T11" fmla="*/ 40 h 48"/>
                  <a:gd name="T12" fmla="*/ 48 w 49"/>
                  <a:gd name="T13" fmla="*/ 22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5"/>
                      <a:pt x="42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2" name="Freeform 7171"/>
              <p:cNvSpPr>
                <a:spLocks/>
              </p:cNvSpPr>
              <p:nvPr/>
            </p:nvSpPr>
            <p:spPr bwMode="auto">
              <a:xfrm>
                <a:off x="19664" y="-15429"/>
                <a:ext cx="133" cy="133"/>
              </a:xfrm>
              <a:custGeom>
                <a:avLst/>
                <a:gdLst>
                  <a:gd name="T0" fmla="*/ 23 w 50"/>
                  <a:gd name="T1" fmla="*/ 2 h 50"/>
                  <a:gd name="T2" fmla="*/ 1 w 50"/>
                  <a:gd name="T3" fmla="*/ 28 h 50"/>
                  <a:gd name="T4" fmla="*/ 25 w 50"/>
                  <a:gd name="T5" fmla="*/ 50 h 50"/>
                  <a:gd name="T6" fmla="*/ 27 w 50"/>
                  <a:gd name="T7" fmla="*/ 49 h 50"/>
                  <a:gd name="T8" fmla="*/ 49 w 50"/>
                  <a:gd name="T9" fmla="*/ 23 h 50"/>
                  <a:gd name="T10" fmla="*/ 23 w 50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0">
                    <a:moveTo>
                      <a:pt x="23" y="2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2" y="40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Freeform 7172"/>
              <p:cNvSpPr>
                <a:spLocks/>
              </p:cNvSpPr>
              <p:nvPr/>
            </p:nvSpPr>
            <p:spPr bwMode="auto">
              <a:xfrm>
                <a:off x="19645" y="-15600"/>
                <a:ext cx="134" cy="131"/>
              </a:xfrm>
              <a:custGeom>
                <a:avLst/>
                <a:gdLst>
                  <a:gd name="T0" fmla="*/ 22 w 50"/>
                  <a:gd name="T1" fmla="*/ 2 h 49"/>
                  <a:gd name="T2" fmla="*/ 6 w 50"/>
                  <a:gd name="T3" fmla="*/ 11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3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Freeform 7173"/>
              <p:cNvSpPr>
                <a:spLocks/>
              </p:cNvSpPr>
              <p:nvPr/>
            </p:nvSpPr>
            <p:spPr bwMode="auto">
              <a:xfrm>
                <a:off x="19619" y="-15771"/>
                <a:ext cx="136" cy="134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6 w 51"/>
                  <a:gd name="T5" fmla="*/ 50 h 50"/>
                  <a:gd name="T6" fmla="*/ 29 w 51"/>
                  <a:gd name="T7" fmla="*/ 49 h 50"/>
                  <a:gd name="T8" fmla="*/ 49 w 51"/>
                  <a:gd name="T9" fmla="*/ 22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8"/>
                      <a:pt x="51" y="35"/>
                      <a:pt x="49" y="22"/>
                    </a:cubicBezTo>
                    <a:cubicBezTo>
                      <a:pt x="48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Freeform 7174"/>
              <p:cNvSpPr>
                <a:spLocks/>
              </p:cNvSpPr>
              <p:nvPr/>
            </p:nvSpPr>
            <p:spPr bwMode="auto">
              <a:xfrm>
                <a:off x="19592" y="-15939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30 w 50"/>
                  <a:gd name="T7" fmla="*/ 49 h 49"/>
                  <a:gd name="T8" fmla="*/ 45 w 50"/>
                  <a:gd name="T9" fmla="*/ 39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Freeform 7175"/>
              <p:cNvSpPr>
                <a:spLocks/>
              </p:cNvSpPr>
              <p:nvPr/>
            </p:nvSpPr>
            <p:spPr bwMode="auto">
              <a:xfrm>
                <a:off x="19563" y="-16110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30 w 50"/>
                  <a:gd name="T3" fmla="*/ 50 h 50"/>
                  <a:gd name="T4" fmla="*/ 45 w 50"/>
                  <a:gd name="T5" fmla="*/ 40 h 50"/>
                  <a:gd name="T6" fmla="*/ 49 w 50"/>
                  <a:gd name="T7" fmla="*/ 22 h 50"/>
                  <a:gd name="T8" fmla="*/ 22 w 50"/>
                  <a:gd name="T9" fmla="*/ 3 h 50"/>
                  <a:gd name="T10" fmla="*/ 2 w 50"/>
                  <a:gd name="T11" fmla="*/ 31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9" y="50"/>
                      <a:pt x="30" y="50"/>
                    </a:cubicBezTo>
                    <a:cubicBezTo>
                      <a:pt x="36" y="49"/>
                      <a:pt x="42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8"/>
                      <a:pt x="2" y="31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Freeform 7176"/>
              <p:cNvSpPr>
                <a:spLocks/>
              </p:cNvSpPr>
              <p:nvPr/>
            </p:nvSpPr>
            <p:spPr bwMode="auto">
              <a:xfrm>
                <a:off x="26423" y="-16894"/>
                <a:ext cx="136" cy="133"/>
              </a:xfrm>
              <a:custGeom>
                <a:avLst/>
                <a:gdLst>
                  <a:gd name="T0" fmla="*/ 20 w 51"/>
                  <a:gd name="T1" fmla="*/ 49 h 50"/>
                  <a:gd name="T2" fmla="*/ 27 w 51"/>
                  <a:gd name="T3" fmla="*/ 50 h 50"/>
                  <a:gd name="T4" fmla="*/ 50 w 51"/>
                  <a:gd name="T5" fmla="*/ 33 h 50"/>
                  <a:gd name="T6" fmla="*/ 47 w 51"/>
                  <a:gd name="T7" fmla="*/ 15 h 50"/>
                  <a:gd name="T8" fmla="*/ 33 w 51"/>
                  <a:gd name="T9" fmla="*/ 3 h 50"/>
                  <a:gd name="T10" fmla="*/ 4 w 51"/>
                  <a:gd name="T11" fmla="*/ 20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50"/>
                      <a:pt x="24" y="50"/>
                      <a:pt x="27" y="50"/>
                    </a:cubicBezTo>
                    <a:cubicBezTo>
                      <a:pt x="37" y="50"/>
                      <a:pt x="47" y="43"/>
                      <a:pt x="50" y="33"/>
                    </a:cubicBezTo>
                    <a:cubicBezTo>
                      <a:pt x="51" y="27"/>
                      <a:pt x="51" y="20"/>
                      <a:pt x="47" y="15"/>
                    </a:cubicBezTo>
                    <a:cubicBezTo>
                      <a:pt x="44" y="9"/>
                      <a:pt x="39" y="5"/>
                      <a:pt x="33" y="3"/>
                    </a:cubicBezTo>
                    <a:cubicBezTo>
                      <a:pt x="21" y="0"/>
                      <a:pt x="7" y="8"/>
                      <a:pt x="4" y="20"/>
                    </a:cubicBezTo>
                    <a:cubicBezTo>
                      <a:pt x="0" y="33"/>
                      <a:pt x="8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Freeform 7177"/>
              <p:cNvSpPr>
                <a:spLocks/>
              </p:cNvSpPr>
              <p:nvPr/>
            </p:nvSpPr>
            <p:spPr bwMode="auto">
              <a:xfrm>
                <a:off x="26386" y="-16731"/>
                <a:ext cx="136" cy="136"/>
              </a:xfrm>
              <a:custGeom>
                <a:avLst/>
                <a:gdLst>
                  <a:gd name="T0" fmla="*/ 19 w 51"/>
                  <a:gd name="T1" fmla="*/ 50 h 51"/>
                  <a:gd name="T2" fmla="*/ 25 w 51"/>
                  <a:gd name="T3" fmla="*/ 51 h 51"/>
                  <a:gd name="T4" fmla="*/ 48 w 51"/>
                  <a:gd name="T5" fmla="*/ 33 h 51"/>
                  <a:gd name="T6" fmla="*/ 31 w 51"/>
                  <a:gd name="T7" fmla="*/ 4 h 51"/>
                  <a:gd name="T8" fmla="*/ 1 w 51"/>
                  <a:gd name="T9" fmla="*/ 21 h 51"/>
                  <a:gd name="T10" fmla="*/ 4 w 51"/>
                  <a:gd name="T11" fmla="*/ 39 h 51"/>
                  <a:gd name="T12" fmla="*/ 19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9" y="50"/>
                    </a:moveTo>
                    <a:cubicBezTo>
                      <a:pt x="21" y="50"/>
                      <a:pt x="23" y="51"/>
                      <a:pt x="25" y="51"/>
                    </a:cubicBezTo>
                    <a:cubicBezTo>
                      <a:pt x="35" y="51"/>
                      <a:pt x="45" y="43"/>
                      <a:pt x="48" y="33"/>
                    </a:cubicBezTo>
                    <a:cubicBezTo>
                      <a:pt x="51" y="20"/>
                      <a:pt x="43" y="7"/>
                      <a:pt x="31" y="4"/>
                    </a:cubicBezTo>
                    <a:cubicBezTo>
                      <a:pt x="18" y="0"/>
                      <a:pt x="5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9" name="Freeform 7178"/>
              <p:cNvSpPr>
                <a:spLocks/>
              </p:cNvSpPr>
              <p:nvPr/>
            </p:nvSpPr>
            <p:spPr bwMode="auto">
              <a:xfrm>
                <a:off x="26346" y="-16566"/>
                <a:ext cx="136" cy="133"/>
              </a:xfrm>
              <a:custGeom>
                <a:avLst/>
                <a:gdLst>
                  <a:gd name="T0" fmla="*/ 19 w 51"/>
                  <a:gd name="T1" fmla="*/ 49 h 50"/>
                  <a:gd name="T2" fmla="*/ 25 w 51"/>
                  <a:gd name="T3" fmla="*/ 50 h 50"/>
                  <a:gd name="T4" fmla="*/ 48 w 51"/>
                  <a:gd name="T5" fmla="*/ 32 h 50"/>
                  <a:gd name="T6" fmla="*/ 30 w 51"/>
                  <a:gd name="T7" fmla="*/ 3 h 50"/>
                  <a:gd name="T8" fmla="*/ 1 w 51"/>
                  <a:gd name="T9" fmla="*/ 21 h 50"/>
                  <a:gd name="T10" fmla="*/ 4 w 51"/>
                  <a:gd name="T11" fmla="*/ 39 h 50"/>
                  <a:gd name="T12" fmla="*/ 19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4"/>
                      <a:pt x="13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0" name="Freeform 7179"/>
              <p:cNvSpPr>
                <a:spLocks/>
              </p:cNvSpPr>
              <p:nvPr/>
            </p:nvSpPr>
            <p:spPr bwMode="auto">
              <a:xfrm>
                <a:off x="26306" y="-16401"/>
                <a:ext cx="133" cy="134"/>
              </a:xfrm>
              <a:custGeom>
                <a:avLst/>
                <a:gdLst>
                  <a:gd name="T0" fmla="*/ 21 w 50"/>
                  <a:gd name="T1" fmla="*/ 50 h 50"/>
                  <a:gd name="T2" fmla="*/ 26 w 50"/>
                  <a:gd name="T3" fmla="*/ 50 h 50"/>
                  <a:gd name="T4" fmla="*/ 49 w 50"/>
                  <a:gd name="T5" fmla="*/ 31 h 50"/>
                  <a:gd name="T6" fmla="*/ 46 w 50"/>
                  <a:gd name="T7" fmla="*/ 13 h 50"/>
                  <a:gd name="T8" fmla="*/ 31 w 50"/>
                  <a:gd name="T9" fmla="*/ 3 h 50"/>
                  <a:gd name="T10" fmla="*/ 2 w 50"/>
                  <a:gd name="T11" fmla="*/ 21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0" y="25"/>
                      <a:pt x="49" y="19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ubicBezTo>
                      <a:pt x="18" y="0"/>
                      <a:pt x="5" y="9"/>
                      <a:pt x="2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1" name="Freeform 7180"/>
              <p:cNvSpPr>
                <a:spLocks/>
              </p:cNvSpPr>
              <p:nvPr/>
            </p:nvSpPr>
            <p:spPr bwMode="auto">
              <a:xfrm>
                <a:off x="26271" y="-16232"/>
                <a:ext cx="136" cy="133"/>
              </a:xfrm>
              <a:custGeom>
                <a:avLst/>
                <a:gdLst>
                  <a:gd name="T0" fmla="*/ 21 w 51"/>
                  <a:gd name="T1" fmla="*/ 49 h 50"/>
                  <a:gd name="T2" fmla="*/ 26 w 51"/>
                  <a:gd name="T3" fmla="*/ 50 h 50"/>
                  <a:gd name="T4" fmla="*/ 49 w 51"/>
                  <a:gd name="T5" fmla="*/ 30 h 50"/>
                  <a:gd name="T6" fmla="*/ 46 w 51"/>
                  <a:gd name="T7" fmla="*/ 12 h 50"/>
                  <a:gd name="T8" fmla="*/ 31 w 51"/>
                  <a:gd name="T9" fmla="*/ 2 h 50"/>
                  <a:gd name="T10" fmla="*/ 3 w 51"/>
                  <a:gd name="T11" fmla="*/ 21 h 50"/>
                  <a:gd name="T12" fmla="*/ 21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49"/>
                    </a:moveTo>
                    <a:cubicBezTo>
                      <a:pt x="23" y="49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1" y="24"/>
                      <a:pt x="49" y="18"/>
                      <a:pt x="46" y="12"/>
                    </a:cubicBezTo>
                    <a:cubicBezTo>
                      <a:pt x="42" y="7"/>
                      <a:pt x="37" y="4"/>
                      <a:pt x="31" y="2"/>
                    </a:cubicBezTo>
                    <a:cubicBezTo>
                      <a:pt x="18" y="0"/>
                      <a:pt x="5" y="8"/>
                      <a:pt x="3" y="21"/>
                    </a:cubicBezTo>
                    <a:cubicBezTo>
                      <a:pt x="0" y="34"/>
                      <a:pt x="8" y="47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2" name="Freeform 7181"/>
              <p:cNvSpPr>
                <a:spLocks/>
              </p:cNvSpPr>
              <p:nvPr/>
            </p:nvSpPr>
            <p:spPr bwMode="auto">
              <a:xfrm>
                <a:off x="26244" y="-16064"/>
                <a:ext cx="134" cy="130"/>
              </a:xfrm>
              <a:custGeom>
                <a:avLst/>
                <a:gdLst>
                  <a:gd name="T0" fmla="*/ 29 w 50"/>
                  <a:gd name="T1" fmla="*/ 2 h 49"/>
                  <a:gd name="T2" fmla="*/ 1 w 50"/>
                  <a:gd name="T3" fmla="*/ 21 h 49"/>
                  <a:gd name="T4" fmla="*/ 5 w 50"/>
                  <a:gd name="T5" fmla="*/ 39 h 49"/>
                  <a:gd name="T6" fmla="*/ 20 w 50"/>
                  <a:gd name="T7" fmla="*/ 49 h 49"/>
                  <a:gd name="T8" fmla="*/ 24 w 50"/>
                  <a:gd name="T9" fmla="*/ 49 h 49"/>
                  <a:gd name="T10" fmla="*/ 48 w 50"/>
                  <a:gd name="T11" fmla="*/ 30 h 49"/>
                  <a:gd name="T12" fmla="*/ 29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9" y="2"/>
                    </a:moveTo>
                    <a:cubicBezTo>
                      <a:pt x="15" y="0"/>
                      <a:pt x="3" y="9"/>
                      <a:pt x="1" y="21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50" y="17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3" name="Freeform 7182"/>
              <p:cNvSpPr>
                <a:spLocks/>
              </p:cNvSpPr>
              <p:nvPr/>
            </p:nvSpPr>
            <p:spPr bwMode="auto">
              <a:xfrm>
                <a:off x="26215" y="-15896"/>
                <a:ext cx="131" cy="133"/>
              </a:xfrm>
              <a:custGeom>
                <a:avLst/>
                <a:gdLst>
                  <a:gd name="T0" fmla="*/ 1 w 49"/>
                  <a:gd name="T1" fmla="*/ 22 h 50"/>
                  <a:gd name="T2" fmla="*/ 5 w 49"/>
                  <a:gd name="T3" fmla="*/ 40 h 50"/>
                  <a:gd name="T4" fmla="*/ 21 w 49"/>
                  <a:gd name="T5" fmla="*/ 49 h 50"/>
                  <a:gd name="T6" fmla="*/ 25 w 49"/>
                  <a:gd name="T7" fmla="*/ 50 h 50"/>
                  <a:gd name="T8" fmla="*/ 48 w 49"/>
                  <a:gd name="T9" fmla="*/ 30 h 50"/>
                  <a:gd name="T10" fmla="*/ 44 w 49"/>
                  <a:gd name="T11" fmla="*/ 12 h 50"/>
                  <a:gd name="T12" fmla="*/ 29 w 49"/>
                  <a:gd name="T13" fmla="*/ 2 h 50"/>
                  <a:gd name="T14" fmla="*/ 1 w 49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2"/>
                    </a:moveTo>
                    <a:cubicBezTo>
                      <a:pt x="0" y="28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50"/>
                      <a:pt x="24" y="50"/>
                      <a:pt x="25" y="50"/>
                    </a:cubicBezTo>
                    <a:cubicBezTo>
                      <a:pt x="37" y="50"/>
                      <a:pt x="46" y="41"/>
                      <a:pt x="48" y="30"/>
                    </a:cubicBezTo>
                    <a:cubicBezTo>
                      <a:pt x="49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4" name="Freeform 7183"/>
              <p:cNvSpPr>
                <a:spLocks/>
              </p:cNvSpPr>
              <p:nvPr/>
            </p:nvSpPr>
            <p:spPr bwMode="auto">
              <a:xfrm>
                <a:off x="26188" y="-15725"/>
                <a:ext cx="136" cy="130"/>
              </a:xfrm>
              <a:custGeom>
                <a:avLst/>
                <a:gdLst>
                  <a:gd name="T0" fmla="*/ 29 w 51"/>
                  <a:gd name="T1" fmla="*/ 2 h 49"/>
                  <a:gd name="T2" fmla="*/ 2 w 51"/>
                  <a:gd name="T3" fmla="*/ 22 h 49"/>
                  <a:gd name="T4" fmla="*/ 22 w 51"/>
                  <a:gd name="T5" fmla="*/ 49 h 49"/>
                  <a:gd name="T6" fmla="*/ 25 w 51"/>
                  <a:gd name="T7" fmla="*/ 49 h 49"/>
                  <a:gd name="T8" fmla="*/ 49 w 51"/>
                  <a:gd name="T9" fmla="*/ 29 h 49"/>
                  <a:gd name="T10" fmla="*/ 29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9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5" name="Freeform 7184"/>
              <p:cNvSpPr>
                <a:spLocks/>
              </p:cNvSpPr>
              <p:nvPr/>
            </p:nvSpPr>
            <p:spPr bwMode="auto">
              <a:xfrm>
                <a:off x="26106" y="-14509"/>
                <a:ext cx="125" cy="128"/>
              </a:xfrm>
              <a:custGeom>
                <a:avLst/>
                <a:gdLst>
                  <a:gd name="T0" fmla="*/ 0 w 47"/>
                  <a:gd name="T1" fmla="*/ 24 h 48"/>
                  <a:gd name="T2" fmla="*/ 6 w 47"/>
                  <a:gd name="T3" fmla="*/ 40 h 48"/>
                  <a:gd name="T4" fmla="*/ 23 w 47"/>
                  <a:gd name="T5" fmla="*/ 48 h 48"/>
                  <a:gd name="T6" fmla="*/ 23 w 47"/>
                  <a:gd name="T7" fmla="*/ 48 h 48"/>
                  <a:gd name="T8" fmla="*/ 47 w 47"/>
                  <a:gd name="T9" fmla="*/ 24 h 48"/>
                  <a:gd name="T10" fmla="*/ 41 w 47"/>
                  <a:gd name="T11" fmla="*/ 7 h 48"/>
                  <a:gd name="T12" fmla="*/ 23 w 47"/>
                  <a:gd name="T13" fmla="*/ 0 h 48"/>
                  <a:gd name="T14" fmla="*/ 0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0" y="24"/>
                    </a:moveTo>
                    <a:cubicBezTo>
                      <a:pt x="0" y="30"/>
                      <a:pt x="2" y="36"/>
                      <a:pt x="6" y="40"/>
                    </a:cubicBezTo>
                    <a:cubicBezTo>
                      <a:pt x="11" y="45"/>
                      <a:pt x="17" y="48"/>
                      <a:pt x="23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36" y="48"/>
                      <a:pt x="47" y="37"/>
                      <a:pt x="47" y="24"/>
                    </a:cubicBezTo>
                    <a:cubicBezTo>
                      <a:pt x="47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6" name="Freeform 7185"/>
              <p:cNvSpPr>
                <a:spLocks/>
              </p:cNvSpPr>
              <p:nvPr/>
            </p:nvSpPr>
            <p:spPr bwMode="auto">
              <a:xfrm>
                <a:off x="26106" y="-14333"/>
                <a:ext cx="125" cy="128"/>
              </a:xfrm>
              <a:custGeom>
                <a:avLst/>
                <a:gdLst>
                  <a:gd name="T0" fmla="*/ 24 w 47"/>
                  <a:gd name="T1" fmla="*/ 48 h 48"/>
                  <a:gd name="T2" fmla="*/ 41 w 47"/>
                  <a:gd name="T3" fmla="*/ 41 h 48"/>
                  <a:gd name="T4" fmla="*/ 47 w 47"/>
                  <a:gd name="T5" fmla="*/ 24 h 48"/>
                  <a:gd name="T6" fmla="*/ 23 w 47"/>
                  <a:gd name="T7" fmla="*/ 0 h 48"/>
                  <a:gd name="T8" fmla="*/ 0 w 47"/>
                  <a:gd name="T9" fmla="*/ 24 h 48"/>
                  <a:gd name="T10" fmla="*/ 24 w 47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7" y="30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7" name="Freeform 7186"/>
              <p:cNvSpPr>
                <a:spLocks/>
              </p:cNvSpPr>
              <p:nvPr/>
            </p:nvSpPr>
            <p:spPr bwMode="auto">
              <a:xfrm>
                <a:off x="26108" y="-1415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1 w 48"/>
                  <a:gd name="T5" fmla="*/ 40 h 48"/>
                  <a:gd name="T6" fmla="*/ 48 w 48"/>
                  <a:gd name="T7" fmla="*/ 23 h 48"/>
                  <a:gd name="T8" fmla="*/ 23 w 48"/>
                  <a:gd name="T9" fmla="*/ 0 h 48"/>
                  <a:gd name="T10" fmla="*/ 23 w 48"/>
                  <a:gd name="T11" fmla="*/ 0 h 48"/>
                  <a:gd name="T12" fmla="*/ 7 w 48"/>
                  <a:gd name="T13" fmla="*/ 7 h 48"/>
                  <a:gd name="T14" fmla="*/ 0 w 48"/>
                  <a:gd name="T15" fmla="*/ 25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1" y="48"/>
                      <a:pt x="37" y="45"/>
                      <a:pt x="41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Freeform 7187"/>
              <p:cNvSpPr>
                <a:spLocks/>
              </p:cNvSpPr>
              <p:nvPr/>
            </p:nvSpPr>
            <p:spPr bwMode="auto">
              <a:xfrm>
                <a:off x="26114" y="-13980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3 h 48"/>
                  <a:gd name="T6" fmla="*/ 23 w 49"/>
                  <a:gd name="T7" fmla="*/ 0 h 48"/>
                  <a:gd name="T8" fmla="*/ 23 w 49"/>
                  <a:gd name="T9" fmla="*/ 0 h 48"/>
                  <a:gd name="T10" fmla="*/ 0 w 49"/>
                  <a:gd name="T11" fmla="*/ 25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7"/>
                      <a:pt x="12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Freeform 7188"/>
              <p:cNvSpPr>
                <a:spLocks/>
              </p:cNvSpPr>
              <p:nvPr/>
            </p:nvSpPr>
            <p:spPr bwMode="auto">
              <a:xfrm>
                <a:off x="26124" y="-13807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3 w 49"/>
                  <a:gd name="T9" fmla="*/ 0 h 48"/>
                  <a:gd name="T10" fmla="*/ 6 w 49"/>
                  <a:gd name="T11" fmla="*/ 8 h 48"/>
                  <a:gd name="T12" fmla="*/ 0 w 49"/>
                  <a:gd name="T13" fmla="*/ 25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Freeform 7189"/>
              <p:cNvSpPr>
                <a:spLocks/>
              </p:cNvSpPr>
              <p:nvPr/>
            </p:nvSpPr>
            <p:spPr bwMode="auto">
              <a:xfrm>
                <a:off x="26135" y="-13636"/>
                <a:ext cx="133" cy="130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9 w 50"/>
                  <a:gd name="T5" fmla="*/ 23 h 49"/>
                  <a:gd name="T6" fmla="*/ 23 w 50"/>
                  <a:gd name="T7" fmla="*/ 1 h 49"/>
                  <a:gd name="T8" fmla="*/ 1 w 50"/>
                  <a:gd name="T9" fmla="*/ 27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Freeform 7190"/>
              <p:cNvSpPr>
                <a:spLocks/>
              </p:cNvSpPr>
              <p:nvPr/>
            </p:nvSpPr>
            <p:spPr bwMode="auto">
              <a:xfrm>
                <a:off x="26151" y="-13463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6 w 50"/>
                  <a:gd name="T3" fmla="*/ 10 h 49"/>
                  <a:gd name="T4" fmla="*/ 1 w 50"/>
                  <a:gd name="T5" fmla="*/ 27 h 49"/>
                  <a:gd name="T6" fmla="*/ 25 w 50"/>
                  <a:gd name="T7" fmla="*/ 49 h 49"/>
                  <a:gd name="T8" fmla="*/ 27 w 50"/>
                  <a:gd name="T9" fmla="*/ 49 h 49"/>
                  <a:gd name="T10" fmla="*/ 49 w 50"/>
                  <a:gd name="T11" fmla="*/ 22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4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0" y="47"/>
                      <a:pt x="50" y="36"/>
                      <a:pt x="49" y="22"/>
                    </a:cubicBezTo>
                    <a:cubicBezTo>
                      <a:pt x="47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Freeform 7191"/>
              <p:cNvSpPr>
                <a:spLocks/>
              </p:cNvSpPr>
              <p:nvPr/>
            </p:nvSpPr>
            <p:spPr bwMode="auto">
              <a:xfrm>
                <a:off x="27831" y="-8983"/>
                <a:ext cx="144" cy="136"/>
              </a:xfrm>
              <a:custGeom>
                <a:avLst/>
                <a:gdLst>
                  <a:gd name="T0" fmla="*/ 13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1 w 54"/>
                  <a:gd name="T7" fmla="*/ 46 h 51"/>
                  <a:gd name="T8" fmla="*/ 46 w 54"/>
                  <a:gd name="T9" fmla="*/ 13 h 51"/>
                  <a:gd name="T10" fmla="*/ 13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7"/>
                    </a:moveTo>
                    <a:cubicBezTo>
                      <a:pt x="2" y="15"/>
                      <a:pt x="0" y="30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1" y="39"/>
                      <a:pt x="54" y="24"/>
                      <a:pt x="46" y="13"/>
                    </a:cubicBezTo>
                    <a:cubicBezTo>
                      <a:pt x="39" y="3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Freeform 7192"/>
              <p:cNvSpPr>
                <a:spLocks/>
              </p:cNvSpPr>
              <p:nvPr/>
            </p:nvSpPr>
            <p:spPr bwMode="auto">
              <a:xfrm>
                <a:off x="27932" y="-8850"/>
                <a:ext cx="139" cy="134"/>
              </a:xfrm>
              <a:custGeom>
                <a:avLst/>
                <a:gdLst>
                  <a:gd name="T0" fmla="*/ 44 w 52"/>
                  <a:gd name="T1" fmla="*/ 12 h 50"/>
                  <a:gd name="T2" fmla="*/ 11 w 52"/>
                  <a:gd name="T3" fmla="*/ 7 h 50"/>
                  <a:gd name="T4" fmla="*/ 1 w 52"/>
                  <a:gd name="T5" fmla="*/ 23 h 50"/>
                  <a:gd name="T6" fmla="*/ 6 w 52"/>
                  <a:gd name="T7" fmla="*/ 40 h 50"/>
                  <a:gd name="T8" fmla="*/ 25 w 52"/>
                  <a:gd name="T9" fmla="*/ 50 h 50"/>
                  <a:gd name="T10" fmla="*/ 39 w 52"/>
                  <a:gd name="T11" fmla="*/ 46 h 50"/>
                  <a:gd name="T12" fmla="*/ 44 w 52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4" y="12"/>
                    </a:moveTo>
                    <a:cubicBezTo>
                      <a:pt x="37" y="2"/>
                      <a:pt x="21" y="0"/>
                      <a:pt x="11" y="7"/>
                    </a:cubicBez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Freeform 7193"/>
              <p:cNvSpPr>
                <a:spLocks/>
              </p:cNvSpPr>
              <p:nvPr/>
            </p:nvSpPr>
            <p:spPr bwMode="auto">
              <a:xfrm>
                <a:off x="28025" y="-8721"/>
                <a:ext cx="136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1 w 51"/>
                  <a:gd name="T7" fmla="*/ 46 h 51"/>
                  <a:gd name="T8" fmla="*/ 50 w 51"/>
                  <a:gd name="T9" fmla="*/ 30 h 51"/>
                  <a:gd name="T10" fmla="*/ 46 w 51"/>
                  <a:gd name="T11" fmla="*/ 13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2"/>
                    </a:cubicBezTo>
                    <a:cubicBezTo>
                      <a:pt x="12" y="48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0" y="30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38" y="3"/>
                      <a:pt x="23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Freeform 7194"/>
              <p:cNvSpPr>
                <a:spLocks/>
              </p:cNvSpPr>
              <p:nvPr/>
            </p:nvSpPr>
            <p:spPr bwMode="auto">
              <a:xfrm>
                <a:off x="28132" y="-8591"/>
                <a:ext cx="131" cy="134"/>
              </a:xfrm>
              <a:custGeom>
                <a:avLst/>
                <a:gdLst>
                  <a:gd name="T0" fmla="*/ 10 w 49"/>
                  <a:gd name="T1" fmla="*/ 8 h 50"/>
                  <a:gd name="T2" fmla="*/ 1 w 49"/>
                  <a:gd name="T3" fmla="*/ 24 h 50"/>
                  <a:gd name="T4" fmla="*/ 6 w 49"/>
                  <a:gd name="T5" fmla="*/ 41 h 50"/>
                  <a:gd name="T6" fmla="*/ 25 w 49"/>
                  <a:gd name="T7" fmla="*/ 50 h 50"/>
                  <a:gd name="T8" fmla="*/ 39 w 49"/>
                  <a:gd name="T9" fmla="*/ 45 h 50"/>
                  <a:gd name="T10" fmla="*/ 48 w 49"/>
                  <a:gd name="T11" fmla="*/ 29 h 50"/>
                  <a:gd name="T12" fmla="*/ 43 w 49"/>
                  <a:gd name="T13" fmla="*/ 12 h 50"/>
                  <a:gd name="T14" fmla="*/ 10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8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Freeform 7195"/>
              <p:cNvSpPr>
                <a:spLocks/>
              </p:cNvSpPr>
              <p:nvPr/>
            </p:nvSpPr>
            <p:spPr bwMode="auto">
              <a:xfrm>
                <a:off x="28228" y="-8465"/>
                <a:ext cx="144" cy="136"/>
              </a:xfrm>
              <a:custGeom>
                <a:avLst/>
                <a:gdLst>
                  <a:gd name="T0" fmla="*/ 12 w 54"/>
                  <a:gd name="T1" fmla="*/ 8 h 51"/>
                  <a:gd name="T2" fmla="*/ 9 w 54"/>
                  <a:gd name="T3" fmla="*/ 42 h 51"/>
                  <a:gd name="T4" fmla="*/ 27 w 54"/>
                  <a:gd name="T5" fmla="*/ 51 h 51"/>
                  <a:gd name="T6" fmla="*/ 42 w 54"/>
                  <a:gd name="T7" fmla="*/ 45 h 51"/>
                  <a:gd name="T8" fmla="*/ 46 w 54"/>
                  <a:gd name="T9" fmla="*/ 12 h 51"/>
                  <a:gd name="T10" fmla="*/ 12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2" y="8"/>
                    </a:moveTo>
                    <a:cubicBezTo>
                      <a:pt x="2" y="17"/>
                      <a:pt x="0" y="32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3" y="51"/>
                      <a:pt x="38" y="49"/>
                      <a:pt x="42" y="45"/>
                    </a:cubicBezTo>
                    <a:cubicBezTo>
                      <a:pt x="52" y="37"/>
                      <a:pt x="54" y="22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Freeform 7196"/>
              <p:cNvSpPr>
                <a:spLocks/>
              </p:cNvSpPr>
              <p:nvPr/>
            </p:nvSpPr>
            <p:spPr bwMode="auto">
              <a:xfrm>
                <a:off x="28335" y="-8340"/>
                <a:ext cx="141" cy="136"/>
              </a:xfrm>
              <a:custGeom>
                <a:avLst/>
                <a:gdLst>
                  <a:gd name="T0" fmla="*/ 45 w 53"/>
                  <a:gd name="T1" fmla="*/ 11 h 51"/>
                  <a:gd name="T2" fmla="*/ 11 w 53"/>
                  <a:gd name="T3" fmla="*/ 9 h 51"/>
                  <a:gd name="T4" fmla="*/ 8 w 53"/>
                  <a:gd name="T5" fmla="*/ 42 h 51"/>
                  <a:gd name="T6" fmla="*/ 27 w 53"/>
                  <a:gd name="T7" fmla="*/ 51 h 51"/>
                  <a:gd name="T8" fmla="*/ 42 w 53"/>
                  <a:gd name="T9" fmla="*/ 45 h 51"/>
                  <a:gd name="T10" fmla="*/ 45 w 53"/>
                  <a:gd name="T11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45" y="11"/>
                    </a:moveTo>
                    <a:cubicBezTo>
                      <a:pt x="37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ubicBezTo>
                      <a:pt x="52" y="37"/>
                      <a:pt x="53" y="21"/>
                      <a:pt x="4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Freeform 7197"/>
              <p:cNvSpPr>
                <a:spLocks/>
              </p:cNvSpPr>
              <p:nvPr/>
            </p:nvSpPr>
            <p:spPr bwMode="auto">
              <a:xfrm>
                <a:off x="28447" y="-8215"/>
                <a:ext cx="130" cy="134"/>
              </a:xfrm>
              <a:custGeom>
                <a:avLst/>
                <a:gdLst>
                  <a:gd name="T0" fmla="*/ 43 w 49"/>
                  <a:gd name="T1" fmla="*/ 10 h 50"/>
                  <a:gd name="T2" fmla="*/ 9 w 49"/>
                  <a:gd name="T3" fmla="*/ 8 h 50"/>
                  <a:gd name="T4" fmla="*/ 1 w 49"/>
                  <a:gd name="T5" fmla="*/ 24 h 50"/>
                  <a:gd name="T6" fmla="*/ 7 w 49"/>
                  <a:gd name="T7" fmla="*/ 42 h 50"/>
                  <a:gd name="T8" fmla="*/ 25 w 49"/>
                  <a:gd name="T9" fmla="*/ 50 h 50"/>
                  <a:gd name="T10" fmla="*/ 40 w 49"/>
                  <a:gd name="T11" fmla="*/ 44 h 50"/>
                  <a:gd name="T12" fmla="*/ 49 w 49"/>
                  <a:gd name="T13" fmla="*/ 28 h 50"/>
                  <a:gd name="T14" fmla="*/ 43 w 49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3" y="10"/>
                    </a:move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9" y="28"/>
                    </a:cubicBezTo>
                    <a:cubicBezTo>
                      <a:pt x="49" y="21"/>
                      <a:pt x="47" y="15"/>
                      <a:pt x="4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Freeform 7198"/>
              <p:cNvSpPr>
                <a:spLocks/>
              </p:cNvSpPr>
              <p:nvPr/>
            </p:nvSpPr>
            <p:spPr bwMode="auto">
              <a:xfrm>
                <a:off x="28551" y="-8094"/>
                <a:ext cx="141" cy="133"/>
              </a:xfrm>
              <a:custGeom>
                <a:avLst/>
                <a:gdLst>
                  <a:gd name="T0" fmla="*/ 44 w 53"/>
                  <a:gd name="T1" fmla="*/ 10 h 50"/>
                  <a:gd name="T2" fmla="*/ 11 w 53"/>
                  <a:gd name="T3" fmla="*/ 9 h 50"/>
                  <a:gd name="T4" fmla="*/ 9 w 53"/>
                  <a:gd name="T5" fmla="*/ 42 h 50"/>
                  <a:gd name="T6" fmla="*/ 27 w 53"/>
                  <a:gd name="T7" fmla="*/ 50 h 50"/>
                  <a:gd name="T8" fmla="*/ 43 w 53"/>
                  <a:gd name="T9" fmla="*/ 44 h 50"/>
                  <a:gd name="T10" fmla="*/ 44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0"/>
                    </a:move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52" y="35"/>
                      <a:pt x="53" y="20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Freeform 7199"/>
              <p:cNvSpPr>
                <a:spLocks/>
              </p:cNvSpPr>
              <p:nvPr/>
            </p:nvSpPr>
            <p:spPr bwMode="auto">
              <a:xfrm>
                <a:off x="28668" y="-7974"/>
                <a:ext cx="128" cy="133"/>
              </a:xfrm>
              <a:custGeom>
                <a:avLst/>
                <a:gdLst>
                  <a:gd name="T0" fmla="*/ 8 w 48"/>
                  <a:gd name="T1" fmla="*/ 9 h 50"/>
                  <a:gd name="T2" fmla="*/ 1 w 48"/>
                  <a:gd name="T3" fmla="*/ 25 h 50"/>
                  <a:gd name="T4" fmla="*/ 7 w 48"/>
                  <a:gd name="T5" fmla="*/ 42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7 h 50"/>
                  <a:gd name="T12" fmla="*/ 42 w 48"/>
                  <a:gd name="T13" fmla="*/ 10 h 50"/>
                  <a:gd name="T14" fmla="*/ 8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8" y="9"/>
                    </a:moveTo>
                    <a:cubicBezTo>
                      <a:pt x="3" y="13"/>
                      <a:pt x="1" y="19"/>
                      <a:pt x="1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6" y="48"/>
                      <a:pt x="41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2" y="10"/>
                    </a:cubicBezTo>
                    <a:cubicBezTo>
                      <a:pt x="33" y="0"/>
                      <a:pt x="17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Freeform 7200"/>
              <p:cNvSpPr>
                <a:spLocks/>
              </p:cNvSpPr>
              <p:nvPr/>
            </p:nvSpPr>
            <p:spPr bwMode="auto">
              <a:xfrm>
                <a:off x="17638" y="-8337"/>
                <a:ext cx="136" cy="133"/>
              </a:xfrm>
              <a:custGeom>
                <a:avLst/>
                <a:gdLst>
                  <a:gd name="T0" fmla="*/ 11 w 51"/>
                  <a:gd name="T1" fmla="*/ 45 h 50"/>
                  <a:gd name="T2" fmla="*/ 26 w 51"/>
                  <a:gd name="T3" fmla="*/ 50 h 50"/>
                  <a:gd name="T4" fmla="*/ 44 w 51"/>
                  <a:gd name="T5" fmla="*/ 42 h 50"/>
                  <a:gd name="T6" fmla="*/ 50 w 51"/>
                  <a:gd name="T7" fmla="*/ 25 h 50"/>
                  <a:gd name="T8" fmla="*/ 42 w 51"/>
                  <a:gd name="T9" fmla="*/ 9 h 50"/>
                  <a:gd name="T10" fmla="*/ 8 w 51"/>
                  <a:gd name="T11" fmla="*/ 11 h 50"/>
                  <a:gd name="T12" fmla="*/ 11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1" y="45"/>
                    </a:moveTo>
                    <a:cubicBezTo>
                      <a:pt x="15" y="48"/>
                      <a:pt x="21" y="50"/>
                      <a:pt x="26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0" y="25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Freeform 7201"/>
              <p:cNvSpPr>
                <a:spLocks/>
              </p:cNvSpPr>
              <p:nvPr/>
            </p:nvSpPr>
            <p:spPr bwMode="auto">
              <a:xfrm>
                <a:off x="18237" y="-9116"/>
                <a:ext cx="139" cy="136"/>
              </a:xfrm>
              <a:custGeom>
                <a:avLst/>
                <a:gdLst>
                  <a:gd name="T0" fmla="*/ 41 w 52"/>
                  <a:gd name="T1" fmla="*/ 7 h 51"/>
                  <a:gd name="T2" fmla="*/ 8 w 52"/>
                  <a:gd name="T3" fmla="*/ 13 h 51"/>
                  <a:gd name="T4" fmla="*/ 13 w 52"/>
                  <a:gd name="T5" fmla="*/ 47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7"/>
                    </a:moveTo>
                    <a:cubicBezTo>
                      <a:pt x="30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7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0" y="36"/>
                      <a:pt x="52" y="29"/>
                      <a:pt x="51" y="23"/>
                    </a:cubicBezTo>
                    <a:cubicBezTo>
                      <a:pt x="50" y="17"/>
                      <a:pt x="46" y="11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Freeform 7202"/>
              <p:cNvSpPr>
                <a:spLocks/>
              </p:cNvSpPr>
              <p:nvPr/>
            </p:nvSpPr>
            <p:spPr bwMode="auto">
              <a:xfrm>
                <a:off x="18336" y="-9252"/>
                <a:ext cx="139" cy="136"/>
              </a:xfrm>
              <a:custGeom>
                <a:avLst/>
                <a:gdLst>
                  <a:gd name="T0" fmla="*/ 38 w 52"/>
                  <a:gd name="T1" fmla="*/ 7 h 51"/>
                  <a:gd name="T2" fmla="*/ 5 w 52"/>
                  <a:gd name="T3" fmla="*/ 14 h 51"/>
                  <a:gd name="T4" fmla="*/ 1 w 52"/>
                  <a:gd name="T5" fmla="*/ 32 h 51"/>
                  <a:gd name="T6" fmla="*/ 11 w 52"/>
                  <a:gd name="T7" fmla="*/ 47 h 51"/>
                  <a:gd name="T8" fmla="*/ 25 w 52"/>
                  <a:gd name="T9" fmla="*/ 51 h 51"/>
                  <a:gd name="T10" fmla="*/ 45 w 52"/>
                  <a:gd name="T11" fmla="*/ 40 h 51"/>
                  <a:gd name="T12" fmla="*/ 38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7"/>
                    </a:moveTo>
                    <a:cubicBezTo>
                      <a:pt x="28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3" y="38"/>
                      <a:pt x="6" y="43"/>
                      <a:pt x="11" y="47"/>
                    </a:cubicBezTo>
                    <a:cubicBezTo>
                      <a:pt x="15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30"/>
                      <a:pt x="49" y="15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Freeform 7203"/>
              <p:cNvSpPr>
                <a:spLocks/>
              </p:cNvSpPr>
              <p:nvPr/>
            </p:nvSpPr>
            <p:spPr bwMode="auto">
              <a:xfrm>
                <a:off x="18683" y="-9813"/>
                <a:ext cx="130" cy="136"/>
              </a:xfrm>
              <a:custGeom>
                <a:avLst/>
                <a:gdLst>
                  <a:gd name="T0" fmla="*/ 36 w 49"/>
                  <a:gd name="T1" fmla="*/ 6 h 51"/>
                  <a:gd name="T2" fmla="*/ 4 w 49"/>
                  <a:gd name="T3" fmla="*/ 15 h 51"/>
                  <a:gd name="T4" fmla="*/ 1 w 49"/>
                  <a:gd name="T5" fmla="*/ 33 h 51"/>
                  <a:gd name="T6" fmla="*/ 13 w 49"/>
                  <a:gd name="T7" fmla="*/ 48 h 51"/>
                  <a:gd name="T8" fmla="*/ 25 w 49"/>
                  <a:gd name="T9" fmla="*/ 51 h 51"/>
                  <a:gd name="T10" fmla="*/ 45 w 49"/>
                  <a:gd name="T11" fmla="*/ 39 h 51"/>
                  <a:gd name="T12" fmla="*/ 48 w 49"/>
                  <a:gd name="T13" fmla="*/ 21 h 51"/>
                  <a:gd name="T14" fmla="*/ 36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6" y="6"/>
                    </a:moveTo>
                    <a:cubicBezTo>
                      <a:pt x="25" y="0"/>
                      <a:pt x="10" y="4"/>
                      <a:pt x="4" y="15"/>
                    </a:cubicBezTo>
                    <a:cubicBezTo>
                      <a:pt x="1" y="21"/>
                      <a:pt x="0" y="27"/>
                      <a:pt x="1" y="33"/>
                    </a:cubicBezTo>
                    <a:cubicBezTo>
                      <a:pt x="3" y="39"/>
                      <a:pt x="7" y="45"/>
                      <a:pt x="13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6"/>
                      <a:pt x="45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5" name="Freeform 7204"/>
              <p:cNvSpPr>
                <a:spLocks/>
              </p:cNvSpPr>
              <p:nvPr/>
            </p:nvSpPr>
            <p:spPr bwMode="auto">
              <a:xfrm>
                <a:off x="18755" y="-9957"/>
                <a:ext cx="146" cy="136"/>
              </a:xfrm>
              <a:custGeom>
                <a:avLst/>
                <a:gdLst>
                  <a:gd name="T0" fmla="*/ 49 w 55"/>
                  <a:gd name="T1" fmla="*/ 39 h 51"/>
                  <a:gd name="T2" fmla="*/ 39 w 55"/>
                  <a:gd name="T3" fmla="*/ 6 h 51"/>
                  <a:gd name="T4" fmla="*/ 7 w 55"/>
                  <a:gd name="T5" fmla="*/ 16 h 51"/>
                  <a:gd name="T6" fmla="*/ 16 w 55"/>
                  <a:gd name="T7" fmla="*/ 48 h 51"/>
                  <a:gd name="T8" fmla="*/ 28 w 55"/>
                  <a:gd name="T9" fmla="*/ 51 h 51"/>
                  <a:gd name="T10" fmla="*/ 49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9" y="39"/>
                    </a:moveTo>
                    <a:cubicBezTo>
                      <a:pt x="55" y="27"/>
                      <a:pt x="51" y="13"/>
                      <a:pt x="39" y="6"/>
                    </a:cubicBezTo>
                    <a:cubicBezTo>
                      <a:pt x="28" y="0"/>
                      <a:pt x="13" y="4"/>
                      <a:pt x="7" y="16"/>
                    </a:cubicBezTo>
                    <a:cubicBezTo>
                      <a:pt x="0" y="27"/>
                      <a:pt x="5" y="42"/>
                      <a:pt x="16" y="48"/>
                    </a:cubicBezTo>
                    <a:cubicBezTo>
                      <a:pt x="20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6" name="Freeform 7205"/>
              <p:cNvSpPr>
                <a:spLocks/>
              </p:cNvSpPr>
              <p:nvPr/>
            </p:nvSpPr>
            <p:spPr bwMode="auto">
              <a:xfrm>
                <a:off x="19856" y="-15384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8 h 49"/>
                  <a:gd name="T8" fmla="*/ 43 w 49"/>
                  <a:gd name="T9" fmla="*/ 40 h 49"/>
                  <a:gd name="T10" fmla="*/ 49 w 49"/>
                  <a:gd name="T11" fmla="*/ 22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8"/>
                      <a:pt x="27" y="48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9" y="22"/>
                    </a:cubicBezTo>
                    <a:cubicBezTo>
                      <a:pt x="47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7" name="Freeform 7206"/>
              <p:cNvSpPr>
                <a:spLocks/>
              </p:cNvSpPr>
              <p:nvPr/>
            </p:nvSpPr>
            <p:spPr bwMode="auto">
              <a:xfrm>
                <a:off x="19837" y="-15557"/>
                <a:ext cx="131" cy="130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1 h 49"/>
                  <a:gd name="T4" fmla="*/ 1 w 49"/>
                  <a:gd name="T5" fmla="*/ 28 h 49"/>
                  <a:gd name="T6" fmla="*/ 25 w 49"/>
                  <a:gd name="T7" fmla="*/ 49 h 49"/>
                  <a:gd name="T8" fmla="*/ 28 w 49"/>
                  <a:gd name="T9" fmla="*/ 49 h 49"/>
                  <a:gd name="T10" fmla="*/ 44 w 49"/>
                  <a:gd name="T11" fmla="*/ 40 h 49"/>
                  <a:gd name="T12" fmla="*/ 49 w 49"/>
                  <a:gd name="T13" fmla="*/ 23 h 49"/>
                  <a:gd name="T14" fmla="*/ 22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6" y="2"/>
                      <a:pt x="10" y="6"/>
                      <a:pt x="6" y="11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Freeform 7207"/>
              <p:cNvSpPr>
                <a:spLocks/>
              </p:cNvSpPr>
              <p:nvPr/>
            </p:nvSpPr>
            <p:spPr bwMode="auto">
              <a:xfrm>
                <a:off x="19813" y="-15728"/>
                <a:ext cx="134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29 w 50"/>
                  <a:gd name="T7" fmla="*/ 49 h 49"/>
                  <a:gd name="T8" fmla="*/ 45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8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Freeform 7208"/>
              <p:cNvSpPr>
                <a:spLocks/>
              </p:cNvSpPr>
              <p:nvPr/>
            </p:nvSpPr>
            <p:spPr bwMode="auto">
              <a:xfrm>
                <a:off x="19789" y="-15899"/>
                <a:ext cx="134" cy="134"/>
              </a:xfrm>
              <a:custGeom>
                <a:avLst/>
                <a:gdLst>
                  <a:gd name="T0" fmla="*/ 22 w 50"/>
                  <a:gd name="T1" fmla="*/ 2 h 50"/>
                  <a:gd name="T2" fmla="*/ 2 w 50"/>
                  <a:gd name="T3" fmla="*/ 29 h 50"/>
                  <a:gd name="T4" fmla="*/ 25 w 50"/>
                  <a:gd name="T5" fmla="*/ 50 h 50"/>
                  <a:gd name="T6" fmla="*/ 29 w 50"/>
                  <a:gd name="T7" fmla="*/ 49 h 50"/>
                  <a:gd name="T8" fmla="*/ 44 w 50"/>
                  <a:gd name="T9" fmla="*/ 40 h 50"/>
                  <a:gd name="T10" fmla="*/ 49 w 50"/>
                  <a:gd name="T11" fmla="*/ 22 h 50"/>
                  <a:gd name="T12" fmla="*/ 22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49"/>
                    </a:cubicBez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0" name="Freeform 7209"/>
              <p:cNvSpPr>
                <a:spLocks/>
              </p:cNvSpPr>
              <p:nvPr/>
            </p:nvSpPr>
            <p:spPr bwMode="auto">
              <a:xfrm>
                <a:off x="19763" y="-16067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29 w 50"/>
                  <a:gd name="T3" fmla="*/ 49 h 50"/>
                  <a:gd name="T4" fmla="*/ 48 w 50"/>
                  <a:gd name="T5" fmla="*/ 22 h 50"/>
                  <a:gd name="T6" fmla="*/ 21 w 50"/>
                  <a:gd name="T7" fmla="*/ 2 h 50"/>
                  <a:gd name="T8" fmla="*/ 5 w 50"/>
                  <a:gd name="T9" fmla="*/ 12 h 50"/>
                  <a:gd name="T10" fmla="*/ 1 w 50"/>
                  <a:gd name="T11" fmla="*/ 3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49"/>
                      <a:pt x="29" y="49"/>
                    </a:cubicBezTo>
                    <a:cubicBezTo>
                      <a:pt x="42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Freeform 7210"/>
              <p:cNvSpPr>
                <a:spLocks/>
              </p:cNvSpPr>
              <p:nvPr/>
            </p:nvSpPr>
            <p:spPr bwMode="auto">
              <a:xfrm>
                <a:off x="26140" y="-16526"/>
                <a:ext cx="142" cy="133"/>
              </a:xfrm>
              <a:custGeom>
                <a:avLst/>
                <a:gdLst>
                  <a:gd name="T0" fmla="*/ 3 w 53"/>
                  <a:gd name="T1" fmla="*/ 21 h 50"/>
                  <a:gd name="T2" fmla="*/ 21 w 53"/>
                  <a:gd name="T3" fmla="*/ 49 h 50"/>
                  <a:gd name="T4" fmla="*/ 26 w 53"/>
                  <a:gd name="T5" fmla="*/ 50 h 50"/>
                  <a:gd name="T6" fmla="*/ 50 w 53"/>
                  <a:gd name="T7" fmla="*/ 32 h 50"/>
                  <a:gd name="T8" fmla="*/ 32 w 53"/>
                  <a:gd name="T9" fmla="*/ 3 h 50"/>
                  <a:gd name="T10" fmla="*/ 3 w 53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" y="21"/>
                    </a:moveTo>
                    <a:cubicBezTo>
                      <a:pt x="0" y="34"/>
                      <a:pt x="8" y="47"/>
                      <a:pt x="21" y="49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7" y="42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Freeform 7211"/>
              <p:cNvSpPr>
                <a:spLocks/>
              </p:cNvSpPr>
              <p:nvPr/>
            </p:nvSpPr>
            <p:spPr bwMode="auto">
              <a:xfrm>
                <a:off x="26108" y="-16360"/>
                <a:ext cx="136" cy="133"/>
              </a:xfrm>
              <a:custGeom>
                <a:avLst/>
                <a:gdLst>
                  <a:gd name="T0" fmla="*/ 30 w 51"/>
                  <a:gd name="T1" fmla="*/ 3 h 50"/>
                  <a:gd name="T2" fmla="*/ 2 w 51"/>
                  <a:gd name="T3" fmla="*/ 22 h 50"/>
                  <a:gd name="T4" fmla="*/ 5 w 51"/>
                  <a:gd name="T5" fmla="*/ 39 h 50"/>
                  <a:gd name="T6" fmla="*/ 20 w 51"/>
                  <a:gd name="T7" fmla="*/ 50 h 50"/>
                  <a:gd name="T8" fmla="*/ 25 w 51"/>
                  <a:gd name="T9" fmla="*/ 50 h 50"/>
                  <a:gd name="T10" fmla="*/ 48 w 51"/>
                  <a:gd name="T11" fmla="*/ 31 h 50"/>
                  <a:gd name="T12" fmla="*/ 30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3"/>
                    </a:moveTo>
                    <a:cubicBezTo>
                      <a:pt x="17" y="0"/>
                      <a:pt x="4" y="9"/>
                      <a:pt x="2" y="22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0" y="50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Freeform 7212"/>
              <p:cNvSpPr>
                <a:spLocks/>
              </p:cNvSpPr>
              <p:nvPr/>
            </p:nvSpPr>
            <p:spPr bwMode="auto">
              <a:xfrm>
                <a:off x="26076" y="-16192"/>
                <a:ext cx="136" cy="133"/>
              </a:xfrm>
              <a:custGeom>
                <a:avLst/>
                <a:gdLst>
                  <a:gd name="T0" fmla="*/ 1 w 51"/>
                  <a:gd name="T1" fmla="*/ 22 h 50"/>
                  <a:gd name="T2" fmla="*/ 5 w 51"/>
                  <a:gd name="T3" fmla="*/ 39 h 50"/>
                  <a:gd name="T4" fmla="*/ 20 w 51"/>
                  <a:gd name="T5" fmla="*/ 49 h 50"/>
                  <a:gd name="T6" fmla="*/ 25 w 51"/>
                  <a:gd name="T7" fmla="*/ 50 h 50"/>
                  <a:gd name="T8" fmla="*/ 48 w 51"/>
                  <a:gd name="T9" fmla="*/ 31 h 50"/>
                  <a:gd name="T10" fmla="*/ 29 w 51"/>
                  <a:gd name="T11" fmla="*/ 3 h 50"/>
                  <a:gd name="T12" fmla="*/ 1 w 51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2"/>
                    </a:move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Freeform 7213"/>
              <p:cNvSpPr>
                <a:spLocks/>
              </p:cNvSpPr>
              <p:nvPr/>
            </p:nvSpPr>
            <p:spPr bwMode="auto">
              <a:xfrm>
                <a:off x="26044" y="-16024"/>
                <a:ext cx="134" cy="133"/>
              </a:xfrm>
              <a:custGeom>
                <a:avLst/>
                <a:gdLst>
                  <a:gd name="T0" fmla="*/ 2 w 50"/>
                  <a:gd name="T1" fmla="*/ 22 h 50"/>
                  <a:gd name="T2" fmla="*/ 22 w 50"/>
                  <a:gd name="T3" fmla="*/ 50 h 50"/>
                  <a:gd name="T4" fmla="*/ 26 w 50"/>
                  <a:gd name="T5" fmla="*/ 50 h 50"/>
                  <a:gd name="T6" fmla="*/ 49 w 50"/>
                  <a:gd name="T7" fmla="*/ 30 h 50"/>
                  <a:gd name="T8" fmla="*/ 45 w 50"/>
                  <a:gd name="T9" fmla="*/ 12 h 50"/>
                  <a:gd name="T10" fmla="*/ 30 w 50"/>
                  <a:gd name="T11" fmla="*/ 3 h 50"/>
                  <a:gd name="T12" fmla="*/ 2 w 50"/>
                  <a:gd name="T1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22"/>
                    </a:move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0" y="24"/>
                      <a:pt x="49" y="18"/>
                      <a:pt x="45" y="12"/>
                    </a:cubicBezTo>
                    <a:cubicBezTo>
                      <a:pt x="42" y="7"/>
                      <a:pt x="36" y="4"/>
                      <a:pt x="30" y="3"/>
                    </a:cubicBezTo>
                    <a:cubicBezTo>
                      <a:pt x="17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Freeform 7214"/>
              <p:cNvSpPr>
                <a:spLocks/>
              </p:cNvSpPr>
              <p:nvPr/>
            </p:nvSpPr>
            <p:spPr bwMode="auto">
              <a:xfrm>
                <a:off x="26020" y="-15854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5 w 49"/>
                  <a:gd name="T3" fmla="*/ 39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29 h 49"/>
                  <a:gd name="T10" fmla="*/ 44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8"/>
                      <a:pt x="2" y="34"/>
                      <a:pt x="5" y="39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5" y="49"/>
                    </a:cubicBezTo>
                    <a:cubicBezTo>
                      <a:pt x="37" y="49"/>
                      <a:pt x="46" y="41"/>
                      <a:pt x="48" y="29"/>
                    </a:cubicBezTo>
                    <a:cubicBezTo>
                      <a:pt x="49" y="23"/>
                      <a:pt x="48" y="16"/>
                      <a:pt x="44" y="11"/>
                    </a:cubicBezTo>
                    <a:cubicBezTo>
                      <a:pt x="40" y="6"/>
                      <a:pt x="35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Freeform 7215"/>
              <p:cNvSpPr>
                <a:spLocks/>
              </p:cNvSpPr>
              <p:nvPr/>
            </p:nvSpPr>
            <p:spPr bwMode="auto">
              <a:xfrm>
                <a:off x="25924" y="-14816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25 w 49"/>
                  <a:gd name="T9" fmla="*/ 0 h 48"/>
                  <a:gd name="T10" fmla="*/ 24 w 49"/>
                  <a:gd name="T11" fmla="*/ 0 h 48"/>
                  <a:gd name="T12" fmla="*/ 0 w 49"/>
                  <a:gd name="T13" fmla="*/ 23 h 48"/>
                  <a:gd name="T14" fmla="*/ 7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Freeform 7216"/>
              <p:cNvSpPr>
                <a:spLocks/>
              </p:cNvSpPr>
              <p:nvPr/>
            </p:nvSpPr>
            <p:spPr bwMode="auto">
              <a:xfrm>
                <a:off x="25919" y="-14640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Freeform 7217"/>
              <p:cNvSpPr>
                <a:spLocks/>
              </p:cNvSpPr>
              <p:nvPr/>
            </p:nvSpPr>
            <p:spPr bwMode="auto">
              <a:xfrm>
                <a:off x="25916" y="-14463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1 w 48"/>
                  <a:gd name="T9" fmla="*/ 23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8" y="47"/>
                      <a:pt x="48" y="37"/>
                      <a:pt x="48" y="24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Freeform 7218"/>
              <p:cNvSpPr>
                <a:spLocks/>
              </p:cNvSpPr>
              <p:nvPr/>
            </p:nvSpPr>
            <p:spPr bwMode="auto">
              <a:xfrm>
                <a:off x="25919" y="-14287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3 h 47"/>
                  <a:gd name="T4" fmla="*/ 24 w 48"/>
                  <a:gd name="T5" fmla="*/ 0 h 47"/>
                  <a:gd name="T6" fmla="*/ 0 w 48"/>
                  <a:gd name="T7" fmla="*/ 24 h 47"/>
                  <a:gd name="T8" fmla="*/ 24 w 4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7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Freeform 7219"/>
              <p:cNvSpPr>
                <a:spLocks/>
              </p:cNvSpPr>
              <p:nvPr/>
            </p:nvSpPr>
            <p:spPr bwMode="auto">
              <a:xfrm>
                <a:off x="25922" y="-14111"/>
                <a:ext cx="130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8 w 49"/>
                  <a:gd name="T5" fmla="*/ 23 h 47"/>
                  <a:gd name="T6" fmla="*/ 24 w 49"/>
                  <a:gd name="T7" fmla="*/ 0 h 47"/>
                  <a:gd name="T8" fmla="*/ 24 w 49"/>
                  <a:gd name="T9" fmla="*/ 0 h 47"/>
                  <a:gd name="T10" fmla="*/ 7 w 49"/>
                  <a:gd name="T11" fmla="*/ 7 h 47"/>
                  <a:gd name="T12" fmla="*/ 1 w 49"/>
                  <a:gd name="T13" fmla="*/ 24 h 47"/>
                  <a:gd name="T14" fmla="*/ 24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1" name="Freeform 7220"/>
              <p:cNvSpPr>
                <a:spLocks/>
              </p:cNvSpPr>
              <p:nvPr/>
            </p:nvSpPr>
            <p:spPr bwMode="auto">
              <a:xfrm>
                <a:off x="25930" y="-1393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3 w 48"/>
                  <a:gd name="T9" fmla="*/ 0 h 48"/>
                  <a:gd name="T10" fmla="*/ 23 w 48"/>
                  <a:gd name="T11" fmla="*/ 0 h 48"/>
                  <a:gd name="T12" fmla="*/ 7 w 48"/>
                  <a:gd name="T13" fmla="*/ 8 h 48"/>
                  <a:gd name="T14" fmla="*/ 0 w 48"/>
                  <a:gd name="T15" fmla="*/ 25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7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2" name="Freeform 7221"/>
              <p:cNvSpPr>
                <a:spLocks/>
              </p:cNvSpPr>
              <p:nvPr/>
            </p:nvSpPr>
            <p:spPr bwMode="auto">
              <a:xfrm>
                <a:off x="25938" y="-13762"/>
                <a:ext cx="133" cy="126"/>
              </a:xfrm>
              <a:custGeom>
                <a:avLst/>
                <a:gdLst>
                  <a:gd name="T0" fmla="*/ 25 w 50"/>
                  <a:gd name="T1" fmla="*/ 47 h 47"/>
                  <a:gd name="T2" fmla="*/ 27 w 50"/>
                  <a:gd name="T3" fmla="*/ 47 h 47"/>
                  <a:gd name="T4" fmla="*/ 49 w 50"/>
                  <a:gd name="T5" fmla="*/ 22 h 47"/>
                  <a:gd name="T6" fmla="*/ 25 w 50"/>
                  <a:gd name="T7" fmla="*/ 0 h 47"/>
                  <a:gd name="T8" fmla="*/ 24 w 50"/>
                  <a:gd name="T9" fmla="*/ 0 h 47"/>
                  <a:gd name="T10" fmla="*/ 1 w 50"/>
                  <a:gd name="T11" fmla="*/ 25 h 47"/>
                  <a:gd name="T12" fmla="*/ 25 w 50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7">
                    <a:moveTo>
                      <a:pt x="25" y="47"/>
                    </a:moveTo>
                    <a:cubicBezTo>
                      <a:pt x="27" y="47"/>
                      <a:pt x="27" y="47"/>
                      <a:pt x="27" y="47"/>
                    </a:cubicBezTo>
                    <a:cubicBezTo>
                      <a:pt x="40" y="46"/>
                      <a:pt x="50" y="35"/>
                      <a:pt x="49" y="22"/>
                    </a:cubicBezTo>
                    <a:cubicBezTo>
                      <a:pt x="48" y="9"/>
                      <a:pt x="38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2"/>
                      <a:pt x="1" y="25"/>
                    </a:cubicBezTo>
                    <a:cubicBezTo>
                      <a:pt x="2" y="37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3" name="Freeform 7222"/>
              <p:cNvSpPr>
                <a:spLocks/>
              </p:cNvSpPr>
              <p:nvPr/>
            </p:nvSpPr>
            <p:spPr bwMode="auto">
              <a:xfrm>
                <a:off x="25954" y="-13594"/>
                <a:ext cx="128" cy="131"/>
              </a:xfrm>
              <a:custGeom>
                <a:avLst/>
                <a:gdLst>
                  <a:gd name="T0" fmla="*/ 22 w 48"/>
                  <a:gd name="T1" fmla="*/ 2 h 49"/>
                  <a:gd name="T2" fmla="*/ 6 w 48"/>
                  <a:gd name="T3" fmla="*/ 10 h 49"/>
                  <a:gd name="T4" fmla="*/ 0 w 48"/>
                  <a:gd name="T5" fmla="*/ 27 h 49"/>
                  <a:gd name="T6" fmla="*/ 24 w 48"/>
                  <a:gd name="T7" fmla="*/ 49 h 49"/>
                  <a:gd name="T8" fmla="*/ 26 w 48"/>
                  <a:gd name="T9" fmla="*/ 49 h 49"/>
                  <a:gd name="T10" fmla="*/ 42 w 48"/>
                  <a:gd name="T11" fmla="*/ 41 h 49"/>
                  <a:gd name="T12" fmla="*/ 48 w 48"/>
                  <a:gd name="T13" fmla="*/ 23 h 49"/>
                  <a:gd name="T14" fmla="*/ 22 w 48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2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40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2" y="49"/>
                      <a:pt x="38" y="46"/>
                      <a:pt x="42" y="41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4" name="Freeform 7223"/>
              <p:cNvSpPr>
                <a:spLocks/>
              </p:cNvSpPr>
              <p:nvPr/>
            </p:nvSpPr>
            <p:spPr bwMode="auto">
              <a:xfrm>
                <a:off x="25967" y="-13420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3"/>
                      <a:pt x="0" y="14"/>
                      <a:pt x="1" y="27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5" name="Freeform 7224"/>
              <p:cNvSpPr>
                <a:spLocks/>
              </p:cNvSpPr>
              <p:nvPr/>
            </p:nvSpPr>
            <p:spPr bwMode="auto">
              <a:xfrm>
                <a:off x="27113" y="-9767"/>
                <a:ext cx="139" cy="136"/>
              </a:xfrm>
              <a:custGeom>
                <a:avLst/>
                <a:gdLst>
                  <a:gd name="T0" fmla="*/ 16 w 52"/>
                  <a:gd name="T1" fmla="*/ 6 h 51"/>
                  <a:gd name="T2" fmla="*/ 6 w 52"/>
                  <a:gd name="T3" fmla="*/ 39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4 h 51"/>
                  <a:gd name="T10" fmla="*/ 48 w 52"/>
                  <a:gd name="T11" fmla="*/ 16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4" y="13"/>
                      <a:pt x="0" y="27"/>
                      <a:pt x="6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9" y="40"/>
                      <a:pt x="50" y="34"/>
                    </a:cubicBezTo>
                    <a:cubicBezTo>
                      <a:pt x="52" y="28"/>
                      <a:pt x="51" y="21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6" name="Freeform 7225"/>
              <p:cNvSpPr>
                <a:spLocks/>
              </p:cNvSpPr>
              <p:nvPr/>
            </p:nvSpPr>
            <p:spPr bwMode="auto">
              <a:xfrm>
                <a:off x="27201" y="-9623"/>
                <a:ext cx="139" cy="136"/>
              </a:xfrm>
              <a:custGeom>
                <a:avLst/>
                <a:gdLst>
                  <a:gd name="T0" fmla="*/ 2 w 52"/>
                  <a:gd name="T1" fmla="*/ 20 h 51"/>
                  <a:gd name="T2" fmla="*/ 4 w 52"/>
                  <a:gd name="T3" fmla="*/ 39 h 51"/>
                  <a:gd name="T4" fmla="*/ 25 w 52"/>
                  <a:gd name="T5" fmla="*/ 51 h 51"/>
                  <a:gd name="T6" fmla="*/ 37 w 52"/>
                  <a:gd name="T7" fmla="*/ 47 h 51"/>
                  <a:gd name="T8" fmla="*/ 46 w 52"/>
                  <a:gd name="T9" fmla="*/ 15 h 51"/>
                  <a:gd name="T10" fmla="*/ 13 w 52"/>
                  <a:gd name="T11" fmla="*/ 6 h 51"/>
                  <a:gd name="T12" fmla="*/ 2 w 52"/>
                  <a:gd name="T1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" y="20"/>
                    </a:move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1"/>
                      <a:pt x="52" y="26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9"/>
                      <a:pt x="3" y="14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7" name="Freeform 7226"/>
              <p:cNvSpPr>
                <a:spLocks/>
              </p:cNvSpPr>
              <p:nvPr/>
            </p:nvSpPr>
            <p:spPr bwMode="auto">
              <a:xfrm>
                <a:off x="27279" y="-9482"/>
                <a:ext cx="144" cy="136"/>
              </a:xfrm>
              <a:custGeom>
                <a:avLst/>
                <a:gdLst>
                  <a:gd name="T0" fmla="*/ 15 w 54"/>
                  <a:gd name="T1" fmla="*/ 6 h 51"/>
                  <a:gd name="T2" fmla="*/ 7 w 54"/>
                  <a:gd name="T3" fmla="*/ 39 h 51"/>
                  <a:gd name="T4" fmla="*/ 27 w 54"/>
                  <a:gd name="T5" fmla="*/ 51 h 51"/>
                  <a:gd name="T6" fmla="*/ 39 w 54"/>
                  <a:gd name="T7" fmla="*/ 47 h 51"/>
                  <a:gd name="T8" fmla="*/ 48 w 54"/>
                  <a:gd name="T9" fmla="*/ 14 h 51"/>
                  <a:gd name="T10" fmla="*/ 15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6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39" y="47"/>
                    </a:cubicBezTo>
                    <a:cubicBezTo>
                      <a:pt x="51" y="40"/>
                      <a:pt x="54" y="26"/>
                      <a:pt x="48" y="14"/>
                    </a:cubicBezTo>
                    <a:cubicBezTo>
                      <a:pt x="41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Freeform 7227"/>
              <p:cNvSpPr>
                <a:spLocks/>
              </p:cNvSpPr>
              <p:nvPr/>
            </p:nvSpPr>
            <p:spPr bwMode="auto">
              <a:xfrm>
                <a:off x="27364" y="-9343"/>
                <a:ext cx="139" cy="136"/>
              </a:xfrm>
              <a:custGeom>
                <a:avLst/>
                <a:gdLst>
                  <a:gd name="T0" fmla="*/ 15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7"/>
                    </a:moveTo>
                    <a:cubicBezTo>
                      <a:pt x="4" y="14"/>
                      <a:pt x="0" y="28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6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9" name="Freeform 7228"/>
              <p:cNvSpPr>
                <a:spLocks/>
              </p:cNvSpPr>
              <p:nvPr/>
            </p:nvSpPr>
            <p:spPr bwMode="auto">
              <a:xfrm>
                <a:off x="27460" y="-9204"/>
                <a:ext cx="139" cy="136"/>
              </a:xfrm>
              <a:custGeom>
                <a:avLst/>
                <a:gdLst>
                  <a:gd name="T0" fmla="*/ 12 w 52"/>
                  <a:gd name="T1" fmla="*/ 7 h 51"/>
                  <a:gd name="T2" fmla="*/ 1 w 52"/>
                  <a:gd name="T3" fmla="*/ 22 h 51"/>
                  <a:gd name="T4" fmla="*/ 5 w 52"/>
                  <a:gd name="T5" fmla="*/ 40 h 51"/>
                  <a:gd name="T6" fmla="*/ 25 w 52"/>
                  <a:gd name="T7" fmla="*/ 51 h 51"/>
                  <a:gd name="T8" fmla="*/ 37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6" y="51"/>
                      <a:pt x="25" y="51"/>
                    </a:cubicBezTo>
                    <a:cubicBezTo>
                      <a:pt x="29" y="51"/>
                      <a:pt x="34" y="49"/>
                      <a:pt x="37" y="47"/>
                    </a:cubicBezTo>
                    <a:cubicBezTo>
                      <a:pt x="49" y="40"/>
                      <a:pt x="52" y="25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Freeform 7229"/>
              <p:cNvSpPr>
                <a:spLocks/>
              </p:cNvSpPr>
              <p:nvPr/>
            </p:nvSpPr>
            <p:spPr bwMode="auto">
              <a:xfrm>
                <a:off x="27543" y="-9068"/>
                <a:ext cx="138" cy="136"/>
              </a:xfrm>
              <a:custGeom>
                <a:avLst/>
                <a:gdLst>
                  <a:gd name="T0" fmla="*/ 8 w 52"/>
                  <a:gd name="T1" fmla="*/ 40 h 51"/>
                  <a:gd name="T2" fmla="*/ 28 w 52"/>
                  <a:gd name="T3" fmla="*/ 51 h 51"/>
                  <a:gd name="T4" fmla="*/ 41 w 52"/>
                  <a:gd name="T5" fmla="*/ 47 h 51"/>
                  <a:gd name="T6" fmla="*/ 51 w 52"/>
                  <a:gd name="T7" fmla="*/ 32 h 51"/>
                  <a:gd name="T8" fmla="*/ 47 w 52"/>
                  <a:gd name="T9" fmla="*/ 14 h 51"/>
                  <a:gd name="T10" fmla="*/ 14 w 52"/>
                  <a:gd name="T11" fmla="*/ 7 h 51"/>
                  <a:gd name="T12" fmla="*/ 8 w 52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40"/>
                    </a:moveTo>
                    <a:cubicBezTo>
                      <a:pt x="12" y="47"/>
                      <a:pt x="20" y="51"/>
                      <a:pt x="28" y="51"/>
                    </a:cubicBezTo>
                    <a:cubicBezTo>
                      <a:pt x="32" y="51"/>
                      <a:pt x="37" y="49"/>
                      <a:pt x="41" y="47"/>
                    </a:cubicBezTo>
                    <a:cubicBezTo>
                      <a:pt x="46" y="43"/>
                      <a:pt x="50" y="38"/>
                      <a:pt x="51" y="32"/>
                    </a:cubicBezTo>
                    <a:cubicBezTo>
                      <a:pt x="52" y="25"/>
                      <a:pt x="51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Freeform 7230"/>
              <p:cNvSpPr>
                <a:spLocks/>
              </p:cNvSpPr>
              <p:nvPr/>
            </p:nvSpPr>
            <p:spPr bwMode="auto">
              <a:xfrm>
                <a:off x="27636" y="-8932"/>
                <a:ext cx="139" cy="133"/>
              </a:xfrm>
              <a:custGeom>
                <a:avLst/>
                <a:gdLst>
                  <a:gd name="T0" fmla="*/ 51 w 52"/>
                  <a:gd name="T1" fmla="*/ 31 h 50"/>
                  <a:gd name="T2" fmla="*/ 47 w 52"/>
                  <a:gd name="T3" fmla="*/ 13 h 50"/>
                  <a:gd name="T4" fmla="*/ 14 w 52"/>
                  <a:gd name="T5" fmla="*/ 7 h 50"/>
                  <a:gd name="T6" fmla="*/ 8 w 52"/>
                  <a:gd name="T7" fmla="*/ 40 h 50"/>
                  <a:gd name="T8" fmla="*/ 27 w 52"/>
                  <a:gd name="T9" fmla="*/ 50 h 50"/>
                  <a:gd name="T10" fmla="*/ 41 w 52"/>
                  <a:gd name="T11" fmla="*/ 46 h 50"/>
                  <a:gd name="T12" fmla="*/ 51 w 52"/>
                  <a:gd name="T13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1" y="31"/>
                    </a:moveTo>
                    <a:cubicBezTo>
                      <a:pt x="52" y="24"/>
                      <a:pt x="51" y="18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4"/>
                      <a:pt x="0" y="29"/>
                      <a:pt x="8" y="40"/>
                    </a:cubicBezTo>
                    <a:cubicBezTo>
                      <a:pt x="12" y="47"/>
                      <a:pt x="20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3"/>
                      <a:pt x="50" y="37"/>
                      <a:pt x="5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Freeform 7231"/>
              <p:cNvSpPr>
                <a:spLocks/>
              </p:cNvSpPr>
              <p:nvPr/>
            </p:nvSpPr>
            <p:spPr bwMode="auto">
              <a:xfrm>
                <a:off x="27737" y="-8799"/>
                <a:ext cx="134" cy="134"/>
              </a:xfrm>
              <a:custGeom>
                <a:avLst/>
                <a:gdLst>
                  <a:gd name="T0" fmla="*/ 11 w 50"/>
                  <a:gd name="T1" fmla="*/ 7 h 50"/>
                  <a:gd name="T2" fmla="*/ 1 w 50"/>
                  <a:gd name="T3" fmla="*/ 23 h 50"/>
                  <a:gd name="T4" fmla="*/ 6 w 50"/>
                  <a:gd name="T5" fmla="*/ 40 h 50"/>
                  <a:gd name="T6" fmla="*/ 25 w 50"/>
                  <a:gd name="T7" fmla="*/ 50 h 50"/>
                  <a:gd name="T8" fmla="*/ 39 w 50"/>
                  <a:gd name="T9" fmla="*/ 46 h 50"/>
                  <a:gd name="T10" fmla="*/ 49 w 50"/>
                  <a:gd name="T11" fmla="*/ 30 h 50"/>
                  <a:gd name="T12" fmla="*/ 44 w 50"/>
                  <a:gd name="T13" fmla="*/ 12 h 50"/>
                  <a:gd name="T14" fmla="*/ 11 w 50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1" y="7"/>
                    </a:moveTo>
                    <a:cubicBezTo>
                      <a:pt x="6" y="11"/>
                      <a:pt x="3" y="16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8" y="37"/>
                      <a:pt x="49" y="30"/>
                    </a:cubicBezTo>
                    <a:cubicBezTo>
                      <a:pt x="50" y="24"/>
                      <a:pt x="48" y="18"/>
                      <a:pt x="44" y="12"/>
                    </a:cubicBezTo>
                    <a:cubicBezTo>
                      <a:pt x="37" y="2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Freeform 7232"/>
              <p:cNvSpPr>
                <a:spLocks/>
              </p:cNvSpPr>
              <p:nvPr/>
            </p:nvSpPr>
            <p:spPr bwMode="auto">
              <a:xfrm>
                <a:off x="27836" y="-8668"/>
                <a:ext cx="139" cy="133"/>
              </a:xfrm>
              <a:custGeom>
                <a:avLst/>
                <a:gdLst>
                  <a:gd name="T0" fmla="*/ 10 w 52"/>
                  <a:gd name="T1" fmla="*/ 7 h 50"/>
                  <a:gd name="T2" fmla="*/ 1 w 52"/>
                  <a:gd name="T3" fmla="*/ 23 h 50"/>
                  <a:gd name="T4" fmla="*/ 5 w 52"/>
                  <a:gd name="T5" fmla="*/ 41 h 50"/>
                  <a:gd name="T6" fmla="*/ 25 w 52"/>
                  <a:gd name="T7" fmla="*/ 50 h 50"/>
                  <a:gd name="T8" fmla="*/ 39 w 52"/>
                  <a:gd name="T9" fmla="*/ 46 h 50"/>
                  <a:gd name="T10" fmla="*/ 44 w 52"/>
                  <a:gd name="T11" fmla="*/ 12 h 50"/>
                  <a:gd name="T12" fmla="*/ 10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9" y="38"/>
                      <a:pt x="52" y="23"/>
                      <a:pt x="44" y="12"/>
                    </a:cubicBezTo>
                    <a:cubicBezTo>
                      <a:pt x="36" y="2"/>
                      <a:pt x="20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Freeform 7233"/>
              <p:cNvSpPr>
                <a:spLocks/>
              </p:cNvSpPr>
              <p:nvPr/>
            </p:nvSpPr>
            <p:spPr bwMode="auto">
              <a:xfrm>
                <a:off x="27929" y="-8540"/>
                <a:ext cx="136" cy="136"/>
              </a:xfrm>
              <a:custGeom>
                <a:avLst/>
                <a:gdLst>
                  <a:gd name="T0" fmla="*/ 12 w 51"/>
                  <a:gd name="T1" fmla="*/ 8 h 51"/>
                  <a:gd name="T2" fmla="*/ 8 w 51"/>
                  <a:gd name="T3" fmla="*/ 42 h 51"/>
                  <a:gd name="T4" fmla="*/ 27 w 51"/>
                  <a:gd name="T5" fmla="*/ 51 h 51"/>
                  <a:gd name="T6" fmla="*/ 41 w 51"/>
                  <a:gd name="T7" fmla="*/ 46 h 51"/>
                  <a:gd name="T8" fmla="*/ 51 w 51"/>
                  <a:gd name="T9" fmla="*/ 30 h 51"/>
                  <a:gd name="T10" fmla="*/ 46 w 51"/>
                  <a:gd name="T11" fmla="*/ 13 h 51"/>
                  <a:gd name="T12" fmla="*/ 12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8"/>
                    </a:moveTo>
                    <a:cubicBezTo>
                      <a:pt x="2" y="16"/>
                      <a:pt x="0" y="31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7" y="42"/>
                      <a:pt x="50" y="37"/>
                      <a:pt x="51" y="30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Freeform 7234"/>
              <p:cNvSpPr>
                <a:spLocks/>
              </p:cNvSpPr>
              <p:nvPr/>
            </p:nvSpPr>
            <p:spPr bwMode="auto">
              <a:xfrm>
                <a:off x="28031" y="-8409"/>
                <a:ext cx="136" cy="133"/>
              </a:xfrm>
              <a:custGeom>
                <a:avLst/>
                <a:gdLst>
                  <a:gd name="T0" fmla="*/ 12 w 51"/>
                  <a:gd name="T1" fmla="*/ 7 h 50"/>
                  <a:gd name="T2" fmla="*/ 8 w 51"/>
                  <a:gd name="T3" fmla="*/ 41 h 50"/>
                  <a:gd name="T4" fmla="*/ 27 w 51"/>
                  <a:gd name="T5" fmla="*/ 50 h 50"/>
                  <a:gd name="T6" fmla="*/ 42 w 51"/>
                  <a:gd name="T7" fmla="*/ 45 h 50"/>
                  <a:gd name="T8" fmla="*/ 51 w 51"/>
                  <a:gd name="T9" fmla="*/ 29 h 50"/>
                  <a:gd name="T10" fmla="*/ 46 w 51"/>
                  <a:gd name="T11" fmla="*/ 11 h 50"/>
                  <a:gd name="T12" fmla="*/ 12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7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5"/>
                    </a:cubicBezTo>
                    <a:cubicBezTo>
                      <a:pt x="47" y="41"/>
                      <a:pt x="50" y="35"/>
                      <a:pt x="51" y="29"/>
                    </a:cubicBezTo>
                    <a:cubicBezTo>
                      <a:pt x="51" y="22"/>
                      <a:pt x="50" y="16"/>
                      <a:pt x="46" y="11"/>
                    </a:cubicBezTo>
                    <a:cubicBezTo>
                      <a:pt x="38" y="1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Freeform 7235"/>
              <p:cNvSpPr>
                <a:spLocks/>
              </p:cNvSpPr>
              <p:nvPr/>
            </p:nvSpPr>
            <p:spPr bwMode="auto">
              <a:xfrm>
                <a:off x="28135" y="-8284"/>
                <a:ext cx="136" cy="134"/>
              </a:xfrm>
              <a:custGeom>
                <a:avLst/>
                <a:gdLst>
                  <a:gd name="T0" fmla="*/ 12 w 51"/>
                  <a:gd name="T1" fmla="*/ 8 h 50"/>
                  <a:gd name="T2" fmla="*/ 9 w 51"/>
                  <a:gd name="T3" fmla="*/ 42 h 50"/>
                  <a:gd name="T4" fmla="*/ 27 w 51"/>
                  <a:gd name="T5" fmla="*/ 50 h 50"/>
                  <a:gd name="T6" fmla="*/ 42 w 51"/>
                  <a:gd name="T7" fmla="*/ 45 h 50"/>
                  <a:gd name="T8" fmla="*/ 51 w 51"/>
                  <a:gd name="T9" fmla="*/ 28 h 50"/>
                  <a:gd name="T10" fmla="*/ 45 w 51"/>
                  <a:gd name="T11" fmla="*/ 11 h 50"/>
                  <a:gd name="T12" fmla="*/ 12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2" y="8"/>
                    </a:moveTo>
                    <a:cubicBezTo>
                      <a:pt x="2" y="16"/>
                      <a:pt x="0" y="31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ubicBezTo>
                      <a:pt x="47" y="41"/>
                      <a:pt x="50" y="35"/>
                      <a:pt x="51" y="28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7" y="1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Freeform 7236"/>
              <p:cNvSpPr>
                <a:spLocks/>
              </p:cNvSpPr>
              <p:nvPr/>
            </p:nvSpPr>
            <p:spPr bwMode="auto">
              <a:xfrm>
                <a:off x="28241" y="-8161"/>
                <a:ext cx="142" cy="136"/>
              </a:xfrm>
              <a:custGeom>
                <a:avLst/>
                <a:gdLst>
                  <a:gd name="T0" fmla="*/ 42 w 53"/>
                  <a:gd name="T1" fmla="*/ 45 h 51"/>
                  <a:gd name="T2" fmla="*/ 45 w 53"/>
                  <a:gd name="T3" fmla="*/ 11 h 51"/>
                  <a:gd name="T4" fmla="*/ 11 w 53"/>
                  <a:gd name="T5" fmla="*/ 9 h 51"/>
                  <a:gd name="T6" fmla="*/ 9 w 53"/>
                  <a:gd name="T7" fmla="*/ 42 h 51"/>
                  <a:gd name="T8" fmla="*/ 27 w 53"/>
                  <a:gd name="T9" fmla="*/ 51 h 51"/>
                  <a:gd name="T10" fmla="*/ 42 w 53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42" y="45"/>
                    </a:moveTo>
                    <a:cubicBezTo>
                      <a:pt x="52" y="36"/>
                      <a:pt x="53" y="21"/>
                      <a:pt x="45" y="11"/>
                    </a:cubicBezTo>
                    <a:cubicBezTo>
                      <a:pt x="37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Freeform 7237"/>
              <p:cNvSpPr>
                <a:spLocks/>
              </p:cNvSpPr>
              <p:nvPr/>
            </p:nvSpPr>
            <p:spPr bwMode="auto">
              <a:xfrm>
                <a:off x="28351" y="-8038"/>
                <a:ext cx="141" cy="133"/>
              </a:xfrm>
              <a:custGeom>
                <a:avLst/>
                <a:gdLst>
                  <a:gd name="T0" fmla="*/ 42 w 53"/>
                  <a:gd name="T1" fmla="*/ 44 h 50"/>
                  <a:gd name="T2" fmla="*/ 44 w 53"/>
                  <a:gd name="T3" fmla="*/ 11 h 50"/>
                  <a:gd name="T4" fmla="*/ 10 w 53"/>
                  <a:gd name="T5" fmla="*/ 9 h 50"/>
                  <a:gd name="T6" fmla="*/ 8 w 53"/>
                  <a:gd name="T7" fmla="*/ 42 h 50"/>
                  <a:gd name="T8" fmla="*/ 26 w 53"/>
                  <a:gd name="T9" fmla="*/ 50 h 50"/>
                  <a:gd name="T10" fmla="*/ 42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2" y="44"/>
                    </a:move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8" y="42"/>
                    </a:cubicBezTo>
                    <a:cubicBezTo>
                      <a:pt x="13" y="48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Freeform 7238"/>
              <p:cNvSpPr>
                <a:spLocks/>
              </p:cNvSpPr>
              <p:nvPr/>
            </p:nvSpPr>
            <p:spPr bwMode="auto">
              <a:xfrm>
                <a:off x="28468" y="-7916"/>
                <a:ext cx="133" cy="134"/>
              </a:xfrm>
              <a:custGeom>
                <a:avLst/>
                <a:gdLst>
                  <a:gd name="T0" fmla="*/ 40 w 50"/>
                  <a:gd name="T1" fmla="*/ 43 h 50"/>
                  <a:gd name="T2" fmla="*/ 41 w 50"/>
                  <a:gd name="T3" fmla="*/ 10 h 50"/>
                  <a:gd name="T4" fmla="*/ 7 w 50"/>
                  <a:gd name="T5" fmla="*/ 8 h 50"/>
                  <a:gd name="T6" fmla="*/ 0 w 50"/>
                  <a:gd name="T7" fmla="*/ 25 h 50"/>
                  <a:gd name="T8" fmla="*/ 6 w 50"/>
                  <a:gd name="T9" fmla="*/ 42 h 50"/>
                  <a:gd name="T10" fmla="*/ 24 w 50"/>
                  <a:gd name="T11" fmla="*/ 50 h 50"/>
                  <a:gd name="T12" fmla="*/ 40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3"/>
                    </a:moveTo>
                    <a:cubicBezTo>
                      <a:pt x="49" y="34"/>
                      <a:pt x="50" y="19"/>
                      <a:pt x="41" y="10"/>
                    </a:cubicBezTo>
                    <a:cubicBezTo>
                      <a:pt x="33" y="0"/>
                      <a:pt x="17" y="0"/>
                      <a:pt x="7" y="8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Freeform 7239"/>
              <p:cNvSpPr>
                <a:spLocks/>
              </p:cNvSpPr>
              <p:nvPr/>
            </p:nvSpPr>
            <p:spPr bwMode="auto">
              <a:xfrm>
                <a:off x="28580" y="-7798"/>
                <a:ext cx="133" cy="133"/>
              </a:xfrm>
              <a:custGeom>
                <a:avLst/>
                <a:gdLst>
                  <a:gd name="T0" fmla="*/ 40 w 50"/>
                  <a:gd name="T1" fmla="*/ 43 h 50"/>
                  <a:gd name="T2" fmla="*/ 41 w 50"/>
                  <a:gd name="T3" fmla="*/ 10 h 50"/>
                  <a:gd name="T4" fmla="*/ 7 w 50"/>
                  <a:gd name="T5" fmla="*/ 9 h 50"/>
                  <a:gd name="T6" fmla="*/ 0 w 50"/>
                  <a:gd name="T7" fmla="*/ 26 h 50"/>
                  <a:gd name="T8" fmla="*/ 6 w 50"/>
                  <a:gd name="T9" fmla="*/ 43 h 50"/>
                  <a:gd name="T10" fmla="*/ 24 w 50"/>
                  <a:gd name="T11" fmla="*/ 50 h 50"/>
                  <a:gd name="T12" fmla="*/ 40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3"/>
                    </a:moveTo>
                    <a:cubicBezTo>
                      <a:pt x="50" y="34"/>
                      <a:pt x="50" y="19"/>
                      <a:pt x="41" y="10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Freeform 7240"/>
              <p:cNvSpPr>
                <a:spLocks/>
              </p:cNvSpPr>
              <p:nvPr/>
            </p:nvSpPr>
            <p:spPr bwMode="auto">
              <a:xfrm>
                <a:off x="17835" y="-8281"/>
                <a:ext cx="144" cy="133"/>
              </a:xfrm>
              <a:custGeom>
                <a:avLst/>
                <a:gdLst>
                  <a:gd name="T0" fmla="*/ 11 w 54"/>
                  <a:gd name="T1" fmla="*/ 44 h 50"/>
                  <a:gd name="T2" fmla="*/ 27 w 54"/>
                  <a:gd name="T3" fmla="*/ 50 h 50"/>
                  <a:gd name="T4" fmla="*/ 45 w 54"/>
                  <a:gd name="T5" fmla="*/ 42 h 50"/>
                  <a:gd name="T6" fmla="*/ 42 w 54"/>
                  <a:gd name="T7" fmla="*/ 8 h 50"/>
                  <a:gd name="T8" fmla="*/ 9 w 54"/>
                  <a:gd name="T9" fmla="*/ 10 h 50"/>
                  <a:gd name="T10" fmla="*/ 11 w 54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1" y="44"/>
                    </a:move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54" y="32"/>
                      <a:pt x="52" y="16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6"/>
                      <a:pt x="1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Freeform 7241"/>
              <p:cNvSpPr>
                <a:spLocks/>
              </p:cNvSpPr>
              <p:nvPr/>
            </p:nvSpPr>
            <p:spPr bwMode="auto">
              <a:xfrm>
                <a:off x="18240" y="-8799"/>
                <a:ext cx="144" cy="136"/>
              </a:xfrm>
              <a:custGeom>
                <a:avLst/>
                <a:gdLst>
                  <a:gd name="T0" fmla="*/ 41 w 54"/>
                  <a:gd name="T1" fmla="*/ 8 h 51"/>
                  <a:gd name="T2" fmla="*/ 8 w 54"/>
                  <a:gd name="T3" fmla="*/ 13 h 51"/>
                  <a:gd name="T4" fmla="*/ 13 w 54"/>
                  <a:gd name="T5" fmla="*/ 46 h 51"/>
                  <a:gd name="T6" fmla="*/ 27 w 54"/>
                  <a:gd name="T7" fmla="*/ 51 h 51"/>
                  <a:gd name="T8" fmla="*/ 46 w 54"/>
                  <a:gd name="T9" fmla="*/ 41 h 51"/>
                  <a:gd name="T10" fmla="*/ 41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1" y="8"/>
                    </a:moveTo>
                    <a:cubicBezTo>
                      <a:pt x="31" y="0"/>
                      <a:pt x="16" y="3"/>
                      <a:pt x="8" y="13"/>
                    </a:cubicBezTo>
                    <a:cubicBezTo>
                      <a:pt x="0" y="23"/>
                      <a:pt x="2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6" y="41"/>
                    </a:cubicBezTo>
                    <a:cubicBezTo>
                      <a:pt x="54" y="31"/>
                      <a:pt x="5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Freeform 7242"/>
              <p:cNvSpPr>
                <a:spLocks/>
              </p:cNvSpPr>
              <p:nvPr/>
            </p:nvSpPr>
            <p:spPr bwMode="auto">
              <a:xfrm>
                <a:off x="18336" y="-8932"/>
                <a:ext cx="139" cy="136"/>
              </a:xfrm>
              <a:custGeom>
                <a:avLst/>
                <a:gdLst>
                  <a:gd name="T0" fmla="*/ 41 w 52"/>
                  <a:gd name="T1" fmla="*/ 8 h 51"/>
                  <a:gd name="T2" fmla="*/ 8 w 52"/>
                  <a:gd name="T3" fmla="*/ 13 h 51"/>
                  <a:gd name="T4" fmla="*/ 13 w 52"/>
                  <a:gd name="T5" fmla="*/ 47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8"/>
                    </a:move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7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0" y="36"/>
                      <a:pt x="52" y="30"/>
                      <a:pt x="51" y="23"/>
                    </a:cubicBezTo>
                    <a:cubicBezTo>
                      <a:pt x="50" y="17"/>
                      <a:pt x="46" y="11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4" name="Freeform 7243"/>
              <p:cNvSpPr>
                <a:spLocks/>
              </p:cNvSpPr>
              <p:nvPr/>
            </p:nvSpPr>
            <p:spPr bwMode="auto">
              <a:xfrm>
                <a:off x="18429" y="-9066"/>
                <a:ext cx="144" cy="134"/>
              </a:xfrm>
              <a:custGeom>
                <a:avLst/>
                <a:gdLst>
                  <a:gd name="T0" fmla="*/ 8 w 54"/>
                  <a:gd name="T1" fmla="*/ 13 h 50"/>
                  <a:gd name="T2" fmla="*/ 14 w 54"/>
                  <a:gd name="T3" fmla="*/ 46 h 50"/>
                  <a:gd name="T4" fmla="*/ 27 w 54"/>
                  <a:gd name="T5" fmla="*/ 50 h 50"/>
                  <a:gd name="T6" fmla="*/ 47 w 54"/>
                  <a:gd name="T7" fmla="*/ 40 h 50"/>
                  <a:gd name="T8" fmla="*/ 41 w 54"/>
                  <a:gd name="T9" fmla="*/ 7 h 50"/>
                  <a:gd name="T10" fmla="*/ 8 w 54"/>
                  <a:gd name="T11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3"/>
                    </a:moveTo>
                    <a:cubicBezTo>
                      <a:pt x="0" y="24"/>
                      <a:pt x="3" y="39"/>
                      <a:pt x="14" y="46"/>
                    </a:cubicBez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7" y="40"/>
                    </a:cubicBezTo>
                    <a:cubicBezTo>
                      <a:pt x="54" y="29"/>
                      <a:pt x="52" y="14"/>
                      <a:pt x="41" y="7"/>
                    </a:cubicBezTo>
                    <a:cubicBezTo>
                      <a:pt x="30" y="0"/>
                      <a:pt x="15" y="3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5" name="Freeform 7244"/>
              <p:cNvSpPr>
                <a:spLocks/>
              </p:cNvSpPr>
              <p:nvPr/>
            </p:nvSpPr>
            <p:spPr bwMode="auto">
              <a:xfrm>
                <a:off x="18520" y="-9204"/>
                <a:ext cx="139" cy="136"/>
              </a:xfrm>
              <a:custGeom>
                <a:avLst/>
                <a:gdLst>
                  <a:gd name="T0" fmla="*/ 8 w 52"/>
                  <a:gd name="T1" fmla="*/ 14 h 51"/>
                  <a:gd name="T2" fmla="*/ 14 w 52"/>
                  <a:gd name="T3" fmla="*/ 47 h 51"/>
                  <a:gd name="T4" fmla="*/ 28 w 52"/>
                  <a:gd name="T5" fmla="*/ 51 h 51"/>
                  <a:gd name="T6" fmla="*/ 47 w 52"/>
                  <a:gd name="T7" fmla="*/ 41 h 51"/>
                  <a:gd name="T8" fmla="*/ 51 w 52"/>
                  <a:gd name="T9" fmla="*/ 23 h 51"/>
                  <a:gd name="T10" fmla="*/ 41 w 52"/>
                  <a:gd name="T11" fmla="*/ 8 h 51"/>
                  <a:gd name="T12" fmla="*/ 8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14"/>
                    </a:moveTo>
                    <a:cubicBezTo>
                      <a:pt x="0" y="25"/>
                      <a:pt x="3" y="40"/>
                      <a:pt x="14" y="47"/>
                    </a:cubicBezTo>
                    <a:cubicBezTo>
                      <a:pt x="18" y="50"/>
                      <a:pt x="23" y="51"/>
                      <a:pt x="28" y="51"/>
                    </a:cubicBezTo>
                    <a:cubicBezTo>
                      <a:pt x="36" y="51"/>
                      <a:pt x="43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50" y="16"/>
                      <a:pt x="46" y="11"/>
                      <a:pt x="41" y="8"/>
                    </a:cubicBezTo>
                    <a:cubicBezTo>
                      <a:pt x="30" y="0"/>
                      <a:pt x="15" y="4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6" name="Freeform 7245"/>
              <p:cNvSpPr>
                <a:spLocks/>
              </p:cNvSpPr>
              <p:nvPr/>
            </p:nvSpPr>
            <p:spPr bwMode="auto">
              <a:xfrm>
                <a:off x="20032" y="-15515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2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6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7" name="Freeform 7246"/>
              <p:cNvSpPr>
                <a:spLocks/>
              </p:cNvSpPr>
              <p:nvPr/>
            </p:nvSpPr>
            <p:spPr bwMode="auto">
              <a:xfrm>
                <a:off x="20011" y="-15685"/>
                <a:ext cx="130" cy="130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1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2"/>
                      <a:pt x="9" y="6"/>
                      <a:pt x="5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8" name="Freeform 7247"/>
              <p:cNvSpPr>
                <a:spLocks/>
              </p:cNvSpPr>
              <p:nvPr/>
            </p:nvSpPr>
            <p:spPr bwMode="auto">
              <a:xfrm>
                <a:off x="19987" y="-15856"/>
                <a:ext cx="130" cy="131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1 w 49"/>
                  <a:gd name="T5" fmla="*/ 29 h 49"/>
                  <a:gd name="T6" fmla="*/ 24 w 49"/>
                  <a:gd name="T7" fmla="*/ 49 h 49"/>
                  <a:gd name="T8" fmla="*/ 28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1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2" y="41"/>
                      <a:pt x="13" y="49"/>
                      <a:pt x="24" y="49"/>
                    </a:cubicBezTo>
                    <a:cubicBezTo>
                      <a:pt x="25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3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9" name="Freeform 7248"/>
              <p:cNvSpPr>
                <a:spLocks/>
              </p:cNvSpPr>
              <p:nvPr/>
            </p:nvSpPr>
            <p:spPr bwMode="auto">
              <a:xfrm>
                <a:off x="19957" y="-16027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29 w 50"/>
                  <a:gd name="T3" fmla="*/ 50 h 50"/>
                  <a:gd name="T4" fmla="*/ 45 w 50"/>
                  <a:gd name="T5" fmla="*/ 40 h 50"/>
                  <a:gd name="T6" fmla="*/ 49 w 50"/>
                  <a:gd name="T7" fmla="*/ 22 h 50"/>
                  <a:gd name="T8" fmla="*/ 21 w 50"/>
                  <a:gd name="T9" fmla="*/ 3 h 50"/>
                  <a:gd name="T10" fmla="*/ 2 w 50"/>
                  <a:gd name="T11" fmla="*/ 3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8" y="50"/>
                      <a:pt x="29" y="50"/>
                    </a:cubicBezTo>
                    <a:cubicBezTo>
                      <a:pt x="35" y="49"/>
                      <a:pt x="41" y="45"/>
                      <a:pt x="45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9"/>
                      <a:pt x="35" y="0"/>
                      <a:pt x="21" y="3"/>
                    </a:cubicBezTo>
                    <a:cubicBezTo>
                      <a:pt x="8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0" name="Freeform 7249"/>
              <p:cNvSpPr>
                <a:spLocks/>
              </p:cNvSpPr>
              <p:nvPr/>
            </p:nvSpPr>
            <p:spPr bwMode="auto">
              <a:xfrm>
                <a:off x="26060" y="-16980"/>
                <a:ext cx="142" cy="134"/>
              </a:xfrm>
              <a:custGeom>
                <a:avLst/>
                <a:gdLst>
                  <a:gd name="T0" fmla="*/ 20 w 53"/>
                  <a:gd name="T1" fmla="*/ 49 h 50"/>
                  <a:gd name="T2" fmla="*/ 26 w 53"/>
                  <a:gd name="T3" fmla="*/ 50 h 50"/>
                  <a:gd name="T4" fmla="*/ 49 w 53"/>
                  <a:gd name="T5" fmla="*/ 33 h 50"/>
                  <a:gd name="T6" fmla="*/ 33 w 53"/>
                  <a:gd name="T7" fmla="*/ 3 h 50"/>
                  <a:gd name="T8" fmla="*/ 3 w 53"/>
                  <a:gd name="T9" fmla="*/ 20 h 50"/>
                  <a:gd name="T10" fmla="*/ 20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3"/>
                    </a:cubicBezTo>
                    <a:cubicBezTo>
                      <a:pt x="53" y="20"/>
                      <a:pt x="45" y="7"/>
                      <a:pt x="33" y="3"/>
                    </a:cubicBezTo>
                    <a:cubicBezTo>
                      <a:pt x="20" y="0"/>
                      <a:pt x="7" y="8"/>
                      <a:pt x="3" y="20"/>
                    </a:cubicBezTo>
                    <a:cubicBezTo>
                      <a:pt x="0" y="33"/>
                      <a:pt x="7" y="46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1" name="Freeform 7250"/>
              <p:cNvSpPr>
                <a:spLocks/>
              </p:cNvSpPr>
              <p:nvPr/>
            </p:nvSpPr>
            <p:spPr bwMode="auto">
              <a:xfrm>
                <a:off x="25940" y="-16486"/>
                <a:ext cx="136" cy="134"/>
              </a:xfrm>
              <a:custGeom>
                <a:avLst/>
                <a:gdLst>
                  <a:gd name="T0" fmla="*/ 3 w 51"/>
                  <a:gd name="T1" fmla="*/ 21 h 50"/>
                  <a:gd name="T2" fmla="*/ 21 w 51"/>
                  <a:gd name="T3" fmla="*/ 50 h 50"/>
                  <a:gd name="T4" fmla="*/ 27 w 51"/>
                  <a:gd name="T5" fmla="*/ 50 h 50"/>
                  <a:gd name="T6" fmla="*/ 50 w 51"/>
                  <a:gd name="T7" fmla="*/ 31 h 50"/>
                  <a:gd name="T8" fmla="*/ 47 w 51"/>
                  <a:gd name="T9" fmla="*/ 13 h 50"/>
                  <a:gd name="T10" fmla="*/ 32 w 51"/>
                  <a:gd name="T11" fmla="*/ 3 h 50"/>
                  <a:gd name="T12" fmla="*/ 3 w 51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21"/>
                    </a:moveTo>
                    <a:cubicBezTo>
                      <a:pt x="0" y="34"/>
                      <a:pt x="9" y="47"/>
                      <a:pt x="21" y="50"/>
                    </a:cubicBez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2"/>
                      <a:pt x="50" y="31"/>
                    </a:cubicBezTo>
                    <a:cubicBezTo>
                      <a:pt x="51" y="25"/>
                      <a:pt x="50" y="19"/>
                      <a:pt x="47" y="13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9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2" name="Freeform 7251"/>
              <p:cNvSpPr>
                <a:spLocks/>
              </p:cNvSpPr>
              <p:nvPr/>
            </p:nvSpPr>
            <p:spPr bwMode="auto">
              <a:xfrm>
                <a:off x="25879" y="-16150"/>
                <a:ext cx="136" cy="131"/>
              </a:xfrm>
              <a:custGeom>
                <a:avLst/>
                <a:gdLst>
                  <a:gd name="T0" fmla="*/ 21 w 51"/>
                  <a:gd name="T1" fmla="*/ 49 h 49"/>
                  <a:gd name="T2" fmla="*/ 25 w 51"/>
                  <a:gd name="T3" fmla="*/ 49 h 49"/>
                  <a:gd name="T4" fmla="*/ 48 w 51"/>
                  <a:gd name="T5" fmla="*/ 30 h 49"/>
                  <a:gd name="T6" fmla="*/ 29 w 51"/>
                  <a:gd name="T7" fmla="*/ 2 h 49"/>
                  <a:gd name="T8" fmla="*/ 1 w 51"/>
                  <a:gd name="T9" fmla="*/ 21 h 49"/>
                  <a:gd name="T10" fmla="*/ 5 w 51"/>
                  <a:gd name="T11" fmla="*/ 39 h 49"/>
                  <a:gd name="T12" fmla="*/ 21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1" y="49"/>
                    </a:moveTo>
                    <a:cubicBezTo>
                      <a:pt x="22" y="49"/>
                      <a:pt x="24" y="49"/>
                      <a:pt x="25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8"/>
                      <a:pt x="1" y="21"/>
                    </a:cubicBezTo>
                    <a:cubicBezTo>
                      <a:pt x="0" y="27"/>
                      <a:pt x="2" y="34"/>
                      <a:pt x="5" y="39"/>
                    </a:cubicBezTo>
                    <a:cubicBezTo>
                      <a:pt x="9" y="44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3" name="Freeform 7252"/>
              <p:cNvSpPr>
                <a:spLocks/>
              </p:cNvSpPr>
              <p:nvPr/>
            </p:nvSpPr>
            <p:spPr bwMode="auto">
              <a:xfrm>
                <a:off x="25852" y="-15982"/>
                <a:ext cx="134" cy="131"/>
              </a:xfrm>
              <a:custGeom>
                <a:avLst/>
                <a:gdLst>
                  <a:gd name="T0" fmla="*/ 1 w 50"/>
                  <a:gd name="T1" fmla="*/ 22 h 49"/>
                  <a:gd name="T2" fmla="*/ 5 w 50"/>
                  <a:gd name="T3" fmla="*/ 39 h 49"/>
                  <a:gd name="T4" fmla="*/ 20 w 50"/>
                  <a:gd name="T5" fmla="*/ 49 h 49"/>
                  <a:gd name="T6" fmla="*/ 24 w 50"/>
                  <a:gd name="T7" fmla="*/ 49 h 49"/>
                  <a:gd name="T8" fmla="*/ 48 w 50"/>
                  <a:gd name="T9" fmla="*/ 30 h 49"/>
                  <a:gd name="T10" fmla="*/ 28 w 50"/>
                  <a:gd name="T11" fmla="*/ 2 h 49"/>
                  <a:gd name="T12" fmla="*/ 1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2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9" y="45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30"/>
                    </a:cubicBezTo>
                    <a:cubicBezTo>
                      <a:pt x="50" y="17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4" name="Freeform 7253"/>
              <p:cNvSpPr>
                <a:spLocks/>
              </p:cNvSpPr>
              <p:nvPr/>
            </p:nvSpPr>
            <p:spPr bwMode="auto">
              <a:xfrm>
                <a:off x="25823" y="-15811"/>
                <a:ext cx="133" cy="131"/>
              </a:xfrm>
              <a:custGeom>
                <a:avLst/>
                <a:gdLst>
                  <a:gd name="T0" fmla="*/ 2 w 50"/>
                  <a:gd name="T1" fmla="*/ 22 h 49"/>
                  <a:gd name="T2" fmla="*/ 22 w 50"/>
                  <a:gd name="T3" fmla="*/ 49 h 49"/>
                  <a:gd name="T4" fmla="*/ 26 w 50"/>
                  <a:gd name="T5" fmla="*/ 49 h 49"/>
                  <a:gd name="T6" fmla="*/ 49 w 50"/>
                  <a:gd name="T7" fmla="*/ 29 h 49"/>
                  <a:gd name="T8" fmla="*/ 45 w 50"/>
                  <a:gd name="T9" fmla="*/ 11 h 49"/>
                  <a:gd name="T10" fmla="*/ 29 w 50"/>
                  <a:gd name="T11" fmla="*/ 1 h 49"/>
                  <a:gd name="T12" fmla="*/ 2 w 50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49"/>
                      <a:pt x="26" y="49"/>
                    </a:cubicBezTo>
                    <a:cubicBezTo>
                      <a:pt x="37" y="49"/>
                      <a:pt x="48" y="40"/>
                      <a:pt x="49" y="29"/>
                    </a:cubicBezTo>
                    <a:cubicBezTo>
                      <a:pt x="50" y="22"/>
                      <a:pt x="49" y="16"/>
                      <a:pt x="45" y="11"/>
                    </a:cubicBezTo>
                    <a:cubicBezTo>
                      <a:pt x="41" y="6"/>
                      <a:pt x="36" y="2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" name="Freeform 7254"/>
              <p:cNvSpPr>
                <a:spLocks/>
              </p:cNvSpPr>
              <p:nvPr/>
            </p:nvSpPr>
            <p:spPr bwMode="auto">
              <a:xfrm>
                <a:off x="25802" y="-15640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1 h 49"/>
                  <a:gd name="T10" fmla="*/ 2 w 50"/>
                  <a:gd name="T11" fmla="*/ 22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22"/>
                      <a:pt x="48" y="15"/>
                      <a:pt x="44" y="10"/>
                    </a:cubicBezTo>
                    <a:cubicBezTo>
                      <a:pt x="40" y="5"/>
                      <a:pt x="35" y="2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6" name="Freeform 7255"/>
              <p:cNvSpPr>
                <a:spLocks/>
              </p:cNvSpPr>
              <p:nvPr/>
            </p:nvSpPr>
            <p:spPr bwMode="auto">
              <a:xfrm>
                <a:off x="25735" y="-14773"/>
                <a:ext cx="131" cy="128"/>
              </a:xfrm>
              <a:custGeom>
                <a:avLst/>
                <a:gdLst>
                  <a:gd name="T0" fmla="*/ 1 w 49"/>
                  <a:gd name="T1" fmla="*/ 23 h 48"/>
                  <a:gd name="T2" fmla="*/ 24 w 49"/>
                  <a:gd name="T3" fmla="*/ 48 h 48"/>
                  <a:gd name="T4" fmla="*/ 25 w 49"/>
                  <a:gd name="T5" fmla="*/ 48 h 48"/>
                  <a:gd name="T6" fmla="*/ 49 w 49"/>
                  <a:gd name="T7" fmla="*/ 25 h 48"/>
                  <a:gd name="T8" fmla="*/ 42 w 49"/>
                  <a:gd name="T9" fmla="*/ 8 h 48"/>
                  <a:gd name="T10" fmla="*/ 25 w 49"/>
                  <a:gd name="T11" fmla="*/ 0 h 48"/>
                  <a:gd name="T12" fmla="*/ 1 w 49"/>
                  <a:gd name="T1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1" y="23"/>
                    </a:moveTo>
                    <a:cubicBezTo>
                      <a:pt x="0" y="36"/>
                      <a:pt x="11" y="47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3"/>
                      <a:pt x="32" y="1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7" name="Freeform 7256"/>
              <p:cNvSpPr>
                <a:spLocks/>
              </p:cNvSpPr>
              <p:nvPr/>
            </p:nvSpPr>
            <p:spPr bwMode="auto">
              <a:xfrm>
                <a:off x="25732" y="-1459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7 w 48"/>
                  <a:gd name="T5" fmla="*/ 40 h 48"/>
                  <a:gd name="T6" fmla="*/ 24 w 48"/>
                  <a:gd name="T7" fmla="*/ 48 h 48"/>
                  <a:gd name="T8" fmla="*/ 24 w 48"/>
                  <a:gd name="T9" fmla="*/ 48 h 48"/>
                  <a:gd name="T10" fmla="*/ 48 w 48"/>
                  <a:gd name="T11" fmla="*/ 24 h 48"/>
                  <a:gd name="T12" fmla="*/ 24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3"/>
                    </a:cubicBezTo>
                    <a:cubicBezTo>
                      <a:pt x="0" y="30"/>
                      <a:pt x="2" y="36"/>
                      <a:pt x="7" y="40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8" name="Freeform 7257"/>
              <p:cNvSpPr>
                <a:spLocks/>
              </p:cNvSpPr>
              <p:nvPr/>
            </p:nvSpPr>
            <p:spPr bwMode="auto">
              <a:xfrm>
                <a:off x="25732" y="-14421"/>
                <a:ext cx="126" cy="128"/>
              </a:xfrm>
              <a:custGeom>
                <a:avLst/>
                <a:gdLst>
                  <a:gd name="T0" fmla="*/ 23 w 47"/>
                  <a:gd name="T1" fmla="*/ 48 h 48"/>
                  <a:gd name="T2" fmla="*/ 24 w 47"/>
                  <a:gd name="T3" fmla="*/ 48 h 48"/>
                  <a:gd name="T4" fmla="*/ 47 w 47"/>
                  <a:gd name="T5" fmla="*/ 24 h 48"/>
                  <a:gd name="T6" fmla="*/ 24 w 47"/>
                  <a:gd name="T7" fmla="*/ 0 h 48"/>
                  <a:gd name="T8" fmla="*/ 0 w 47"/>
                  <a:gd name="T9" fmla="*/ 24 h 48"/>
                  <a:gd name="T10" fmla="*/ 7 w 47"/>
                  <a:gd name="T11" fmla="*/ 41 h 48"/>
                  <a:gd name="T12" fmla="*/ 23 w 4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ubicBezTo>
                      <a:pt x="11" y="45"/>
                      <a:pt x="17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" name="Freeform 7258"/>
              <p:cNvSpPr>
                <a:spLocks/>
              </p:cNvSpPr>
              <p:nvPr/>
            </p:nvSpPr>
            <p:spPr bwMode="auto">
              <a:xfrm>
                <a:off x="25732" y="-14245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7 w 48"/>
                  <a:gd name="T3" fmla="*/ 7 h 48"/>
                  <a:gd name="T4" fmla="*/ 0 w 48"/>
                  <a:gd name="T5" fmla="*/ 24 h 48"/>
                  <a:gd name="T6" fmla="*/ 24 w 48"/>
                  <a:gd name="T7" fmla="*/ 48 h 48"/>
                  <a:gd name="T8" fmla="*/ 25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0" name="Freeform 7259"/>
              <p:cNvSpPr>
                <a:spLocks/>
              </p:cNvSpPr>
              <p:nvPr/>
            </p:nvSpPr>
            <p:spPr bwMode="auto">
              <a:xfrm>
                <a:off x="25738" y="-14069"/>
                <a:ext cx="128" cy="129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7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8 w 48"/>
                  <a:gd name="T13" fmla="*/ 23 h 48"/>
                  <a:gd name="T14" fmla="*/ 23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1" name="Freeform 7260"/>
              <p:cNvSpPr>
                <a:spLocks/>
              </p:cNvSpPr>
              <p:nvPr/>
            </p:nvSpPr>
            <p:spPr bwMode="auto">
              <a:xfrm>
                <a:off x="25746" y="-13892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23 w 48"/>
                  <a:gd name="T3" fmla="*/ 0 h 47"/>
                  <a:gd name="T4" fmla="*/ 0 w 48"/>
                  <a:gd name="T5" fmla="*/ 25 h 47"/>
                  <a:gd name="T6" fmla="*/ 24 w 48"/>
                  <a:gd name="T7" fmla="*/ 47 h 47"/>
                  <a:gd name="T8" fmla="*/ 25 w 48"/>
                  <a:gd name="T9" fmla="*/ 47 h 47"/>
                  <a:gd name="T10" fmla="*/ 42 w 48"/>
                  <a:gd name="T11" fmla="*/ 40 h 47"/>
                  <a:gd name="T12" fmla="*/ 48 w 48"/>
                  <a:gd name="T13" fmla="*/ 22 h 47"/>
                  <a:gd name="T14" fmla="*/ 24 w 4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2" name="Freeform 7261"/>
              <p:cNvSpPr>
                <a:spLocks/>
              </p:cNvSpPr>
              <p:nvPr/>
            </p:nvSpPr>
            <p:spPr bwMode="auto">
              <a:xfrm>
                <a:off x="25754" y="-13719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7 w 49"/>
                  <a:gd name="T9" fmla="*/ 48 h 48"/>
                  <a:gd name="T10" fmla="*/ 43 w 49"/>
                  <a:gd name="T11" fmla="*/ 39 h 48"/>
                  <a:gd name="T12" fmla="*/ 49 w 49"/>
                  <a:gd name="T13" fmla="*/ 22 h 48"/>
                  <a:gd name="T14" fmla="*/ 25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2" y="38"/>
                      <a:pt x="13" y="48"/>
                      <a:pt x="25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3" y="47"/>
                      <a:pt x="39" y="44"/>
                      <a:pt x="43" y="39"/>
                    </a:cubicBezTo>
                    <a:cubicBezTo>
                      <a:pt x="47" y="35"/>
                      <a:pt x="49" y="29"/>
                      <a:pt x="49" y="22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3" name="Freeform 7262"/>
              <p:cNvSpPr>
                <a:spLocks/>
              </p:cNvSpPr>
              <p:nvPr/>
            </p:nvSpPr>
            <p:spPr bwMode="auto">
              <a:xfrm>
                <a:off x="25770" y="-13548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4 w 49"/>
                  <a:gd name="T7" fmla="*/ 49 h 49"/>
                  <a:gd name="T8" fmla="*/ 26 w 49"/>
                  <a:gd name="T9" fmla="*/ 48 h 49"/>
                  <a:gd name="T10" fmla="*/ 43 w 49"/>
                  <a:gd name="T11" fmla="*/ 40 h 49"/>
                  <a:gd name="T12" fmla="*/ 48 w 49"/>
                  <a:gd name="T13" fmla="*/ 23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8"/>
                      <a:pt x="26" y="48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4" name="Freeform 7263"/>
              <p:cNvSpPr>
                <a:spLocks/>
              </p:cNvSpPr>
              <p:nvPr/>
            </p:nvSpPr>
            <p:spPr bwMode="auto">
              <a:xfrm>
                <a:off x="25786" y="-13377"/>
                <a:ext cx="133" cy="130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8 h 49"/>
                  <a:gd name="T4" fmla="*/ 25 w 50"/>
                  <a:gd name="T5" fmla="*/ 49 h 49"/>
                  <a:gd name="T6" fmla="*/ 27 w 50"/>
                  <a:gd name="T7" fmla="*/ 49 h 49"/>
                  <a:gd name="T8" fmla="*/ 48 w 50"/>
                  <a:gd name="T9" fmla="*/ 23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5" name="Freeform 7264"/>
              <p:cNvSpPr>
                <a:spLocks/>
              </p:cNvSpPr>
              <p:nvPr/>
            </p:nvSpPr>
            <p:spPr bwMode="auto">
              <a:xfrm>
                <a:off x="25807" y="-13207"/>
                <a:ext cx="128" cy="131"/>
              </a:xfrm>
              <a:custGeom>
                <a:avLst/>
                <a:gdLst>
                  <a:gd name="T0" fmla="*/ 21 w 48"/>
                  <a:gd name="T1" fmla="*/ 2 h 49"/>
                  <a:gd name="T2" fmla="*/ 5 w 48"/>
                  <a:gd name="T3" fmla="*/ 11 h 49"/>
                  <a:gd name="T4" fmla="*/ 0 w 48"/>
                  <a:gd name="T5" fmla="*/ 28 h 49"/>
                  <a:gd name="T6" fmla="*/ 24 w 48"/>
                  <a:gd name="T7" fmla="*/ 49 h 49"/>
                  <a:gd name="T8" fmla="*/ 27 w 48"/>
                  <a:gd name="T9" fmla="*/ 49 h 49"/>
                  <a:gd name="T10" fmla="*/ 43 w 48"/>
                  <a:gd name="T11" fmla="*/ 40 h 49"/>
                  <a:gd name="T12" fmla="*/ 48 w 48"/>
                  <a:gd name="T13" fmla="*/ 23 h 49"/>
                  <a:gd name="T14" fmla="*/ 21 w 48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8" y="29"/>
                      <a:pt x="48" y="23"/>
                    </a:cubicBezTo>
                    <a:cubicBezTo>
                      <a:pt x="46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6" name="Freeform 7265"/>
              <p:cNvSpPr>
                <a:spLocks/>
              </p:cNvSpPr>
              <p:nvPr/>
            </p:nvSpPr>
            <p:spPr bwMode="auto">
              <a:xfrm>
                <a:off x="26932" y="-9722"/>
                <a:ext cx="133" cy="136"/>
              </a:xfrm>
              <a:custGeom>
                <a:avLst/>
                <a:gdLst>
                  <a:gd name="T0" fmla="*/ 14 w 50"/>
                  <a:gd name="T1" fmla="*/ 7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6 w 50"/>
                  <a:gd name="T9" fmla="*/ 49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9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7" name="Freeform 7266"/>
              <p:cNvSpPr>
                <a:spLocks/>
              </p:cNvSpPr>
              <p:nvPr/>
            </p:nvSpPr>
            <p:spPr bwMode="auto">
              <a:xfrm>
                <a:off x="27012" y="-9578"/>
                <a:ext cx="133" cy="136"/>
              </a:xfrm>
              <a:custGeom>
                <a:avLst/>
                <a:gdLst>
                  <a:gd name="T0" fmla="*/ 13 w 50"/>
                  <a:gd name="T1" fmla="*/ 7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3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7"/>
                    </a:move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5"/>
                      <a:pt x="25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8" name="Freeform 7267"/>
              <p:cNvSpPr>
                <a:spLocks/>
              </p:cNvSpPr>
              <p:nvPr/>
            </p:nvSpPr>
            <p:spPr bwMode="auto">
              <a:xfrm>
                <a:off x="27097" y="-9437"/>
                <a:ext cx="136" cy="137"/>
              </a:xfrm>
              <a:custGeom>
                <a:avLst/>
                <a:gdLst>
                  <a:gd name="T0" fmla="*/ 12 w 51"/>
                  <a:gd name="T1" fmla="*/ 7 h 51"/>
                  <a:gd name="T2" fmla="*/ 1 w 51"/>
                  <a:gd name="T3" fmla="*/ 21 h 51"/>
                  <a:gd name="T4" fmla="*/ 4 w 51"/>
                  <a:gd name="T5" fmla="*/ 40 h 51"/>
                  <a:gd name="T6" fmla="*/ 24 w 51"/>
                  <a:gd name="T7" fmla="*/ 51 h 51"/>
                  <a:gd name="T8" fmla="*/ 36 w 51"/>
                  <a:gd name="T9" fmla="*/ 48 h 51"/>
                  <a:gd name="T10" fmla="*/ 45 w 51"/>
                  <a:gd name="T11" fmla="*/ 15 h 51"/>
                  <a:gd name="T12" fmla="*/ 12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2" y="7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8"/>
                      <a:pt x="0" y="34"/>
                      <a:pt x="4" y="40"/>
                    </a:cubicBezTo>
                    <a:cubicBezTo>
                      <a:pt x="8" y="47"/>
                      <a:pt x="16" y="51"/>
                      <a:pt x="24" y="51"/>
                    </a:cubicBezTo>
                    <a:cubicBezTo>
                      <a:pt x="28" y="51"/>
                      <a:pt x="33" y="50"/>
                      <a:pt x="36" y="48"/>
                    </a:cubicBezTo>
                    <a:cubicBezTo>
                      <a:pt x="48" y="41"/>
                      <a:pt x="51" y="27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9" name="Freeform 7268"/>
              <p:cNvSpPr>
                <a:spLocks/>
              </p:cNvSpPr>
              <p:nvPr/>
            </p:nvSpPr>
            <p:spPr bwMode="auto">
              <a:xfrm>
                <a:off x="27175" y="-9295"/>
                <a:ext cx="144" cy="136"/>
              </a:xfrm>
              <a:custGeom>
                <a:avLst/>
                <a:gdLst>
                  <a:gd name="T0" fmla="*/ 15 w 54"/>
                  <a:gd name="T1" fmla="*/ 7 h 51"/>
                  <a:gd name="T2" fmla="*/ 7 w 54"/>
                  <a:gd name="T3" fmla="*/ 39 h 51"/>
                  <a:gd name="T4" fmla="*/ 27 w 54"/>
                  <a:gd name="T5" fmla="*/ 51 h 51"/>
                  <a:gd name="T6" fmla="*/ 40 w 54"/>
                  <a:gd name="T7" fmla="*/ 47 h 51"/>
                  <a:gd name="T8" fmla="*/ 48 w 54"/>
                  <a:gd name="T9" fmla="*/ 15 h 51"/>
                  <a:gd name="T10" fmla="*/ 15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7"/>
                    </a:moveTo>
                    <a:cubicBezTo>
                      <a:pt x="3" y="14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4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0" name="Freeform 7269"/>
              <p:cNvSpPr>
                <a:spLocks/>
              </p:cNvSpPr>
              <p:nvPr/>
            </p:nvSpPr>
            <p:spPr bwMode="auto">
              <a:xfrm>
                <a:off x="27263" y="-9156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1" name="Freeform 7270"/>
              <p:cNvSpPr>
                <a:spLocks/>
              </p:cNvSpPr>
              <p:nvPr/>
            </p:nvSpPr>
            <p:spPr bwMode="auto">
              <a:xfrm>
                <a:off x="27359" y="-9020"/>
                <a:ext cx="138" cy="136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8 w 52"/>
                  <a:gd name="T9" fmla="*/ 47 h 51"/>
                  <a:gd name="T10" fmla="*/ 44 w 52"/>
                  <a:gd name="T11" fmla="*/ 14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9" y="40"/>
                      <a:pt x="52" y="25"/>
                      <a:pt x="44" y="14"/>
                    </a:cubicBezTo>
                    <a:cubicBezTo>
                      <a:pt x="38" y="4"/>
                      <a:pt x="2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2" name="Freeform 7271"/>
              <p:cNvSpPr>
                <a:spLocks/>
              </p:cNvSpPr>
              <p:nvPr/>
            </p:nvSpPr>
            <p:spPr bwMode="auto">
              <a:xfrm>
                <a:off x="27444" y="-8884"/>
                <a:ext cx="139" cy="136"/>
              </a:xfrm>
              <a:custGeom>
                <a:avLst/>
                <a:gdLst>
                  <a:gd name="T0" fmla="*/ 51 w 52"/>
                  <a:gd name="T1" fmla="*/ 32 h 51"/>
                  <a:gd name="T2" fmla="*/ 47 w 52"/>
                  <a:gd name="T3" fmla="*/ 14 h 51"/>
                  <a:gd name="T4" fmla="*/ 14 w 52"/>
                  <a:gd name="T5" fmla="*/ 7 h 51"/>
                  <a:gd name="T6" fmla="*/ 7 w 52"/>
                  <a:gd name="T7" fmla="*/ 41 h 51"/>
                  <a:gd name="T8" fmla="*/ 27 w 52"/>
                  <a:gd name="T9" fmla="*/ 51 h 51"/>
                  <a:gd name="T10" fmla="*/ 41 w 52"/>
                  <a:gd name="T11" fmla="*/ 47 h 51"/>
                  <a:gd name="T12" fmla="*/ 51 w 52"/>
                  <a:gd name="T13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1" y="32"/>
                    </a:moveTo>
                    <a:cubicBezTo>
                      <a:pt x="52" y="25"/>
                      <a:pt x="50" y="19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5"/>
                      <a:pt x="0" y="30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3"/>
                      <a:pt x="49" y="38"/>
                      <a:pt x="5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3" name="Freeform 7272"/>
              <p:cNvSpPr>
                <a:spLocks/>
              </p:cNvSpPr>
              <p:nvPr/>
            </p:nvSpPr>
            <p:spPr bwMode="auto">
              <a:xfrm>
                <a:off x="27545" y="-8748"/>
                <a:ext cx="136" cy="133"/>
              </a:xfrm>
              <a:custGeom>
                <a:avLst/>
                <a:gdLst>
                  <a:gd name="T0" fmla="*/ 44 w 51"/>
                  <a:gd name="T1" fmla="*/ 13 h 50"/>
                  <a:gd name="T2" fmla="*/ 11 w 51"/>
                  <a:gd name="T3" fmla="*/ 7 h 50"/>
                  <a:gd name="T4" fmla="*/ 1 w 51"/>
                  <a:gd name="T5" fmla="*/ 22 h 50"/>
                  <a:gd name="T6" fmla="*/ 5 w 51"/>
                  <a:gd name="T7" fmla="*/ 40 h 50"/>
                  <a:gd name="T8" fmla="*/ 24 w 51"/>
                  <a:gd name="T9" fmla="*/ 50 h 50"/>
                  <a:gd name="T10" fmla="*/ 38 w 51"/>
                  <a:gd name="T11" fmla="*/ 46 h 50"/>
                  <a:gd name="T12" fmla="*/ 44 w 51"/>
                  <a:gd name="T13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13"/>
                    </a:moveTo>
                    <a:cubicBezTo>
                      <a:pt x="36" y="2"/>
                      <a:pt x="21" y="0"/>
                      <a:pt x="11" y="7"/>
                    </a:cubicBezTo>
                    <a:cubicBezTo>
                      <a:pt x="5" y="11"/>
                      <a:pt x="2" y="16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6"/>
                      <a:pt x="17" y="50"/>
                      <a:pt x="24" y="50"/>
                    </a:cubicBezTo>
                    <a:cubicBezTo>
                      <a:pt x="29" y="50"/>
                      <a:pt x="34" y="49"/>
                      <a:pt x="38" y="46"/>
                    </a:cubicBezTo>
                    <a:cubicBezTo>
                      <a:pt x="49" y="38"/>
                      <a:pt x="51" y="23"/>
                      <a:pt x="4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4" name="Freeform 7273"/>
              <p:cNvSpPr>
                <a:spLocks/>
              </p:cNvSpPr>
              <p:nvPr/>
            </p:nvSpPr>
            <p:spPr bwMode="auto">
              <a:xfrm>
                <a:off x="27641" y="-8617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3 h 51"/>
                  <a:gd name="T4" fmla="*/ 5 w 49"/>
                  <a:gd name="T5" fmla="*/ 41 h 51"/>
                  <a:gd name="T6" fmla="*/ 24 w 49"/>
                  <a:gd name="T7" fmla="*/ 51 h 51"/>
                  <a:gd name="T8" fmla="*/ 39 w 49"/>
                  <a:gd name="T9" fmla="*/ 46 h 51"/>
                  <a:gd name="T10" fmla="*/ 48 w 49"/>
                  <a:gd name="T11" fmla="*/ 31 h 51"/>
                  <a:gd name="T12" fmla="*/ 44 w 49"/>
                  <a:gd name="T13" fmla="*/ 13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4" y="49"/>
                      <a:pt x="39" y="46"/>
                    </a:cubicBezTo>
                    <a:cubicBezTo>
                      <a:pt x="44" y="42"/>
                      <a:pt x="47" y="37"/>
                      <a:pt x="48" y="31"/>
                    </a:cubicBezTo>
                    <a:cubicBezTo>
                      <a:pt x="49" y="24"/>
                      <a:pt x="47" y="18"/>
                      <a:pt x="44" y="13"/>
                    </a:cubicBezTo>
                    <a:cubicBezTo>
                      <a:pt x="36" y="3"/>
                      <a:pt x="21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5" name="Freeform 7274"/>
              <p:cNvSpPr>
                <a:spLocks/>
              </p:cNvSpPr>
              <p:nvPr/>
            </p:nvSpPr>
            <p:spPr bwMode="auto">
              <a:xfrm>
                <a:off x="27740" y="-8487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5 w 49"/>
                  <a:gd name="T5" fmla="*/ 41 h 51"/>
                  <a:gd name="T6" fmla="*/ 24 w 49"/>
                  <a:gd name="T7" fmla="*/ 51 h 51"/>
                  <a:gd name="T8" fmla="*/ 39 w 49"/>
                  <a:gd name="T9" fmla="*/ 46 h 51"/>
                  <a:gd name="T10" fmla="*/ 48 w 49"/>
                  <a:gd name="T11" fmla="*/ 30 h 51"/>
                  <a:gd name="T12" fmla="*/ 43 w 49"/>
                  <a:gd name="T13" fmla="*/ 12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7" y="17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6" name="Freeform 7275"/>
              <p:cNvSpPr>
                <a:spLocks/>
              </p:cNvSpPr>
              <p:nvPr/>
            </p:nvSpPr>
            <p:spPr bwMode="auto">
              <a:xfrm>
                <a:off x="27841" y="-8359"/>
                <a:ext cx="136" cy="136"/>
              </a:xfrm>
              <a:custGeom>
                <a:avLst/>
                <a:gdLst>
                  <a:gd name="T0" fmla="*/ 9 w 51"/>
                  <a:gd name="T1" fmla="*/ 8 h 51"/>
                  <a:gd name="T2" fmla="*/ 0 w 51"/>
                  <a:gd name="T3" fmla="*/ 24 h 51"/>
                  <a:gd name="T4" fmla="*/ 5 w 51"/>
                  <a:gd name="T5" fmla="*/ 42 h 51"/>
                  <a:gd name="T6" fmla="*/ 24 w 51"/>
                  <a:gd name="T7" fmla="*/ 51 h 51"/>
                  <a:gd name="T8" fmla="*/ 39 w 51"/>
                  <a:gd name="T9" fmla="*/ 46 h 51"/>
                  <a:gd name="T10" fmla="*/ 43 w 51"/>
                  <a:gd name="T11" fmla="*/ 12 h 51"/>
                  <a:gd name="T12" fmla="*/ 9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8"/>
                      <a:pt x="51" y="23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7" name="Freeform 7276"/>
              <p:cNvSpPr>
                <a:spLocks/>
              </p:cNvSpPr>
              <p:nvPr/>
            </p:nvSpPr>
            <p:spPr bwMode="auto">
              <a:xfrm>
                <a:off x="27937" y="-8231"/>
                <a:ext cx="144" cy="134"/>
              </a:xfrm>
              <a:custGeom>
                <a:avLst/>
                <a:gdLst>
                  <a:gd name="T0" fmla="*/ 12 w 54"/>
                  <a:gd name="T1" fmla="*/ 8 h 50"/>
                  <a:gd name="T2" fmla="*/ 8 w 54"/>
                  <a:gd name="T3" fmla="*/ 42 h 50"/>
                  <a:gd name="T4" fmla="*/ 27 w 54"/>
                  <a:gd name="T5" fmla="*/ 50 h 50"/>
                  <a:gd name="T6" fmla="*/ 42 w 54"/>
                  <a:gd name="T7" fmla="*/ 45 h 50"/>
                  <a:gd name="T8" fmla="*/ 45 w 54"/>
                  <a:gd name="T9" fmla="*/ 11 h 50"/>
                  <a:gd name="T10" fmla="*/ 12 w 54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2" y="8"/>
                    </a:moveTo>
                    <a:cubicBezTo>
                      <a:pt x="1" y="16"/>
                      <a:pt x="0" y="31"/>
                      <a:pt x="8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9"/>
                      <a:pt x="42" y="45"/>
                    </a:cubicBezTo>
                    <a:cubicBezTo>
                      <a:pt x="52" y="37"/>
                      <a:pt x="54" y="22"/>
                      <a:pt x="45" y="11"/>
                    </a:cubicBezTo>
                    <a:cubicBezTo>
                      <a:pt x="37" y="2"/>
                      <a:pt x="21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8" name="Freeform 7277"/>
              <p:cNvSpPr>
                <a:spLocks/>
              </p:cNvSpPr>
              <p:nvPr/>
            </p:nvSpPr>
            <p:spPr bwMode="auto">
              <a:xfrm>
                <a:off x="28049" y="-8105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2 h 50"/>
                  <a:gd name="T6" fmla="*/ 24 w 51"/>
                  <a:gd name="T7" fmla="*/ 50 h 50"/>
                  <a:gd name="T8" fmla="*/ 39 w 51"/>
                  <a:gd name="T9" fmla="*/ 45 h 50"/>
                  <a:gd name="T10" fmla="*/ 42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9" name="Freeform 7278"/>
              <p:cNvSpPr>
                <a:spLocks/>
              </p:cNvSpPr>
              <p:nvPr/>
            </p:nvSpPr>
            <p:spPr bwMode="auto">
              <a:xfrm>
                <a:off x="28156" y="-7982"/>
                <a:ext cx="136" cy="133"/>
              </a:xfrm>
              <a:custGeom>
                <a:avLst/>
                <a:gdLst>
                  <a:gd name="T0" fmla="*/ 8 w 51"/>
                  <a:gd name="T1" fmla="*/ 9 h 50"/>
                  <a:gd name="T2" fmla="*/ 0 w 51"/>
                  <a:gd name="T3" fmla="*/ 25 h 50"/>
                  <a:gd name="T4" fmla="*/ 6 w 51"/>
                  <a:gd name="T5" fmla="*/ 42 h 50"/>
                  <a:gd name="T6" fmla="*/ 24 w 51"/>
                  <a:gd name="T7" fmla="*/ 50 h 50"/>
                  <a:gd name="T8" fmla="*/ 40 w 51"/>
                  <a:gd name="T9" fmla="*/ 45 h 50"/>
                  <a:gd name="T10" fmla="*/ 42 w 51"/>
                  <a:gd name="T11" fmla="*/ 11 h 50"/>
                  <a:gd name="T12" fmla="*/ 8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9"/>
                    </a:moveTo>
                    <a:cubicBezTo>
                      <a:pt x="4" y="13"/>
                      <a:pt x="1" y="19"/>
                      <a:pt x="0" y="25"/>
                    </a:cubicBezTo>
                    <a:cubicBezTo>
                      <a:pt x="0" y="31"/>
                      <a:pt x="2" y="38"/>
                      <a:pt x="6" y="42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0" name="Freeform 7279"/>
              <p:cNvSpPr>
                <a:spLocks/>
              </p:cNvSpPr>
              <p:nvPr/>
            </p:nvSpPr>
            <p:spPr bwMode="auto">
              <a:xfrm>
                <a:off x="28265" y="-7860"/>
                <a:ext cx="136" cy="134"/>
              </a:xfrm>
              <a:custGeom>
                <a:avLst/>
                <a:gdLst>
                  <a:gd name="T0" fmla="*/ 40 w 51"/>
                  <a:gd name="T1" fmla="*/ 44 h 50"/>
                  <a:gd name="T2" fmla="*/ 42 w 51"/>
                  <a:gd name="T3" fmla="*/ 10 h 50"/>
                  <a:gd name="T4" fmla="*/ 8 w 51"/>
                  <a:gd name="T5" fmla="*/ 8 h 50"/>
                  <a:gd name="T6" fmla="*/ 0 w 51"/>
                  <a:gd name="T7" fmla="*/ 25 h 50"/>
                  <a:gd name="T8" fmla="*/ 6 w 51"/>
                  <a:gd name="T9" fmla="*/ 42 h 50"/>
                  <a:gd name="T10" fmla="*/ 24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5"/>
                      <a:pt x="51" y="20"/>
                      <a:pt x="42" y="10"/>
                    </a:cubicBezTo>
                    <a:cubicBezTo>
                      <a:pt x="33" y="1"/>
                      <a:pt x="17" y="0"/>
                      <a:pt x="8" y="8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1" name="Freeform 7280"/>
              <p:cNvSpPr>
                <a:spLocks/>
              </p:cNvSpPr>
              <p:nvPr/>
            </p:nvSpPr>
            <p:spPr bwMode="auto">
              <a:xfrm>
                <a:off x="28369" y="-7740"/>
                <a:ext cx="136" cy="134"/>
              </a:xfrm>
              <a:custGeom>
                <a:avLst/>
                <a:gdLst>
                  <a:gd name="T0" fmla="*/ 43 w 51"/>
                  <a:gd name="T1" fmla="*/ 43 h 50"/>
                  <a:gd name="T2" fmla="*/ 51 w 51"/>
                  <a:gd name="T3" fmla="*/ 27 h 50"/>
                  <a:gd name="T4" fmla="*/ 44 w 51"/>
                  <a:gd name="T5" fmla="*/ 10 h 50"/>
                  <a:gd name="T6" fmla="*/ 10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3"/>
                    </a:moveTo>
                    <a:cubicBezTo>
                      <a:pt x="48" y="39"/>
                      <a:pt x="50" y="33"/>
                      <a:pt x="51" y="27"/>
                    </a:cubicBezTo>
                    <a:cubicBezTo>
                      <a:pt x="51" y="20"/>
                      <a:pt x="48" y="14"/>
                      <a:pt x="44" y="10"/>
                    </a:cubicBezTo>
                    <a:cubicBezTo>
                      <a:pt x="35" y="0"/>
                      <a:pt x="20" y="0"/>
                      <a:pt x="10" y="8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Freeform 7281"/>
              <p:cNvSpPr>
                <a:spLocks/>
              </p:cNvSpPr>
              <p:nvPr/>
            </p:nvSpPr>
            <p:spPr bwMode="auto">
              <a:xfrm>
                <a:off x="28489" y="-7622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Freeform 7282"/>
              <p:cNvSpPr>
                <a:spLocks/>
              </p:cNvSpPr>
              <p:nvPr/>
            </p:nvSpPr>
            <p:spPr bwMode="auto">
              <a:xfrm>
                <a:off x="28604" y="-7507"/>
                <a:ext cx="128" cy="133"/>
              </a:xfrm>
              <a:custGeom>
                <a:avLst/>
                <a:gdLst>
                  <a:gd name="T0" fmla="*/ 7 w 48"/>
                  <a:gd name="T1" fmla="*/ 10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10 h 50"/>
                  <a:gd name="T14" fmla="*/ 7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10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ubicBezTo>
                      <a:pt x="46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2" y="1"/>
                      <a:pt x="16" y="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Freeform 7283"/>
              <p:cNvSpPr>
                <a:spLocks/>
              </p:cNvSpPr>
              <p:nvPr/>
            </p:nvSpPr>
            <p:spPr bwMode="auto">
              <a:xfrm>
                <a:off x="18032" y="-8228"/>
                <a:ext cx="144" cy="134"/>
              </a:xfrm>
              <a:custGeom>
                <a:avLst/>
                <a:gdLst>
                  <a:gd name="T0" fmla="*/ 45 w 54"/>
                  <a:gd name="T1" fmla="*/ 42 h 50"/>
                  <a:gd name="T2" fmla="*/ 43 w 54"/>
                  <a:gd name="T3" fmla="*/ 8 h 50"/>
                  <a:gd name="T4" fmla="*/ 9 w 54"/>
                  <a:gd name="T5" fmla="*/ 11 h 50"/>
                  <a:gd name="T6" fmla="*/ 12 w 54"/>
                  <a:gd name="T7" fmla="*/ 45 h 50"/>
                  <a:gd name="T8" fmla="*/ 27 w 54"/>
                  <a:gd name="T9" fmla="*/ 50 h 50"/>
                  <a:gd name="T10" fmla="*/ 45 w 54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5" y="42"/>
                    </a:moveTo>
                    <a:cubicBezTo>
                      <a:pt x="54" y="32"/>
                      <a:pt x="53" y="16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2" y="36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5" name="Freeform 7284"/>
              <p:cNvSpPr>
                <a:spLocks/>
              </p:cNvSpPr>
              <p:nvPr/>
            </p:nvSpPr>
            <p:spPr bwMode="auto">
              <a:xfrm>
                <a:off x="18435" y="-8748"/>
                <a:ext cx="144" cy="136"/>
              </a:xfrm>
              <a:custGeom>
                <a:avLst/>
                <a:gdLst>
                  <a:gd name="T0" fmla="*/ 13 w 54"/>
                  <a:gd name="T1" fmla="*/ 46 h 51"/>
                  <a:gd name="T2" fmla="*/ 27 w 54"/>
                  <a:gd name="T3" fmla="*/ 51 h 51"/>
                  <a:gd name="T4" fmla="*/ 46 w 54"/>
                  <a:gd name="T5" fmla="*/ 41 h 51"/>
                  <a:gd name="T6" fmla="*/ 41 w 54"/>
                  <a:gd name="T7" fmla="*/ 8 h 51"/>
                  <a:gd name="T8" fmla="*/ 8 w 54"/>
                  <a:gd name="T9" fmla="*/ 13 h 51"/>
                  <a:gd name="T10" fmla="*/ 13 w 54"/>
                  <a:gd name="T1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46"/>
                    </a:moveTo>
                    <a:cubicBezTo>
                      <a:pt x="17" y="49"/>
                      <a:pt x="22" y="51"/>
                      <a:pt x="27" y="51"/>
                    </a:cubicBezTo>
                    <a:cubicBezTo>
                      <a:pt x="34" y="51"/>
                      <a:pt x="42" y="47"/>
                      <a:pt x="46" y="41"/>
                    </a:cubicBezTo>
                    <a:cubicBezTo>
                      <a:pt x="54" y="30"/>
                      <a:pt x="52" y="16"/>
                      <a:pt x="41" y="8"/>
                    </a:cubicBez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2" y="38"/>
                      <a:pt x="1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6" name="Freeform 7285"/>
              <p:cNvSpPr>
                <a:spLocks/>
              </p:cNvSpPr>
              <p:nvPr/>
            </p:nvSpPr>
            <p:spPr bwMode="auto">
              <a:xfrm>
                <a:off x="18629" y="-9018"/>
                <a:ext cx="136" cy="136"/>
              </a:xfrm>
              <a:custGeom>
                <a:avLst/>
                <a:gdLst>
                  <a:gd name="T0" fmla="*/ 44 w 51"/>
                  <a:gd name="T1" fmla="*/ 40 h 51"/>
                  <a:gd name="T2" fmla="*/ 38 w 51"/>
                  <a:gd name="T3" fmla="*/ 7 h 51"/>
                  <a:gd name="T4" fmla="*/ 5 w 51"/>
                  <a:gd name="T5" fmla="*/ 14 h 51"/>
                  <a:gd name="T6" fmla="*/ 1 w 51"/>
                  <a:gd name="T7" fmla="*/ 31 h 51"/>
                  <a:gd name="T8" fmla="*/ 11 w 51"/>
                  <a:gd name="T9" fmla="*/ 47 h 51"/>
                  <a:gd name="T10" fmla="*/ 24 w 51"/>
                  <a:gd name="T11" fmla="*/ 51 h 51"/>
                  <a:gd name="T12" fmla="*/ 44 w 51"/>
                  <a:gd name="T1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4" y="40"/>
                    </a:moveTo>
                    <a:cubicBezTo>
                      <a:pt x="51" y="30"/>
                      <a:pt x="49" y="15"/>
                      <a:pt x="38" y="7"/>
                    </a:cubicBez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5"/>
                      <a:pt x="1" y="31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7" name="Freeform 7286"/>
              <p:cNvSpPr>
                <a:spLocks/>
              </p:cNvSpPr>
              <p:nvPr/>
            </p:nvSpPr>
            <p:spPr bwMode="auto">
              <a:xfrm>
                <a:off x="20203" y="-15643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5 w 50"/>
                  <a:gd name="T7" fmla="*/ 49 h 49"/>
                  <a:gd name="T8" fmla="*/ 28 w 50"/>
                  <a:gd name="T9" fmla="*/ 49 h 49"/>
                  <a:gd name="T10" fmla="*/ 49 w 50"/>
                  <a:gd name="T11" fmla="*/ 22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8" name="Freeform 7287"/>
              <p:cNvSpPr>
                <a:spLocks/>
              </p:cNvSpPr>
              <p:nvPr/>
            </p:nvSpPr>
            <p:spPr bwMode="auto">
              <a:xfrm>
                <a:off x="20152" y="-15984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29 w 51"/>
                  <a:gd name="T3" fmla="*/ 49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29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9" name="Freeform 7288"/>
              <p:cNvSpPr>
                <a:spLocks/>
              </p:cNvSpPr>
              <p:nvPr/>
            </p:nvSpPr>
            <p:spPr bwMode="auto">
              <a:xfrm>
                <a:off x="25860" y="-16939"/>
                <a:ext cx="134" cy="133"/>
              </a:xfrm>
              <a:custGeom>
                <a:avLst/>
                <a:gdLst>
                  <a:gd name="T0" fmla="*/ 19 w 50"/>
                  <a:gd name="T1" fmla="*/ 49 h 50"/>
                  <a:gd name="T2" fmla="*/ 25 w 50"/>
                  <a:gd name="T3" fmla="*/ 50 h 50"/>
                  <a:gd name="T4" fmla="*/ 48 w 50"/>
                  <a:gd name="T5" fmla="*/ 32 h 50"/>
                  <a:gd name="T6" fmla="*/ 46 w 50"/>
                  <a:gd name="T7" fmla="*/ 14 h 50"/>
                  <a:gd name="T8" fmla="*/ 31 w 50"/>
                  <a:gd name="T9" fmla="*/ 3 h 50"/>
                  <a:gd name="T10" fmla="*/ 2 w 50"/>
                  <a:gd name="T11" fmla="*/ 20 h 50"/>
                  <a:gd name="T12" fmla="*/ 4 w 50"/>
                  <a:gd name="T13" fmla="*/ 38 h 50"/>
                  <a:gd name="T14" fmla="*/ 19 w 50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9" y="49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0" y="26"/>
                      <a:pt x="49" y="20"/>
                      <a:pt x="46" y="14"/>
                    </a:cubicBezTo>
                    <a:cubicBezTo>
                      <a:pt x="43" y="8"/>
                      <a:pt x="37" y="5"/>
                      <a:pt x="31" y="3"/>
                    </a:cubicBezTo>
                    <a:cubicBezTo>
                      <a:pt x="19" y="0"/>
                      <a:pt x="5" y="7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3"/>
                      <a:pt x="13" y="47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0" name="Freeform 7289"/>
              <p:cNvSpPr>
                <a:spLocks/>
              </p:cNvSpPr>
              <p:nvPr/>
            </p:nvSpPr>
            <p:spPr bwMode="auto">
              <a:xfrm>
                <a:off x="25815" y="-16777"/>
                <a:ext cx="141" cy="134"/>
              </a:xfrm>
              <a:custGeom>
                <a:avLst/>
                <a:gdLst>
                  <a:gd name="T0" fmla="*/ 21 w 53"/>
                  <a:gd name="T1" fmla="*/ 50 h 50"/>
                  <a:gd name="T2" fmla="*/ 27 w 53"/>
                  <a:gd name="T3" fmla="*/ 50 h 50"/>
                  <a:gd name="T4" fmla="*/ 50 w 53"/>
                  <a:gd name="T5" fmla="*/ 32 h 50"/>
                  <a:gd name="T6" fmla="*/ 32 w 53"/>
                  <a:gd name="T7" fmla="*/ 3 h 50"/>
                  <a:gd name="T8" fmla="*/ 4 w 53"/>
                  <a:gd name="T9" fmla="*/ 21 h 50"/>
                  <a:gd name="T10" fmla="*/ 21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1" y="50"/>
                    </a:moveTo>
                    <a:cubicBezTo>
                      <a:pt x="23" y="50"/>
                      <a:pt x="25" y="50"/>
                      <a:pt x="27" y="50"/>
                    </a:cubicBezTo>
                    <a:cubicBezTo>
                      <a:pt x="38" y="50"/>
                      <a:pt x="47" y="43"/>
                      <a:pt x="50" y="32"/>
                    </a:cubicBezTo>
                    <a:cubicBezTo>
                      <a:pt x="53" y="19"/>
                      <a:pt x="45" y="6"/>
                      <a:pt x="32" y="3"/>
                    </a:cubicBezTo>
                    <a:cubicBezTo>
                      <a:pt x="20" y="0"/>
                      <a:pt x="7" y="8"/>
                      <a:pt x="4" y="21"/>
                    </a:cubicBezTo>
                    <a:cubicBezTo>
                      <a:pt x="0" y="33"/>
                      <a:pt x="8" y="46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1" name="Freeform 7290"/>
              <p:cNvSpPr>
                <a:spLocks/>
              </p:cNvSpPr>
              <p:nvPr/>
            </p:nvSpPr>
            <p:spPr bwMode="auto">
              <a:xfrm>
                <a:off x="25652" y="-15939"/>
                <a:ext cx="139" cy="131"/>
              </a:xfrm>
              <a:custGeom>
                <a:avLst/>
                <a:gdLst>
                  <a:gd name="T0" fmla="*/ 2 w 52"/>
                  <a:gd name="T1" fmla="*/ 21 h 49"/>
                  <a:gd name="T2" fmla="*/ 22 w 52"/>
                  <a:gd name="T3" fmla="*/ 49 h 49"/>
                  <a:gd name="T4" fmla="*/ 26 w 52"/>
                  <a:gd name="T5" fmla="*/ 49 h 49"/>
                  <a:gd name="T6" fmla="*/ 50 w 52"/>
                  <a:gd name="T7" fmla="*/ 29 h 49"/>
                  <a:gd name="T8" fmla="*/ 30 w 52"/>
                  <a:gd name="T9" fmla="*/ 2 h 49"/>
                  <a:gd name="T10" fmla="*/ 2 w 52"/>
                  <a:gd name="T1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50" y="29"/>
                    </a:cubicBezTo>
                    <a:cubicBezTo>
                      <a:pt x="52" y="16"/>
                      <a:pt x="43" y="4"/>
                      <a:pt x="30" y="2"/>
                    </a:cubicBezTo>
                    <a:cubicBezTo>
                      <a:pt x="16" y="0"/>
                      <a:pt x="5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2" name="Freeform 7291"/>
              <p:cNvSpPr>
                <a:spLocks/>
              </p:cNvSpPr>
              <p:nvPr/>
            </p:nvSpPr>
            <p:spPr bwMode="auto">
              <a:xfrm>
                <a:off x="25628" y="-15771"/>
                <a:ext cx="136" cy="134"/>
              </a:xfrm>
              <a:custGeom>
                <a:avLst/>
                <a:gdLst>
                  <a:gd name="T0" fmla="*/ 29 w 51"/>
                  <a:gd name="T1" fmla="*/ 2 h 50"/>
                  <a:gd name="T2" fmla="*/ 2 w 51"/>
                  <a:gd name="T3" fmla="*/ 23 h 50"/>
                  <a:gd name="T4" fmla="*/ 23 w 51"/>
                  <a:gd name="T5" fmla="*/ 50 h 50"/>
                  <a:gd name="T6" fmla="*/ 26 w 51"/>
                  <a:gd name="T7" fmla="*/ 50 h 50"/>
                  <a:gd name="T8" fmla="*/ 50 w 51"/>
                  <a:gd name="T9" fmla="*/ 29 h 50"/>
                  <a:gd name="T10" fmla="*/ 29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9" y="2"/>
                    </a:moveTo>
                    <a:cubicBezTo>
                      <a:pt x="16" y="0"/>
                      <a:pt x="4" y="10"/>
                      <a:pt x="2" y="23"/>
                    </a:cubicBezTo>
                    <a:cubicBezTo>
                      <a:pt x="0" y="36"/>
                      <a:pt x="10" y="48"/>
                      <a:pt x="23" y="50"/>
                    </a:cubicBezTo>
                    <a:cubicBezTo>
                      <a:pt x="24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50" y="29"/>
                    </a:cubicBezTo>
                    <a:cubicBezTo>
                      <a:pt x="51" y="16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3" name="Freeform 7292"/>
              <p:cNvSpPr>
                <a:spLocks/>
              </p:cNvSpPr>
              <p:nvPr/>
            </p:nvSpPr>
            <p:spPr bwMode="auto">
              <a:xfrm>
                <a:off x="25610" y="-15597"/>
                <a:ext cx="133" cy="130"/>
              </a:xfrm>
              <a:custGeom>
                <a:avLst/>
                <a:gdLst>
                  <a:gd name="T0" fmla="*/ 28 w 50"/>
                  <a:gd name="T1" fmla="*/ 1 h 49"/>
                  <a:gd name="T2" fmla="*/ 1 w 50"/>
                  <a:gd name="T3" fmla="*/ 22 h 49"/>
                  <a:gd name="T4" fmla="*/ 6 w 50"/>
                  <a:gd name="T5" fmla="*/ 40 h 49"/>
                  <a:gd name="T6" fmla="*/ 22 w 50"/>
                  <a:gd name="T7" fmla="*/ 49 h 49"/>
                  <a:gd name="T8" fmla="*/ 25 w 50"/>
                  <a:gd name="T9" fmla="*/ 49 h 49"/>
                  <a:gd name="T10" fmla="*/ 49 w 50"/>
                  <a:gd name="T11" fmla="*/ 28 h 49"/>
                  <a:gd name="T12" fmla="*/ 28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8" y="1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" name="Freeform 7293"/>
              <p:cNvSpPr>
                <a:spLocks/>
              </p:cNvSpPr>
              <p:nvPr/>
            </p:nvSpPr>
            <p:spPr bwMode="auto">
              <a:xfrm>
                <a:off x="25556" y="-14904"/>
                <a:ext cx="128" cy="128"/>
              </a:xfrm>
              <a:custGeom>
                <a:avLst/>
                <a:gdLst>
                  <a:gd name="T0" fmla="*/ 25 w 48"/>
                  <a:gd name="T1" fmla="*/ 0 h 48"/>
                  <a:gd name="T2" fmla="*/ 24 w 48"/>
                  <a:gd name="T3" fmla="*/ 0 h 48"/>
                  <a:gd name="T4" fmla="*/ 0 w 48"/>
                  <a:gd name="T5" fmla="*/ 23 h 48"/>
                  <a:gd name="T6" fmla="*/ 6 w 48"/>
                  <a:gd name="T7" fmla="*/ 40 h 48"/>
                  <a:gd name="T8" fmla="*/ 22 w 48"/>
                  <a:gd name="T9" fmla="*/ 48 h 48"/>
                  <a:gd name="T10" fmla="*/ 24 w 48"/>
                  <a:gd name="T11" fmla="*/ 48 h 48"/>
                  <a:gd name="T12" fmla="*/ 48 w 48"/>
                  <a:gd name="T13" fmla="*/ 25 h 48"/>
                  <a:gd name="T14" fmla="*/ 41 w 48"/>
                  <a:gd name="T15" fmla="*/ 8 h 48"/>
                  <a:gd name="T16" fmla="*/ 25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1" y="8"/>
                    </a:cubicBezTo>
                    <a:cubicBezTo>
                      <a:pt x="37" y="3"/>
                      <a:pt x="31" y="1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" name="Freeform 7294"/>
              <p:cNvSpPr>
                <a:spLocks/>
              </p:cNvSpPr>
              <p:nvPr/>
            </p:nvSpPr>
            <p:spPr bwMode="auto">
              <a:xfrm>
                <a:off x="25548" y="-14728"/>
                <a:ext cx="128" cy="126"/>
              </a:xfrm>
              <a:custGeom>
                <a:avLst/>
                <a:gdLst>
                  <a:gd name="T0" fmla="*/ 7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42 w 48"/>
                  <a:gd name="T9" fmla="*/ 7 h 47"/>
                  <a:gd name="T10" fmla="*/ 24 w 48"/>
                  <a:gd name="T11" fmla="*/ 0 h 47"/>
                  <a:gd name="T12" fmla="*/ 0 w 48"/>
                  <a:gd name="T13" fmla="*/ 23 h 47"/>
                  <a:gd name="T14" fmla="*/ 7 w 48"/>
                  <a:gd name="T15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7" y="40"/>
                    </a:move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" name="Freeform 7295"/>
              <p:cNvSpPr>
                <a:spLocks/>
              </p:cNvSpPr>
              <p:nvPr/>
            </p:nvSpPr>
            <p:spPr bwMode="auto">
              <a:xfrm>
                <a:off x="25546" y="-14551"/>
                <a:ext cx="128" cy="125"/>
              </a:xfrm>
              <a:custGeom>
                <a:avLst/>
                <a:gdLst>
                  <a:gd name="T0" fmla="*/ 7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24 w 48"/>
                  <a:gd name="T9" fmla="*/ 0 h 47"/>
                  <a:gd name="T10" fmla="*/ 0 w 48"/>
                  <a:gd name="T11" fmla="*/ 23 h 47"/>
                  <a:gd name="T12" fmla="*/ 7 w 48"/>
                  <a:gd name="T13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7" y="40"/>
                    </a:move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7" name="Oval 7296"/>
              <p:cNvSpPr>
                <a:spLocks noChangeArrowheads="1"/>
              </p:cNvSpPr>
              <p:nvPr/>
            </p:nvSpPr>
            <p:spPr bwMode="auto">
              <a:xfrm>
                <a:off x="25546" y="-14375"/>
                <a:ext cx="128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8" name="Freeform 7297"/>
              <p:cNvSpPr>
                <a:spLocks/>
              </p:cNvSpPr>
              <p:nvPr/>
            </p:nvSpPr>
            <p:spPr bwMode="auto">
              <a:xfrm>
                <a:off x="25548" y="-14199"/>
                <a:ext cx="128" cy="125"/>
              </a:xfrm>
              <a:custGeom>
                <a:avLst/>
                <a:gdLst>
                  <a:gd name="T0" fmla="*/ 23 w 48"/>
                  <a:gd name="T1" fmla="*/ 0 h 47"/>
                  <a:gd name="T2" fmla="*/ 6 w 48"/>
                  <a:gd name="T3" fmla="*/ 7 h 47"/>
                  <a:gd name="T4" fmla="*/ 0 w 48"/>
                  <a:gd name="T5" fmla="*/ 24 h 47"/>
                  <a:gd name="T6" fmla="*/ 24 w 48"/>
                  <a:gd name="T7" fmla="*/ 47 h 47"/>
                  <a:gd name="T8" fmla="*/ 24 w 48"/>
                  <a:gd name="T9" fmla="*/ 47 h 47"/>
                  <a:gd name="T10" fmla="*/ 48 w 48"/>
                  <a:gd name="T11" fmla="*/ 23 h 47"/>
                  <a:gd name="T12" fmla="*/ 23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3" y="0"/>
                    </a:moveTo>
                    <a:cubicBezTo>
                      <a:pt x="17" y="0"/>
                      <a:pt x="11" y="2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9" name="Freeform 7298"/>
              <p:cNvSpPr>
                <a:spLocks/>
              </p:cNvSpPr>
              <p:nvPr/>
            </p:nvSpPr>
            <p:spPr bwMode="auto">
              <a:xfrm>
                <a:off x="25551" y="-14023"/>
                <a:ext cx="131" cy="125"/>
              </a:xfrm>
              <a:custGeom>
                <a:avLst/>
                <a:gdLst>
                  <a:gd name="T0" fmla="*/ 25 w 49"/>
                  <a:gd name="T1" fmla="*/ 47 h 47"/>
                  <a:gd name="T2" fmla="*/ 26 w 49"/>
                  <a:gd name="T3" fmla="*/ 47 h 47"/>
                  <a:gd name="T4" fmla="*/ 49 w 49"/>
                  <a:gd name="T5" fmla="*/ 23 h 47"/>
                  <a:gd name="T6" fmla="*/ 24 w 49"/>
                  <a:gd name="T7" fmla="*/ 0 h 47"/>
                  <a:gd name="T8" fmla="*/ 24 w 49"/>
                  <a:gd name="T9" fmla="*/ 0 h 47"/>
                  <a:gd name="T10" fmla="*/ 1 w 49"/>
                  <a:gd name="T11" fmla="*/ 24 h 47"/>
                  <a:gd name="T12" fmla="*/ 25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0" name="Freeform 7299"/>
              <p:cNvSpPr>
                <a:spLocks/>
              </p:cNvSpPr>
              <p:nvPr/>
            </p:nvSpPr>
            <p:spPr bwMode="auto">
              <a:xfrm>
                <a:off x="25559" y="-13850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1" name="Freeform 7300"/>
              <p:cNvSpPr>
                <a:spLocks/>
              </p:cNvSpPr>
              <p:nvPr/>
            </p:nvSpPr>
            <p:spPr bwMode="auto">
              <a:xfrm>
                <a:off x="25572" y="-13679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0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8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2"/>
                      <a:pt x="10" y="5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9" y="48"/>
                      <a:pt x="49" y="37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2" name="Freeform 7301"/>
              <p:cNvSpPr>
                <a:spLocks/>
              </p:cNvSpPr>
              <p:nvPr/>
            </p:nvSpPr>
            <p:spPr bwMode="auto">
              <a:xfrm>
                <a:off x="25586" y="-13506"/>
                <a:ext cx="130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8 w 49"/>
                  <a:gd name="T9" fmla="*/ 23 h 49"/>
                  <a:gd name="T10" fmla="*/ 23 w 49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9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3" name="Freeform 7302"/>
              <p:cNvSpPr>
                <a:spLocks/>
              </p:cNvSpPr>
              <p:nvPr/>
            </p:nvSpPr>
            <p:spPr bwMode="auto">
              <a:xfrm>
                <a:off x="25604" y="-13335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6 w 49"/>
                  <a:gd name="T9" fmla="*/ 49 h 49"/>
                  <a:gd name="T10" fmla="*/ 48 w 49"/>
                  <a:gd name="T11" fmla="*/ 23 h 49"/>
                  <a:gd name="T12" fmla="*/ 22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1" y="15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6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4" name="Freeform 7303"/>
              <p:cNvSpPr>
                <a:spLocks/>
              </p:cNvSpPr>
              <p:nvPr/>
            </p:nvSpPr>
            <p:spPr bwMode="auto">
              <a:xfrm>
                <a:off x="25623" y="-13164"/>
                <a:ext cx="133" cy="133"/>
              </a:xfrm>
              <a:custGeom>
                <a:avLst/>
                <a:gdLst>
                  <a:gd name="T0" fmla="*/ 22 w 50"/>
                  <a:gd name="T1" fmla="*/ 2 h 50"/>
                  <a:gd name="T2" fmla="*/ 6 w 50"/>
                  <a:gd name="T3" fmla="*/ 11 h 50"/>
                  <a:gd name="T4" fmla="*/ 1 w 50"/>
                  <a:gd name="T5" fmla="*/ 29 h 50"/>
                  <a:gd name="T6" fmla="*/ 25 w 50"/>
                  <a:gd name="T7" fmla="*/ 50 h 50"/>
                  <a:gd name="T8" fmla="*/ 27 w 50"/>
                  <a:gd name="T9" fmla="*/ 49 h 50"/>
                  <a:gd name="T10" fmla="*/ 48 w 50"/>
                  <a:gd name="T11" fmla="*/ 23 h 50"/>
                  <a:gd name="T12" fmla="*/ 22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1"/>
                      <a:pt x="13" y="50"/>
                      <a:pt x="25" y="50"/>
                    </a:cubicBezTo>
                    <a:cubicBezTo>
                      <a:pt x="26" y="50"/>
                      <a:pt x="26" y="49"/>
                      <a:pt x="27" y="49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5" name="Freeform 7304"/>
              <p:cNvSpPr>
                <a:spLocks/>
              </p:cNvSpPr>
              <p:nvPr/>
            </p:nvSpPr>
            <p:spPr bwMode="auto">
              <a:xfrm>
                <a:off x="25644" y="-12993"/>
                <a:ext cx="134" cy="130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6" name="Freeform 7305"/>
              <p:cNvSpPr>
                <a:spLocks/>
              </p:cNvSpPr>
              <p:nvPr/>
            </p:nvSpPr>
            <p:spPr bwMode="auto">
              <a:xfrm>
                <a:off x="26130" y="-11032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35 w 52"/>
                  <a:gd name="T3" fmla="*/ 49 h 51"/>
                  <a:gd name="T4" fmla="*/ 48 w 52"/>
                  <a:gd name="T5" fmla="*/ 37 h 51"/>
                  <a:gd name="T6" fmla="*/ 49 w 52"/>
                  <a:gd name="T7" fmla="*/ 19 h 51"/>
                  <a:gd name="T8" fmla="*/ 19 w 52"/>
                  <a:gd name="T9" fmla="*/ 4 h 51"/>
                  <a:gd name="T10" fmla="*/ 4 w 52"/>
                  <a:gd name="T11" fmla="*/ 35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0" y="51"/>
                      <a:pt x="32" y="50"/>
                      <a:pt x="35" y="49"/>
                    </a:cubicBezTo>
                    <a:cubicBezTo>
                      <a:pt x="41" y="47"/>
                      <a:pt x="46" y="43"/>
                      <a:pt x="48" y="37"/>
                    </a:cubicBezTo>
                    <a:cubicBezTo>
                      <a:pt x="51" y="31"/>
                      <a:pt x="52" y="25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ubicBezTo>
                      <a:pt x="6" y="9"/>
                      <a:pt x="0" y="22"/>
                      <a:pt x="4" y="35"/>
                    </a:cubicBezTo>
                    <a:cubicBezTo>
                      <a:pt x="8" y="44"/>
                      <a:pt x="17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7" name="Freeform 7306"/>
              <p:cNvSpPr>
                <a:spLocks/>
              </p:cNvSpPr>
              <p:nvPr/>
            </p:nvSpPr>
            <p:spPr bwMode="auto">
              <a:xfrm>
                <a:off x="26450" y="-10264"/>
                <a:ext cx="130" cy="136"/>
              </a:xfrm>
              <a:custGeom>
                <a:avLst/>
                <a:gdLst>
                  <a:gd name="T0" fmla="*/ 3 w 49"/>
                  <a:gd name="T1" fmla="*/ 18 h 51"/>
                  <a:gd name="T2" fmla="*/ 3 w 49"/>
                  <a:gd name="T3" fmla="*/ 37 h 51"/>
                  <a:gd name="T4" fmla="*/ 25 w 49"/>
                  <a:gd name="T5" fmla="*/ 51 h 51"/>
                  <a:gd name="T6" fmla="*/ 35 w 49"/>
                  <a:gd name="T7" fmla="*/ 48 h 51"/>
                  <a:gd name="T8" fmla="*/ 47 w 49"/>
                  <a:gd name="T9" fmla="*/ 35 h 51"/>
                  <a:gd name="T10" fmla="*/ 47 w 49"/>
                  <a:gd name="T11" fmla="*/ 17 h 51"/>
                  <a:gd name="T12" fmla="*/ 15 w 49"/>
                  <a:gd name="T13" fmla="*/ 5 h 51"/>
                  <a:gd name="T14" fmla="*/ 3 w 49"/>
                  <a:gd name="T1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8"/>
                    </a:moveTo>
                    <a:cubicBezTo>
                      <a:pt x="0" y="24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8"/>
                    </a:cubicBezTo>
                    <a:cubicBezTo>
                      <a:pt x="40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7" y="17"/>
                    </a:cubicBezTo>
                    <a:cubicBezTo>
                      <a:pt x="41" y="5"/>
                      <a:pt x="27" y="0"/>
                      <a:pt x="15" y="5"/>
                    </a:cubicBezTo>
                    <a:cubicBezTo>
                      <a:pt x="9" y="8"/>
                      <a:pt x="5" y="12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8" name="Freeform 7307"/>
              <p:cNvSpPr>
                <a:spLocks/>
              </p:cNvSpPr>
              <p:nvPr/>
            </p:nvSpPr>
            <p:spPr bwMode="auto">
              <a:xfrm>
                <a:off x="26514" y="-10114"/>
                <a:ext cx="143" cy="136"/>
              </a:xfrm>
              <a:custGeom>
                <a:avLst/>
                <a:gdLst>
                  <a:gd name="T0" fmla="*/ 17 w 54"/>
                  <a:gd name="T1" fmla="*/ 5 h 51"/>
                  <a:gd name="T2" fmla="*/ 6 w 54"/>
                  <a:gd name="T3" fmla="*/ 37 h 51"/>
                  <a:gd name="T4" fmla="*/ 27 w 54"/>
                  <a:gd name="T5" fmla="*/ 51 h 51"/>
                  <a:gd name="T6" fmla="*/ 37 w 54"/>
                  <a:gd name="T7" fmla="*/ 48 h 51"/>
                  <a:gd name="T8" fmla="*/ 49 w 54"/>
                  <a:gd name="T9" fmla="*/ 17 h 51"/>
                  <a:gd name="T10" fmla="*/ 17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10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8"/>
                    </a:cubicBezTo>
                    <a:cubicBezTo>
                      <a:pt x="49" y="43"/>
                      <a:pt x="54" y="28"/>
                      <a:pt x="49" y="17"/>
                    </a:cubicBezTo>
                    <a:cubicBezTo>
                      <a:pt x="43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9" name="Freeform 7308"/>
              <p:cNvSpPr>
                <a:spLocks/>
              </p:cNvSpPr>
              <p:nvPr/>
            </p:nvSpPr>
            <p:spPr bwMode="auto">
              <a:xfrm>
                <a:off x="26586" y="-9968"/>
                <a:ext cx="138" cy="137"/>
              </a:xfrm>
              <a:custGeom>
                <a:avLst/>
                <a:gdLst>
                  <a:gd name="T0" fmla="*/ 17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8 w 52"/>
                  <a:gd name="T7" fmla="*/ 49 h 51"/>
                  <a:gd name="T8" fmla="*/ 50 w 52"/>
                  <a:gd name="T9" fmla="*/ 35 h 51"/>
                  <a:gd name="T10" fmla="*/ 49 w 52"/>
                  <a:gd name="T11" fmla="*/ 17 h 51"/>
                  <a:gd name="T12" fmla="*/ 17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9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7"/>
                    </a:cubicBezTo>
                    <a:cubicBezTo>
                      <a:pt x="43" y="5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0" name="Freeform 7309"/>
              <p:cNvSpPr>
                <a:spLocks/>
              </p:cNvSpPr>
              <p:nvPr/>
            </p:nvSpPr>
            <p:spPr bwMode="auto">
              <a:xfrm>
                <a:off x="26660" y="-9821"/>
                <a:ext cx="139" cy="136"/>
              </a:xfrm>
              <a:custGeom>
                <a:avLst/>
                <a:gdLst>
                  <a:gd name="T0" fmla="*/ 6 w 52"/>
                  <a:gd name="T1" fmla="*/ 38 h 51"/>
                  <a:gd name="T2" fmla="*/ 28 w 52"/>
                  <a:gd name="T3" fmla="*/ 51 h 51"/>
                  <a:gd name="T4" fmla="*/ 39 w 52"/>
                  <a:gd name="T5" fmla="*/ 49 h 51"/>
                  <a:gd name="T6" fmla="*/ 50 w 52"/>
                  <a:gd name="T7" fmla="*/ 35 h 51"/>
                  <a:gd name="T8" fmla="*/ 49 w 52"/>
                  <a:gd name="T9" fmla="*/ 16 h 51"/>
                  <a:gd name="T10" fmla="*/ 17 w 52"/>
                  <a:gd name="T11" fmla="*/ 6 h 51"/>
                  <a:gd name="T12" fmla="*/ 6 w 52"/>
                  <a:gd name="T13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38"/>
                    </a:move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9" y="49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6"/>
                    </a:cubicBezTo>
                    <a:cubicBezTo>
                      <a:pt x="43" y="5"/>
                      <a:pt x="28" y="0"/>
                      <a:pt x="17" y="6"/>
                    </a:cubicBezTo>
                    <a:cubicBezTo>
                      <a:pt x="5" y="12"/>
                      <a:pt x="0" y="27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1" name="Freeform 7310"/>
              <p:cNvSpPr>
                <a:spLocks/>
              </p:cNvSpPr>
              <p:nvPr/>
            </p:nvSpPr>
            <p:spPr bwMode="auto">
              <a:xfrm>
                <a:off x="26737" y="-9674"/>
                <a:ext cx="147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8 h 51"/>
                  <a:gd name="T4" fmla="*/ 28 w 55"/>
                  <a:gd name="T5" fmla="*/ 51 h 51"/>
                  <a:gd name="T6" fmla="*/ 39 w 55"/>
                  <a:gd name="T7" fmla="*/ 48 h 51"/>
                  <a:gd name="T8" fmla="*/ 49 w 55"/>
                  <a:gd name="T9" fmla="*/ 16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5" y="12"/>
                      <a:pt x="0" y="27"/>
                      <a:pt x="7" y="38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5" y="50"/>
                      <a:pt x="39" y="48"/>
                    </a:cubicBezTo>
                    <a:cubicBezTo>
                      <a:pt x="51" y="42"/>
                      <a:pt x="55" y="27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2" name="Freeform 7311"/>
              <p:cNvSpPr>
                <a:spLocks/>
              </p:cNvSpPr>
              <p:nvPr/>
            </p:nvSpPr>
            <p:spPr bwMode="auto">
              <a:xfrm>
                <a:off x="26825" y="-9530"/>
                <a:ext cx="131" cy="136"/>
              </a:xfrm>
              <a:custGeom>
                <a:avLst/>
                <a:gdLst>
                  <a:gd name="T0" fmla="*/ 13 w 49"/>
                  <a:gd name="T1" fmla="*/ 6 h 51"/>
                  <a:gd name="T2" fmla="*/ 2 w 49"/>
                  <a:gd name="T3" fmla="*/ 20 h 51"/>
                  <a:gd name="T4" fmla="*/ 4 w 49"/>
                  <a:gd name="T5" fmla="*/ 38 h 51"/>
                  <a:gd name="T6" fmla="*/ 25 w 49"/>
                  <a:gd name="T7" fmla="*/ 51 h 51"/>
                  <a:gd name="T8" fmla="*/ 36 w 49"/>
                  <a:gd name="T9" fmla="*/ 48 h 51"/>
                  <a:gd name="T10" fmla="*/ 47 w 49"/>
                  <a:gd name="T11" fmla="*/ 33 h 51"/>
                  <a:gd name="T12" fmla="*/ 45 w 49"/>
                  <a:gd name="T13" fmla="*/ 15 h 51"/>
                  <a:gd name="T14" fmla="*/ 13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6"/>
                    </a:moveTo>
                    <a:cubicBezTo>
                      <a:pt x="7" y="9"/>
                      <a:pt x="3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4"/>
                      <a:pt x="46" y="39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3" name="Freeform 7312"/>
              <p:cNvSpPr>
                <a:spLocks/>
              </p:cNvSpPr>
              <p:nvPr/>
            </p:nvSpPr>
            <p:spPr bwMode="auto">
              <a:xfrm>
                <a:off x="26908" y="-9389"/>
                <a:ext cx="131" cy="137"/>
              </a:xfrm>
              <a:custGeom>
                <a:avLst/>
                <a:gdLst>
                  <a:gd name="T0" fmla="*/ 12 w 49"/>
                  <a:gd name="T1" fmla="*/ 6 h 51"/>
                  <a:gd name="T2" fmla="*/ 1 w 49"/>
                  <a:gd name="T3" fmla="*/ 21 h 51"/>
                  <a:gd name="T4" fmla="*/ 4 w 49"/>
                  <a:gd name="T5" fmla="*/ 39 h 51"/>
                  <a:gd name="T6" fmla="*/ 24 w 49"/>
                  <a:gd name="T7" fmla="*/ 51 h 51"/>
                  <a:gd name="T8" fmla="*/ 36 w 49"/>
                  <a:gd name="T9" fmla="*/ 48 h 51"/>
                  <a:gd name="T10" fmla="*/ 47 w 49"/>
                  <a:gd name="T11" fmla="*/ 33 h 51"/>
                  <a:gd name="T12" fmla="*/ 45 w 49"/>
                  <a:gd name="T13" fmla="*/ 15 h 51"/>
                  <a:gd name="T14" fmla="*/ 12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6"/>
                    </a:move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0" y="34"/>
                      <a:pt x="4" y="39"/>
                    </a:cubicBezTo>
                    <a:cubicBezTo>
                      <a:pt x="8" y="46"/>
                      <a:pt x="16" y="51"/>
                      <a:pt x="24" y="51"/>
                    </a:cubicBezTo>
                    <a:cubicBezTo>
                      <a:pt x="28" y="51"/>
                      <a:pt x="33" y="50"/>
                      <a:pt x="36" y="48"/>
                    </a:cubicBezTo>
                    <a:cubicBezTo>
                      <a:pt x="42" y="45"/>
                      <a:pt x="46" y="39"/>
                      <a:pt x="47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4" name="Freeform 7313"/>
              <p:cNvSpPr>
                <a:spLocks/>
              </p:cNvSpPr>
              <p:nvPr/>
            </p:nvSpPr>
            <p:spPr bwMode="auto">
              <a:xfrm>
                <a:off x="26985" y="-9247"/>
                <a:ext cx="144" cy="136"/>
              </a:xfrm>
              <a:custGeom>
                <a:avLst/>
                <a:gdLst>
                  <a:gd name="T0" fmla="*/ 15 w 54"/>
                  <a:gd name="T1" fmla="*/ 6 h 51"/>
                  <a:gd name="T2" fmla="*/ 6 w 54"/>
                  <a:gd name="T3" fmla="*/ 39 h 51"/>
                  <a:gd name="T4" fmla="*/ 27 w 54"/>
                  <a:gd name="T5" fmla="*/ 51 h 51"/>
                  <a:gd name="T6" fmla="*/ 39 w 54"/>
                  <a:gd name="T7" fmla="*/ 47 h 51"/>
                  <a:gd name="T8" fmla="*/ 47 w 54"/>
                  <a:gd name="T9" fmla="*/ 15 h 51"/>
                  <a:gd name="T10" fmla="*/ 15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6"/>
                    </a:moveTo>
                    <a:cubicBezTo>
                      <a:pt x="3" y="13"/>
                      <a:pt x="0" y="28"/>
                      <a:pt x="6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39" y="47"/>
                    </a:cubicBezTo>
                    <a:cubicBezTo>
                      <a:pt x="51" y="41"/>
                      <a:pt x="54" y="26"/>
                      <a:pt x="47" y="15"/>
                    </a:cubicBezTo>
                    <a:cubicBezTo>
                      <a:pt x="41" y="4"/>
                      <a:pt x="25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5" name="Freeform 7314"/>
              <p:cNvSpPr>
                <a:spLocks/>
              </p:cNvSpPr>
              <p:nvPr/>
            </p:nvSpPr>
            <p:spPr bwMode="auto">
              <a:xfrm>
                <a:off x="27079" y="-9108"/>
                <a:ext cx="138" cy="136"/>
              </a:xfrm>
              <a:custGeom>
                <a:avLst/>
                <a:gdLst>
                  <a:gd name="T0" fmla="*/ 12 w 52"/>
                  <a:gd name="T1" fmla="*/ 7 h 51"/>
                  <a:gd name="T2" fmla="*/ 1 w 52"/>
                  <a:gd name="T3" fmla="*/ 22 h 51"/>
                  <a:gd name="T4" fmla="*/ 4 w 52"/>
                  <a:gd name="T5" fmla="*/ 40 h 51"/>
                  <a:gd name="T6" fmla="*/ 24 w 52"/>
                  <a:gd name="T7" fmla="*/ 51 h 51"/>
                  <a:gd name="T8" fmla="*/ 37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0"/>
                      <a:pt x="52" y="26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6" name="Freeform 7315"/>
              <p:cNvSpPr>
                <a:spLocks/>
              </p:cNvSpPr>
              <p:nvPr/>
            </p:nvSpPr>
            <p:spPr bwMode="auto">
              <a:xfrm>
                <a:off x="27167" y="-8970"/>
                <a:ext cx="138" cy="136"/>
              </a:xfrm>
              <a:custGeom>
                <a:avLst/>
                <a:gdLst>
                  <a:gd name="T0" fmla="*/ 12 w 52"/>
                  <a:gd name="T1" fmla="*/ 7 h 51"/>
                  <a:gd name="T2" fmla="*/ 1 w 52"/>
                  <a:gd name="T3" fmla="*/ 22 h 51"/>
                  <a:gd name="T4" fmla="*/ 5 w 52"/>
                  <a:gd name="T5" fmla="*/ 40 h 51"/>
                  <a:gd name="T6" fmla="*/ 25 w 52"/>
                  <a:gd name="T7" fmla="*/ 51 h 51"/>
                  <a:gd name="T8" fmla="*/ 38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49"/>
                      <a:pt x="38" y="47"/>
                    </a:cubicBezTo>
                    <a:cubicBezTo>
                      <a:pt x="49" y="40"/>
                      <a:pt x="52" y="25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7" name="Freeform 7316"/>
              <p:cNvSpPr>
                <a:spLocks/>
              </p:cNvSpPr>
              <p:nvPr/>
            </p:nvSpPr>
            <p:spPr bwMode="auto">
              <a:xfrm>
                <a:off x="27257" y="-8834"/>
                <a:ext cx="131" cy="137"/>
              </a:xfrm>
              <a:custGeom>
                <a:avLst/>
                <a:gdLst>
                  <a:gd name="T0" fmla="*/ 12 w 49"/>
                  <a:gd name="T1" fmla="*/ 7 h 51"/>
                  <a:gd name="T2" fmla="*/ 1 w 49"/>
                  <a:gd name="T3" fmla="*/ 22 h 51"/>
                  <a:gd name="T4" fmla="*/ 5 w 49"/>
                  <a:gd name="T5" fmla="*/ 40 h 51"/>
                  <a:gd name="T6" fmla="*/ 25 w 49"/>
                  <a:gd name="T7" fmla="*/ 51 h 51"/>
                  <a:gd name="T8" fmla="*/ 38 w 49"/>
                  <a:gd name="T9" fmla="*/ 47 h 51"/>
                  <a:gd name="T10" fmla="*/ 48 w 49"/>
                  <a:gd name="T11" fmla="*/ 31 h 51"/>
                  <a:gd name="T12" fmla="*/ 45 w 49"/>
                  <a:gd name="T13" fmla="*/ 13 h 51"/>
                  <a:gd name="T14" fmla="*/ 12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2" y="7"/>
                    </a:moveTo>
                    <a:cubicBezTo>
                      <a:pt x="6" y="11"/>
                      <a:pt x="3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3" y="43"/>
                      <a:pt x="47" y="38"/>
                      <a:pt x="48" y="31"/>
                    </a:cubicBezTo>
                    <a:cubicBezTo>
                      <a:pt x="49" y="25"/>
                      <a:pt x="48" y="19"/>
                      <a:pt x="45" y="13"/>
                    </a:cubicBezTo>
                    <a:cubicBezTo>
                      <a:pt x="38" y="3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8" name="Freeform 7317"/>
              <p:cNvSpPr>
                <a:spLocks/>
              </p:cNvSpPr>
              <p:nvPr/>
            </p:nvSpPr>
            <p:spPr bwMode="auto">
              <a:xfrm>
                <a:off x="27351" y="-8700"/>
                <a:ext cx="138" cy="136"/>
              </a:xfrm>
              <a:custGeom>
                <a:avLst/>
                <a:gdLst>
                  <a:gd name="T0" fmla="*/ 44 w 52"/>
                  <a:gd name="T1" fmla="*/ 14 h 51"/>
                  <a:gd name="T2" fmla="*/ 11 w 52"/>
                  <a:gd name="T3" fmla="*/ 8 h 51"/>
                  <a:gd name="T4" fmla="*/ 1 w 52"/>
                  <a:gd name="T5" fmla="*/ 23 h 51"/>
                  <a:gd name="T6" fmla="*/ 5 w 52"/>
                  <a:gd name="T7" fmla="*/ 41 h 51"/>
                  <a:gd name="T8" fmla="*/ 25 w 52"/>
                  <a:gd name="T9" fmla="*/ 51 h 51"/>
                  <a:gd name="T10" fmla="*/ 38 w 52"/>
                  <a:gd name="T11" fmla="*/ 47 h 51"/>
                  <a:gd name="T12" fmla="*/ 44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4" y="14"/>
                    </a:moveTo>
                    <a:cubicBezTo>
                      <a:pt x="37" y="3"/>
                      <a:pt x="22" y="0"/>
                      <a:pt x="11" y="8"/>
                    </a:cubicBez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50"/>
                      <a:pt x="38" y="47"/>
                    </a:cubicBezTo>
                    <a:cubicBezTo>
                      <a:pt x="49" y="39"/>
                      <a:pt x="52" y="24"/>
                      <a:pt x="4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9" name="Freeform 7318"/>
              <p:cNvSpPr>
                <a:spLocks/>
              </p:cNvSpPr>
              <p:nvPr/>
            </p:nvSpPr>
            <p:spPr bwMode="auto">
              <a:xfrm>
                <a:off x="27441" y="-8567"/>
                <a:ext cx="136" cy="136"/>
              </a:xfrm>
              <a:custGeom>
                <a:avLst/>
                <a:gdLst>
                  <a:gd name="T0" fmla="*/ 50 w 51"/>
                  <a:gd name="T1" fmla="*/ 31 h 51"/>
                  <a:gd name="T2" fmla="*/ 46 w 51"/>
                  <a:gd name="T3" fmla="*/ 13 h 51"/>
                  <a:gd name="T4" fmla="*/ 13 w 51"/>
                  <a:gd name="T5" fmla="*/ 8 h 51"/>
                  <a:gd name="T6" fmla="*/ 7 w 51"/>
                  <a:gd name="T7" fmla="*/ 41 h 51"/>
                  <a:gd name="T8" fmla="*/ 27 w 51"/>
                  <a:gd name="T9" fmla="*/ 51 h 51"/>
                  <a:gd name="T10" fmla="*/ 41 w 51"/>
                  <a:gd name="T11" fmla="*/ 46 h 51"/>
                  <a:gd name="T12" fmla="*/ 50 w 51"/>
                  <a:gd name="T13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50" y="31"/>
                    </a:moveTo>
                    <a:cubicBezTo>
                      <a:pt x="51" y="25"/>
                      <a:pt x="50" y="18"/>
                      <a:pt x="46" y="13"/>
                    </a:cubicBezTo>
                    <a:cubicBezTo>
                      <a:pt x="39" y="3"/>
                      <a:pt x="23" y="0"/>
                      <a:pt x="13" y="8"/>
                    </a:cubicBezTo>
                    <a:cubicBezTo>
                      <a:pt x="2" y="15"/>
                      <a:pt x="0" y="30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1" y="46"/>
                    </a:cubicBezTo>
                    <a:cubicBezTo>
                      <a:pt x="46" y="43"/>
                      <a:pt x="49" y="37"/>
                      <a:pt x="5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0" name="Freeform 7319"/>
              <p:cNvSpPr>
                <a:spLocks/>
              </p:cNvSpPr>
              <p:nvPr/>
            </p:nvSpPr>
            <p:spPr bwMode="auto">
              <a:xfrm>
                <a:off x="27545" y="-8436"/>
                <a:ext cx="131" cy="136"/>
              </a:xfrm>
              <a:custGeom>
                <a:avLst/>
                <a:gdLst>
                  <a:gd name="T0" fmla="*/ 10 w 49"/>
                  <a:gd name="T1" fmla="*/ 8 h 51"/>
                  <a:gd name="T2" fmla="*/ 1 w 49"/>
                  <a:gd name="T3" fmla="*/ 24 h 51"/>
                  <a:gd name="T4" fmla="*/ 5 w 49"/>
                  <a:gd name="T5" fmla="*/ 41 h 51"/>
                  <a:gd name="T6" fmla="*/ 24 w 49"/>
                  <a:gd name="T7" fmla="*/ 51 h 51"/>
                  <a:gd name="T8" fmla="*/ 38 w 49"/>
                  <a:gd name="T9" fmla="*/ 46 h 51"/>
                  <a:gd name="T10" fmla="*/ 48 w 49"/>
                  <a:gd name="T11" fmla="*/ 31 h 51"/>
                  <a:gd name="T12" fmla="*/ 43 w 49"/>
                  <a:gd name="T13" fmla="*/ 13 h 51"/>
                  <a:gd name="T14" fmla="*/ 1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0" y="8"/>
                    </a:moveTo>
                    <a:cubicBezTo>
                      <a:pt x="5" y="12"/>
                      <a:pt x="1" y="17"/>
                      <a:pt x="1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4" y="42"/>
                      <a:pt x="47" y="37"/>
                      <a:pt x="48" y="31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6" y="3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7521"/>
            <p:cNvGrpSpPr>
              <a:grpSpLocks/>
            </p:cNvGrpSpPr>
            <p:nvPr/>
          </p:nvGrpSpPr>
          <p:grpSpPr bwMode="auto">
            <a:xfrm>
              <a:off x="17483" y="-16862"/>
              <a:ext cx="11166" cy="10411"/>
              <a:chOff x="17483" y="-16862"/>
              <a:chExt cx="11166" cy="10411"/>
            </a:xfrm>
            <a:grpFill/>
          </p:grpSpPr>
          <p:sp>
            <p:nvSpPr>
              <p:cNvPr id="1101" name="Freeform 7321"/>
              <p:cNvSpPr>
                <a:spLocks/>
              </p:cNvSpPr>
              <p:nvPr/>
            </p:nvSpPr>
            <p:spPr bwMode="auto">
              <a:xfrm>
                <a:off x="27639" y="-8305"/>
                <a:ext cx="141" cy="136"/>
              </a:xfrm>
              <a:custGeom>
                <a:avLst/>
                <a:gdLst>
                  <a:gd name="T0" fmla="*/ 12 w 53"/>
                  <a:gd name="T1" fmla="*/ 8 h 51"/>
                  <a:gd name="T2" fmla="*/ 8 w 53"/>
                  <a:gd name="T3" fmla="*/ 41 h 51"/>
                  <a:gd name="T4" fmla="*/ 27 w 53"/>
                  <a:gd name="T5" fmla="*/ 51 h 51"/>
                  <a:gd name="T6" fmla="*/ 41 w 53"/>
                  <a:gd name="T7" fmla="*/ 46 h 51"/>
                  <a:gd name="T8" fmla="*/ 45 w 53"/>
                  <a:gd name="T9" fmla="*/ 12 h 51"/>
                  <a:gd name="T10" fmla="*/ 12 w 53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2" y="8"/>
                    </a:move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8"/>
                      <a:pt x="53" y="23"/>
                      <a:pt x="45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2" name="Freeform 7322"/>
              <p:cNvSpPr>
                <a:spLocks/>
              </p:cNvSpPr>
              <p:nvPr/>
            </p:nvSpPr>
            <p:spPr bwMode="auto">
              <a:xfrm>
                <a:off x="27740" y="-8177"/>
                <a:ext cx="136" cy="133"/>
              </a:xfrm>
              <a:custGeom>
                <a:avLst/>
                <a:gdLst>
                  <a:gd name="T0" fmla="*/ 42 w 51"/>
                  <a:gd name="T1" fmla="*/ 45 h 50"/>
                  <a:gd name="T2" fmla="*/ 50 w 51"/>
                  <a:gd name="T3" fmla="*/ 29 h 50"/>
                  <a:gd name="T4" fmla="*/ 45 w 51"/>
                  <a:gd name="T5" fmla="*/ 12 h 50"/>
                  <a:gd name="T6" fmla="*/ 12 w 51"/>
                  <a:gd name="T7" fmla="*/ 8 h 50"/>
                  <a:gd name="T8" fmla="*/ 8 w 51"/>
                  <a:gd name="T9" fmla="*/ 42 h 50"/>
                  <a:gd name="T10" fmla="*/ 27 w 51"/>
                  <a:gd name="T11" fmla="*/ 50 h 50"/>
                  <a:gd name="T12" fmla="*/ 42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5"/>
                    </a:moveTo>
                    <a:cubicBezTo>
                      <a:pt x="47" y="41"/>
                      <a:pt x="50" y="36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1" y="16"/>
                      <a:pt x="0" y="31"/>
                      <a:pt x="8" y="42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Freeform 7323"/>
              <p:cNvSpPr>
                <a:spLocks/>
              </p:cNvSpPr>
              <p:nvPr/>
            </p:nvSpPr>
            <p:spPr bwMode="auto">
              <a:xfrm>
                <a:off x="27844" y="-8052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0 w 51"/>
                  <a:gd name="T3" fmla="*/ 29 h 51"/>
                  <a:gd name="T4" fmla="*/ 45 w 51"/>
                  <a:gd name="T5" fmla="*/ 12 h 51"/>
                  <a:gd name="T6" fmla="*/ 11 w 51"/>
                  <a:gd name="T7" fmla="*/ 8 h 51"/>
                  <a:gd name="T8" fmla="*/ 8 w 51"/>
                  <a:gd name="T9" fmla="*/ 42 h 51"/>
                  <a:gd name="T10" fmla="*/ 27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4" name="Freeform 7324"/>
              <p:cNvSpPr>
                <a:spLocks/>
              </p:cNvSpPr>
              <p:nvPr/>
            </p:nvSpPr>
            <p:spPr bwMode="auto">
              <a:xfrm>
                <a:off x="27951" y="-7926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2 w 51"/>
                  <a:gd name="T3" fmla="*/ 45 h 50"/>
                  <a:gd name="T4" fmla="*/ 50 w 51"/>
                  <a:gd name="T5" fmla="*/ 28 h 50"/>
                  <a:gd name="T6" fmla="*/ 44 w 51"/>
                  <a:gd name="T7" fmla="*/ 11 h 50"/>
                  <a:gd name="T8" fmla="*/ 11 w 51"/>
                  <a:gd name="T9" fmla="*/ 8 h 50"/>
                  <a:gd name="T10" fmla="*/ 8 w 51"/>
                  <a:gd name="T11" fmla="*/ 42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2" y="50"/>
                      <a:pt x="37" y="48"/>
                      <a:pt x="42" y="45"/>
                    </a:cubicBezTo>
                    <a:cubicBezTo>
                      <a:pt x="47" y="40"/>
                      <a:pt x="50" y="35"/>
                      <a:pt x="50" y="28"/>
                    </a:cubicBezTo>
                    <a:cubicBezTo>
                      <a:pt x="51" y="22"/>
                      <a:pt x="49" y="16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5" name="Freeform 7325"/>
              <p:cNvSpPr>
                <a:spLocks/>
              </p:cNvSpPr>
              <p:nvPr/>
            </p:nvSpPr>
            <p:spPr bwMode="auto">
              <a:xfrm>
                <a:off x="28057" y="-7804"/>
                <a:ext cx="142" cy="134"/>
              </a:xfrm>
              <a:custGeom>
                <a:avLst/>
                <a:gdLst>
                  <a:gd name="T0" fmla="*/ 43 w 53"/>
                  <a:gd name="T1" fmla="*/ 44 h 50"/>
                  <a:gd name="T2" fmla="*/ 45 w 53"/>
                  <a:gd name="T3" fmla="*/ 10 h 50"/>
                  <a:gd name="T4" fmla="*/ 11 w 53"/>
                  <a:gd name="T5" fmla="*/ 8 h 50"/>
                  <a:gd name="T6" fmla="*/ 9 w 53"/>
                  <a:gd name="T7" fmla="*/ 42 h 50"/>
                  <a:gd name="T8" fmla="*/ 27 w 53"/>
                  <a:gd name="T9" fmla="*/ 50 h 50"/>
                  <a:gd name="T10" fmla="*/ 43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4"/>
                    </a:moveTo>
                    <a:cubicBezTo>
                      <a:pt x="52" y="35"/>
                      <a:pt x="53" y="20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6" name="Freeform 7326"/>
              <p:cNvSpPr>
                <a:spLocks/>
              </p:cNvSpPr>
              <p:nvPr/>
            </p:nvSpPr>
            <p:spPr bwMode="auto">
              <a:xfrm>
                <a:off x="28167" y="-7684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4 h 50"/>
                  <a:gd name="T4" fmla="*/ 45 w 53"/>
                  <a:gd name="T5" fmla="*/ 10 h 50"/>
                  <a:gd name="T6" fmla="*/ 11 w 53"/>
                  <a:gd name="T7" fmla="*/ 9 h 50"/>
                  <a:gd name="T8" fmla="*/ 9 w 53"/>
                  <a:gd name="T9" fmla="*/ 43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8"/>
                      <a:pt x="43" y="44"/>
                    </a:cubicBezTo>
                    <a:cubicBezTo>
                      <a:pt x="53" y="35"/>
                      <a:pt x="53" y="20"/>
                      <a:pt x="45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3"/>
                    </a:cubicBezTo>
                    <a:cubicBezTo>
                      <a:pt x="14" y="48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7" name="Freeform 7327"/>
              <p:cNvSpPr>
                <a:spLocks/>
              </p:cNvSpPr>
              <p:nvPr/>
            </p:nvSpPr>
            <p:spPr bwMode="auto">
              <a:xfrm>
                <a:off x="28287" y="-7563"/>
                <a:ext cx="133" cy="133"/>
              </a:xfrm>
              <a:custGeom>
                <a:avLst/>
                <a:gdLst>
                  <a:gd name="T0" fmla="*/ 40 w 50"/>
                  <a:gd name="T1" fmla="*/ 43 h 50"/>
                  <a:gd name="T2" fmla="*/ 41 w 50"/>
                  <a:gd name="T3" fmla="*/ 10 h 50"/>
                  <a:gd name="T4" fmla="*/ 7 w 50"/>
                  <a:gd name="T5" fmla="*/ 9 h 50"/>
                  <a:gd name="T6" fmla="*/ 0 w 50"/>
                  <a:gd name="T7" fmla="*/ 25 h 50"/>
                  <a:gd name="T8" fmla="*/ 7 w 50"/>
                  <a:gd name="T9" fmla="*/ 42 h 50"/>
                  <a:gd name="T10" fmla="*/ 24 w 50"/>
                  <a:gd name="T11" fmla="*/ 50 h 50"/>
                  <a:gd name="T12" fmla="*/ 40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3"/>
                    </a:moveTo>
                    <a:cubicBezTo>
                      <a:pt x="50" y="34"/>
                      <a:pt x="50" y="19"/>
                      <a:pt x="41" y="10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8" name="Freeform 7328"/>
              <p:cNvSpPr>
                <a:spLocks/>
              </p:cNvSpPr>
              <p:nvPr/>
            </p:nvSpPr>
            <p:spPr bwMode="auto">
              <a:xfrm>
                <a:off x="28393" y="-7446"/>
                <a:ext cx="142" cy="133"/>
              </a:xfrm>
              <a:custGeom>
                <a:avLst/>
                <a:gdLst>
                  <a:gd name="T0" fmla="*/ 43 w 53"/>
                  <a:gd name="T1" fmla="*/ 43 h 50"/>
                  <a:gd name="T2" fmla="*/ 44 w 53"/>
                  <a:gd name="T3" fmla="*/ 9 h 50"/>
                  <a:gd name="T4" fmla="*/ 10 w 53"/>
                  <a:gd name="T5" fmla="*/ 9 h 50"/>
                  <a:gd name="T6" fmla="*/ 9 w 53"/>
                  <a:gd name="T7" fmla="*/ 43 h 50"/>
                  <a:gd name="T8" fmla="*/ 27 w 53"/>
                  <a:gd name="T9" fmla="*/ 50 h 50"/>
                  <a:gd name="T10" fmla="*/ 43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3"/>
                    </a:moveTo>
                    <a:cubicBezTo>
                      <a:pt x="53" y="34"/>
                      <a:pt x="53" y="19"/>
                      <a:pt x="44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9" name="Freeform 7329"/>
              <p:cNvSpPr>
                <a:spLocks/>
              </p:cNvSpPr>
              <p:nvPr/>
            </p:nvSpPr>
            <p:spPr bwMode="auto">
              <a:xfrm>
                <a:off x="28516" y="-7331"/>
                <a:ext cx="133" cy="133"/>
              </a:xfrm>
              <a:custGeom>
                <a:avLst/>
                <a:gdLst>
                  <a:gd name="T0" fmla="*/ 7 w 50"/>
                  <a:gd name="T1" fmla="*/ 9 h 50"/>
                  <a:gd name="T2" fmla="*/ 0 w 50"/>
                  <a:gd name="T3" fmla="*/ 26 h 50"/>
                  <a:gd name="T4" fmla="*/ 7 w 50"/>
                  <a:gd name="T5" fmla="*/ 43 h 50"/>
                  <a:gd name="T6" fmla="*/ 24 w 50"/>
                  <a:gd name="T7" fmla="*/ 50 h 50"/>
                  <a:gd name="T8" fmla="*/ 41 w 50"/>
                  <a:gd name="T9" fmla="*/ 43 h 50"/>
                  <a:gd name="T10" fmla="*/ 41 w 50"/>
                  <a:gd name="T11" fmla="*/ 9 h 50"/>
                  <a:gd name="T12" fmla="*/ 7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7" y="9"/>
                    </a:move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0" name="Freeform 7330"/>
              <p:cNvSpPr>
                <a:spLocks/>
              </p:cNvSpPr>
              <p:nvPr/>
            </p:nvSpPr>
            <p:spPr bwMode="auto">
              <a:xfrm>
                <a:off x="18229" y="-8174"/>
                <a:ext cx="139" cy="133"/>
              </a:xfrm>
              <a:custGeom>
                <a:avLst/>
                <a:gdLst>
                  <a:gd name="T0" fmla="*/ 27 w 52"/>
                  <a:gd name="T1" fmla="*/ 50 h 50"/>
                  <a:gd name="T2" fmla="*/ 46 w 52"/>
                  <a:gd name="T3" fmla="*/ 42 h 50"/>
                  <a:gd name="T4" fmla="*/ 51 w 52"/>
                  <a:gd name="T5" fmla="*/ 24 h 50"/>
                  <a:gd name="T6" fmla="*/ 42 w 52"/>
                  <a:gd name="T7" fmla="*/ 8 h 50"/>
                  <a:gd name="T8" fmla="*/ 9 w 52"/>
                  <a:gd name="T9" fmla="*/ 11 h 50"/>
                  <a:gd name="T10" fmla="*/ 12 w 52"/>
                  <a:gd name="T11" fmla="*/ 45 h 50"/>
                  <a:gd name="T12" fmla="*/ 27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50"/>
                    </a:moveTo>
                    <a:cubicBezTo>
                      <a:pt x="34" y="50"/>
                      <a:pt x="41" y="47"/>
                      <a:pt x="46" y="42"/>
                    </a:cubicBezTo>
                    <a:cubicBezTo>
                      <a:pt x="50" y="37"/>
                      <a:pt x="52" y="30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2" y="36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1" name="Freeform 7331"/>
              <p:cNvSpPr>
                <a:spLocks/>
              </p:cNvSpPr>
              <p:nvPr/>
            </p:nvSpPr>
            <p:spPr bwMode="auto">
              <a:xfrm>
                <a:off x="18333" y="-8303"/>
                <a:ext cx="136" cy="134"/>
              </a:xfrm>
              <a:custGeom>
                <a:avLst/>
                <a:gdLst>
                  <a:gd name="T0" fmla="*/ 45 w 51"/>
                  <a:gd name="T1" fmla="*/ 41 h 50"/>
                  <a:gd name="T2" fmla="*/ 50 w 51"/>
                  <a:gd name="T3" fmla="*/ 24 h 50"/>
                  <a:gd name="T4" fmla="*/ 42 w 51"/>
                  <a:gd name="T5" fmla="*/ 8 h 50"/>
                  <a:gd name="T6" fmla="*/ 8 w 51"/>
                  <a:gd name="T7" fmla="*/ 12 h 50"/>
                  <a:gd name="T8" fmla="*/ 12 w 51"/>
                  <a:gd name="T9" fmla="*/ 45 h 50"/>
                  <a:gd name="T10" fmla="*/ 27 w 51"/>
                  <a:gd name="T11" fmla="*/ 50 h 50"/>
                  <a:gd name="T12" fmla="*/ 45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5" y="41"/>
                    </a:moveTo>
                    <a:cubicBezTo>
                      <a:pt x="49" y="36"/>
                      <a:pt x="51" y="30"/>
                      <a:pt x="50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1" y="37"/>
                      <a:pt x="12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2" name="Freeform 7332"/>
              <p:cNvSpPr>
                <a:spLocks/>
              </p:cNvSpPr>
              <p:nvPr/>
            </p:nvSpPr>
            <p:spPr bwMode="auto">
              <a:xfrm>
                <a:off x="18819" y="-8970"/>
                <a:ext cx="133" cy="136"/>
              </a:xfrm>
              <a:custGeom>
                <a:avLst/>
                <a:gdLst>
                  <a:gd name="T0" fmla="*/ 38 w 50"/>
                  <a:gd name="T1" fmla="*/ 7 h 51"/>
                  <a:gd name="T2" fmla="*/ 5 w 50"/>
                  <a:gd name="T3" fmla="*/ 14 h 51"/>
                  <a:gd name="T4" fmla="*/ 2 w 50"/>
                  <a:gd name="T5" fmla="*/ 32 h 51"/>
                  <a:gd name="T6" fmla="*/ 12 w 50"/>
                  <a:gd name="T7" fmla="*/ 47 h 51"/>
                  <a:gd name="T8" fmla="*/ 25 w 50"/>
                  <a:gd name="T9" fmla="*/ 51 h 51"/>
                  <a:gd name="T10" fmla="*/ 45 w 50"/>
                  <a:gd name="T11" fmla="*/ 41 h 51"/>
                  <a:gd name="T12" fmla="*/ 49 w 50"/>
                  <a:gd name="T13" fmla="*/ 23 h 51"/>
                  <a:gd name="T14" fmla="*/ 38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8" y="7"/>
                    </a:moveTo>
                    <a:cubicBezTo>
                      <a:pt x="28" y="0"/>
                      <a:pt x="12" y="3"/>
                      <a:pt x="5" y="14"/>
                    </a:cubicBezTo>
                    <a:cubicBezTo>
                      <a:pt x="2" y="19"/>
                      <a:pt x="0" y="26"/>
                      <a:pt x="2" y="32"/>
                    </a:cubicBezTo>
                    <a:cubicBezTo>
                      <a:pt x="3" y="38"/>
                      <a:pt x="6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1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7" y="16"/>
                      <a:pt x="44" y="11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Freeform 7333"/>
              <p:cNvSpPr>
                <a:spLocks/>
              </p:cNvSpPr>
              <p:nvPr/>
            </p:nvSpPr>
            <p:spPr bwMode="auto">
              <a:xfrm>
                <a:off x="18997" y="-9247"/>
                <a:ext cx="139" cy="136"/>
              </a:xfrm>
              <a:custGeom>
                <a:avLst/>
                <a:gdLst>
                  <a:gd name="T0" fmla="*/ 12 w 52"/>
                  <a:gd name="T1" fmla="*/ 48 h 51"/>
                  <a:gd name="T2" fmla="*/ 25 w 52"/>
                  <a:gd name="T3" fmla="*/ 51 h 51"/>
                  <a:gd name="T4" fmla="*/ 45 w 52"/>
                  <a:gd name="T5" fmla="*/ 40 h 51"/>
                  <a:gd name="T6" fmla="*/ 37 w 52"/>
                  <a:gd name="T7" fmla="*/ 7 h 51"/>
                  <a:gd name="T8" fmla="*/ 4 w 52"/>
                  <a:gd name="T9" fmla="*/ 15 h 51"/>
                  <a:gd name="T10" fmla="*/ 1 w 52"/>
                  <a:gd name="T11" fmla="*/ 33 h 51"/>
                  <a:gd name="T12" fmla="*/ 12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48"/>
                    </a:move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6" y="44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4" name="Freeform 7334"/>
              <p:cNvSpPr>
                <a:spLocks/>
              </p:cNvSpPr>
              <p:nvPr/>
            </p:nvSpPr>
            <p:spPr bwMode="auto">
              <a:xfrm>
                <a:off x="19075" y="-9386"/>
                <a:ext cx="146" cy="134"/>
              </a:xfrm>
              <a:custGeom>
                <a:avLst/>
                <a:gdLst>
                  <a:gd name="T0" fmla="*/ 7 w 55"/>
                  <a:gd name="T1" fmla="*/ 14 h 50"/>
                  <a:gd name="T2" fmla="*/ 15 w 55"/>
                  <a:gd name="T3" fmla="*/ 47 h 50"/>
                  <a:gd name="T4" fmla="*/ 27 w 55"/>
                  <a:gd name="T5" fmla="*/ 50 h 50"/>
                  <a:gd name="T6" fmla="*/ 48 w 55"/>
                  <a:gd name="T7" fmla="*/ 39 h 50"/>
                  <a:gd name="T8" fmla="*/ 40 w 55"/>
                  <a:gd name="T9" fmla="*/ 6 h 50"/>
                  <a:gd name="T10" fmla="*/ 7 w 55"/>
                  <a:gd name="T11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7" y="14"/>
                    </a:moveTo>
                    <a:cubicBezTo>
                      <a:pt x="0" y="26"/>
                      <a:pt x="4" y="40"/>
                      <a:pt x="15" y="47"/>
                    </a:cubicBezTo>
                    <a:cubicBezTo>
                      <a:pt x="19" y="49"/>
                      <a:pt x="23" y="50"/>
                      <a:pt x="27" y="50"/>
                    </a:cubicBezTo>
                    <a:cubicBezTo>
                      <a:pt x="36" y="50"/>
                      <a:pt x="44" y="46"/>
                      <a:pt x="48" y="39"/>
                    </a:cubicBezTo>
                    <a:cubicBezTo>
                      <a:pt x="55" y="28"/>
                      <a:pt x="51" y="13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5" name="Freeform 7335"/>
              <p:cNvSpPr>
                <a:spLocks/>
              </p:cNvSpPr>
              <p:nvPr/>
            </p:nvSpPr>
            <p:spPr bwMode="auto">
              <a:xfrm>
                <a:off x="20346" y="-15942"/>
                <a:ext cx="134" cy="131"/>
              </a:xfrm>
              <a:custGeom>
                <a:avLst/>
                <a:gdLst>
                  <a:gd name="T0" fmla="*/ 26 w 50"/>
                  <a:gd name="T1" fmla="*/ 49 h 49"/>
                  <a:gd name="T2" fmla="*/ 29 w 50"/>
                  <a:gd name="T3" fmla="*/ 49 h 49"/>
                  <a:gd name="T4" fmla="*/ 45 w 50"/>
                  <a:gd name="T5" fmla="*/ 40 h 49"/>
                  <a:gd name="T6" fmla="*/ 50 w 50"/>
                  <a:gd name="T7" fmla="*/ 22 h 49"/>
                  <a:gd name="T8" fmla="*/ 22 w 50"/>
                  <a:gd name="T9" fmla="*/ 2 h 49"/>
                  <a:gd name="T10" fmla="*/ 2 w 50"/>
                  <a:gd name="T11" fmla="*/ 29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9" y="34"/>
                      <a:pt x="50" y="28"/>
                      <a:pt x="50" y="22"/>
                    </a:cubicBezTo>
                    <a:cubicBezTo>
                      <a:pt x="48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Freeform 7336"/>
              <p:cNvSpPr>
                <a:spLocks/>
              </p:cNvSpPr>
              <p:nvPr/>
            </p:nvSpPr>
            <p:spPr bwMode="auto">
              <a:xfrm>
                <a:off x="25620" y="-16737"/>
                <a:ext cx="136" cy="134"/>
              </a:xfrm>
              <a:custGeom>
                <a:avLst/>
                <a:gdLst>
                  <a:gd name="T0" fmla="*/ 19 w 51"/>
                  <a:gd name="T1" fmla="*/ 49 h 50"/>
                  <a:gd name="T2" fmla="*/ 24 w 51"/>
                  <a:gd name="T3" fmla="*/ 50 h 50"/>
                  <a:gd name="T4" fmla="*/ 47 w 51"/>
                  <a:gd name="T5" fmla="*/ 32 h 50"/>
                  <a:gd name="T6" fmla="*/ 30 w 51"/>
                  <a:gd name="T7" fmla="*/ 3 h 50"/>
                  <a:gd name="T8" fmla="*/ 1 w 51"/>
                  <a:gd name="T9" fmla="*/ 21 h 50"/>
                  <a:gd name="T10" fmla="*/ 4 w 51"/>
                  <a:gd name="T11" fmla="*/ 39 h 50"/>
                  <a:gd name="T12" fmla="*/ 19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49"/>
                    </a:moveTo>
                    <a:cubicBezTo>
                      <a:pt x="21" y="50"/>
                      <a:pt x="22" y="50"/>
                      <a:pt x="24" y="50"/>
                    </a:cubicBezTo>
                    <a:cubicBezTo>
                      <a:pt x="35" y="50"/>
                      <a:pt x="45" y="43"/>
                      <a:pt x="47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7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2" y="48"/>
                      <a:pt x="1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Freeform 7337"/>
              <p:cNvSpPr>
                <a:spLocks/>
              </p:cNvSpPr>
              <p:nvPr/>
            </p:nvSpPr>
            <p:spPr bwMode="auto">
              <a:xfrm>
                <a:off x="25578" y="-16571"/>
                <a:ext cx="136" cy="133"/>
              </a:xfrm>
              <a:custGeom>
                <a:avLst/>
                <a:gdLst>
                  <a:gd name="T0" fmla="*/ 21 w 51"/>
                  <a:gd name="T1" fmla="*/ 50 h 50"/>
                  <a:gd name="T2" fmla="*/ 26 w 51"/>
                  <a:gd name="T3" fmla="*/ 50 h 50"/>
                  <a:gd name="T4" fmla="*/ 50 w 51"/>
                  <a:gd name="T5" fmla="*/ 31 h 50"/>
                  <a:gd name="T6" fmla="*/ 46 w 51"/>
                  <a:gd name="T7" fmla="*/ 13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2"/>
                      <a:pt x="50" y="31"/>
                    </a:cubicBezTo>
                    <a:cubicBezTo>
                      <a:pt x="51" y="25"/>
                      <a:pt x="50" y="19"/>
                      <a:pt x="46" y="13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9"/>
                      <a:pt x="3" y="21"/>
                    </a:cubicBezTo>
                    <a:cubicBezTo>
                      <a:pt x="0" y="34"/>
                      <a:pt x="8" y="47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Freeform 7338"/>
              <p:cNvSpPr>
                <a:spLocks/>
              </p:cNvSpPr>
              <p:nvPr/>
            </p:nvSpPr>
            <p:spPr bwMode="auto">
              <a:xfrm>
                <a:off x="25548" y="-16406"/>
                <a:ext cx="134" cy="134"/>
              </a:xfrm>
              <a:custGeom>
                <a:avLst/>
                <a:gdLst>
                  <a:gd name="T0" fmla="*/ 20 w 50"/>
                  <a:gd name="T1" fmla="*/ 50 h 50"/>
                  <a:gd name="T2" fmla="*/ 24 w 50"/>
                  <a:gd name="T3" fmla="*/ 50 h 50"/>
                  <a:gd name="T4" fmla="*/ 48 w 50"/>
                  <a:gd name="T5" fmla="*/ 31 h 50"/>
                  <a:gd name="T6" fmla="*/ 29 w 50"/>
                  <a:gd name="T7" fmla="*/ 3 h 50"/>
                  <a:gd name="T8" fmla="*/ 1 w 50"/>
                  <a:gd name="T9" fmla="*/ 22 h 50"/>
                  <a:gd name="T10" fmla="*/ 5 w 50"/>
                  <a:gd name="T11" fmla="*/ 40 h 50"/>
                  <a:gd name="T12" fmla="*/ 20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0" y="50"/>
                    </a:move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0" y="18"/>
                      <a:pt x="42" y="6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8" y="45"/>
                      <a:pt x="13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9" name="Freeform 7339"/>
              <p:cNvSpPr>
                <a:spLocks/>
              </p:cNvSpPr>
              <p:nvPr/>
            </p:nvSpPr>
            <p:spPr bwMode="auto">
              <a:xfrm>
                <a:off x="25514" y="-16238"/>
                <a:ext cx="136" cy="134"/>
              </a:xfrm>
              <a:custGeom>
                <a:avLst/>
                <a:gdLst>
                  <a:gd name="T0" fmla="*/ 2 w 51"/>
                  <a:gd name="T1" fmla="*/ 22 h 50"/>
                  <a:gd name="T2" fmla="*/ 21 w 51"/>
                  <a:gd name="T3" fmla="*/ 50 h 50"/>
                  <a:gd name="T4" fmla="*/ 26 w 51"/>
                  <a:gd name="T5" fmla="*/ 50 h 50"/>
                  <a:gd name="T6" fmla="*/ 49 w 51"/>
                  <a:gd name="T7" fmla="*/ 31 h 50"/>
                  <a:gd name="T8" fmla="*/ 30 w 51"/>
                  <a:gd name="T9" fmla="*/ 3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8" y="47"/>
                      <a:pt x="21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1" y="18"/>
                      <a:pt x="43" y="5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0" name="Freeform 7340"/>
              <p:cNvSpPr>
                <a:spLocks/>
              </p:cNvSpPr>
              <p:nvPr/>
            </p:nvSpPr>
            <p:spPr bwMode="auto">
              <a:xfrm>
                <a:off x="25484" y="-16067"/>
                <a:ext cx="134" cy="131"/>
              </a:xfrm>
              <a:custGeom>
                <a:avLst/>
                <a:gdLst>
                  <a:gd name="T0" fmla="*/ 2 w 50"/>
                  <a:gd name="T1" fmla="*/ 21 h 49"/>
                  <a:gd name="T2" fmla="*/ 22 w 50"/>
                  <a:gd name="T3" fmla="*/ 49 h 49"/>
                  <a:gd name="T4" fmla="*/ 26 w 50"/>
                  <a:gd name="T5" fmla="*/ 49 h 49"/>
                  <a:gd name="T6" fmla="*/ 49 w 50"/>
                  <a:gd name="T7" fmla="*/ 29 h 49"/>
                  <a:gd name="T8" fmla="*/ 45 w 50"/>
                  <a:gd name="T9" fmla="*/ 12 h 49"/>
                  <a:gd name="T10" fmla="*/ 30 w 50"/>
                  <a:gd name="T11" fmla="*/ 2 h 49"/>
                  <a:gd name="T12" fmla="*/ 2 w 50"/>
                  <a:gd name="T13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1"/>
                    </a:moveTo>
                    <a:cubicBezTo>
                      <a:pt x="0" y="34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23"/>
                      <a:pt x="49" y="17"/>
                      <a:pt x="45" y="12"/>
                    </a:cubicBezTo>
                    <a:cubicBezTo>
                      <a:pt x="42" y="6"/>
                      <a:pt x="36" y="3"/>
                      <a:pt x="30" y="2"/>
                    </a:cubicBezTo>
                    <a:cubicBezTo>
                      <a:pt x="16" y="0"/>
                      <a:pt x="4" y="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1" name="Freeform 7341"/>
              <p:cNvSpPr>
                <a:spLocks/>
              </p:cNvSpPr>
              <p:nvPr/>
            </p:nvSpPr>
            <p:spPr bwMode="auto">
              <a:xfrm>
                <a:off x="25460" y="-15899"/>
                <a:ext cx="134" cy="134"/>
              </a:xfrm>
              <a:custGeom>
                <a:avLst/>
                <a:gdLst>
                  <a:gd name="T0" fmla="*/ 1 w 50"/>
                  <a:gd name="T1" fmla="*/ 22 h 50"/>
                  <a:gd name="T2" fmla="*/ 6 w 50"/>
                  <a:gd name="T3" fmla="*/ 40 h 50"/>
                  <a:gd name="T4" fmla="*/ 21 w 50"/>
                  <a:gd name="T5" fmla="*/ 50 h 50"/>
                  <a:gd name="T6" fmla="*/ 25 w 50"/>
                  <a:gd name="T7" fmla="*/ 50 h 50"/>
                  <a:gd name="T8" fmla="*/ 49 w 50"/>
                  <a:gd name="T9" fmla="*/ 29 h 50"/>
                  <a:gd name="T10" fmla="*/ 44 w 50"/>
                  <a:gd name="T11" fmla="*/ 12 h 50"/>
                  <a:gd name="T12" fmla="*/ 29 w 50"/>
                  <a:gd name="T13" fmla="*/ 2 h 50"/>
                  <a:gd name="T14" fmla="*/ 1 w 50"/>
                  <a:gd name="T15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1" y="50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4" y="12"/>
                    </a:cubicBezTo>
                    <a:cubicBezTo>
                      <a:pt x="40" y="7"/>
                      <a:pt x="35" y="3"/>
                      <a:pt x="29" y="2"/>
                    </a:cubicBezTo>
                    <a:cubicBezTo>
                      <a:pt x="15" y="0"/>
                      <a:pt x="3" y="10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2" name="Freeform 7342"/>
              <p:cNvSpPr>
                <a:spLocks/>
              </p:cNvSpPr>
              <p:nvPr/>
            </p:nvSpPr>
            <p:spPr bwMode="auto">
              <a:xfrm>
                <a:off x="25436" y="-15728"/>
                <a:ext cx="136" cy="133"/>
              </a:xfrm>
              <a:custGeom>
                <a:avLst/>
                <a:gdLst>
                  <a:gd name="T0" fmla="*/ 2 w 51"/>
                  <a:gd name="T1" fmla="*/ 23 h 50"/>
                  <a:gd name="T2" fmla="*/ 22 w 51"/>
                  <a:gd name="T3" fmla="*/ 49 h 50"/>
                  <a:gd name="T4" fmla="*/ 25 w 51"/>
                  <a:gd name="T5" fmla="*/ 50 h 50"/>
                  <a:gd name="T6" fmla="*/ 49 w 51"/>
                  <a:gd name="T7" fmla="*/ 29 h 50"/>
                  <a:gd name="T8" fmla="*/ 28 w 51"/>
                  <a:gd name="T9" fmla="*/ 2 h 50"/>
                  <a:gd name="T10" fmla="*/ 2 w 51"/>
                  <a:gd name="T11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3"/>
                    </a:moveTo>
                    <a:cubicBezTo>
                      <a:pt x="0" y="36"/>
                      <a:pt x="9" y="48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3" name="Freeform 7343"/>
              <p:cNvSpPr>
                <a:spLocks/>
              </p:cNvSpPr>
              <p:nvPr/>
            </p:nvSpPr>
            <p:spPr bwMode="auto">
              <a:xfrm>
                <a:off x="25418" y="-15555"/>
                <a:ext cx="130" cy="131"/>
              </a:xfrm>
              <a:custGeom>
                <a:avLst/>
                <a:gdLst>
                  <a:gd name="T0" fmla="*/ 27 w 49"/>
                  <a:gd name="T1" fmla="*/ 1 h 49"/>
                  <a:gd name="T2" fmla="*/ 1 w 49"/>
                  <a:gd name="T3" fmla="*/ 22 h 49"/>
                  <a:gd name="T4" fmla="*/ 6 w 49"/>
                  <a:gd name="T5" fmla="*/ 40 h 49"/>
                  <a:gd name="T6" fmla="*/ 22 w 49"/>
                  <a:gd name="T7" fmla="*/ 49 h 49"/>
                  <a:gd name="T8" fmla="*/ 25 w 49"/>
                  <a:gd name="T9" fmla="*/ 49 h 49"/>
                  <a:gd name="T10" fmla="*/ 48 w 49"/>
                  <a:gd name="T11" fmla="*/ 28 h 49"/>
                  <a:gd name="T12" fmla="*/ 43 w 49"/>
                  <a:gd name="T13" fmla="*/ 10 h 49"/>
                  <a:gd name="T14" fmla="*/ 27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4" y="0"/>
                      <a:pt x="2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4" name="Freeform 7344"/>
              <p:cNvSpPr>
                <a:spLocks/>
              </p:cNvSpPr>
              <p:nvPr/>
            </p:nvSpPr>
            <p:spPr bwMode="auto">
              <a:xfrm>
                <a:off x="25402" y="-15384"/>
                <a:ext cx="130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8 h 49"/>
                  <a:gd name="T8" fmla="*/ 43 w 49"/>
                  <a:gd name="T9" fmla="*/ 10 h 49"/>
                  <a:gd name="T10" fmla="*/ 26 w 49"/>
                  <a:gd name="T11" fmla="*/ 2 h 49"/>
                  <a:gd name="T12" fmla="*/ 0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6" y="2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5" name="Freeform 7345"/>
              <p:cNvSpPr>
                <a:spLocks/>
              </p:cNvSpPr>
              <p:nvPr/>
            </p:nvSpPr>
            <p:spPr bwMode="auto">
              <a:xfrm>
                <a:off x="25386" y="-15211"/>
                <a:ext cx="133" cy="131"/>
              </a:xfrm>
              <a:custGeom>
                <a:avLst/>
                <a:gdLst>
                  <a:gd name="T0" fmla="*/ 6 w 50"/>
                  <a:gd name="T1" fmla="*/ 40 h 49"/>
                  <a:gd name="T2" fmla="*/ 23 w 50"/>
                  <a:gd name="T3" fmla="*/ 49 h 49"/>
                  <a:gd name="T4" fmla="*/ 25 w 50"/>
                  <a:gd name="T5" fmla="*/ 49 h 49"/>
                  <a:gd name="T6" fmla="*/ 48 w 50"/>
                  <a:gd name="T7" fmla="*/ 27 h 49"/>
                  <a:gd name="T8" fmla="*/ 27 w 50"/>
                  <a:gd name="T9" fmla="*/ 1 h 49"/>
                  <a:gd name="T10" fmla="*/ 1 w 50"/>
                  <a:gd name="T11" fmla="*/ 23 h 49"/>
                  <a:gd name="T12" fmla="*/ 6 w 50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6" y="40"/>
                    </a:moveTo>
                    <a:cubicBezTo>
                      <a:pt x="11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6" name="Freeform 7346"/>
              <p:cNvSpPr>
                <a:spLocks/>
              </p:cNvSpPr>
              <p:nvPr/>
            </p:nvSpPr>
            <p:spPr bwMode="auto">
              <a:xfrm>
                <a:off x="25375" y="-15034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6 h 48"/>
                  <a:gd name="T6" fmla="*/ 26 w 49"/>
                  <a:gd name="T7" fmla="*/ 0 h 48"/>
                  <a:gd name="T8" fmla="*/ 24 w 49"/>
                  <a:gd name="T9" fmla="*/ 0 h 48"/>
                  <a:gd name="T10" fmla="*/ 0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" name="Freeform 7347"/>
              <p:cNvSpPr>
                <a:spLocks/>
              </p:cNvSpPr>
              <p:nvPr/>
            </p:nvSpPr>
            <p:spPr bwMode="auto">
              <a:xfrm>
                <a:off x="25367" y="-14858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5 h 47"/>
                  <a:gd name="T6" fmla="*/ 42 w 48"/>
                  <a:gd name="T7" fmla="*/ 7 h 47"/>
                  <a:gd name="T8" fmla="*/ 25 w 48"/>
                  <a:gd name="T9" fmla="*/ 0 h 47"/>
                  <a:gd name="T10" fmla="*/ 24 w 48"/>
                  <a:gd name="T11" fmla="*/ 0 h 47"/>
                  <a:gd name="T12" fmla="*/ 0 w 48"/>
                  <a:gd name="T13" fmla="*/ 22 h 47"/>
                  <a:gd name="T14" fmla="*/ 23 w 48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5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35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" name="Freeform 7348"/>
              <p:cNvSpPr>
                <a:spLocks/>
              </p:cNvSpPr>
              <p:nvPr/>
            </p:nvSpPr>
            <p:spPr bwMode="auto">
              <a:xfrm>
                <a:off x="25362" y="-14685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3 h 48"/>
                  <a:gd name="T4" fmla="*/ 23 w 48"/>
                  <a:gd name="T5" fmla="*/ 48 h 48"/>
                  <a:gd name="T6" fmla="*/ 24 w 48"/>
                  <a:gd name="T7" fmla="*/ 48 h 48"/>
                  <a:gd name="T8" fmla="*/ 48 w 48"/>
                  <a:gd name="T9" fmla="*/ 25 h 48"/>
                  <a:gd name="T10" fmla="*/ 24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" name="Freeform 7349"/>
              <p:cNvSpPr>
                <a:spLocks/>
              </p:cNvSpPr>
              <p:nvPr/>
            </p:nvSpPr>
            <p:spPr bwMode="auto">
              <a:xfrm>
                <a:off x="25359" y="-1450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0" name="Oval 7350"/>
              <p:cNvSpPr>
                <a:spLocks noChangeArrowheads="1"/>
              </p:cNvSpPr>
              <p:nvPr/>
            </p:nvSpPr>
            <p:spPr bwMode="auto">
              <a:xfrm>
                <a:off x="25359" y="-14333"/>
                <a:ext cx="128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" name="Freeform 7351"/>
              <p:cNvSpPr>
                <a:spLocks/>
              </p:cNvSpPr>
              <p:nvPr/>
            </p:nvSpPr>
            <p:spPr bwMode="auto">
              <a:xfrm>
                <a:off x="25362" y="-14157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4 w 48"/>
                  <a:gd name="T3" fmla="*/ 0 h 48"/>
                  <a:gd name="T4" fmla="*/ 0 w 48"/>
                  <a:gd name="T5" fmla="*/ 25 h 48"/>
                  <a:gd name="T6" fmla="*/ 24 w 48"/>
                  <a:gd name="T7" fmla="*/ 48 h 48"/>
                  <a:gd name="T8" fmla="*/ 25 w 48"/>
                  <a:gd name="T9" fmla="*/ 48 h 48"/>
                  <a:gd name="T10" fmla="*/ 41 w 48"/>
                  <a:gd name="T11" fmla="*/ 41 h 48"/>
                  <a:gd name="T12" fmla="*/ 48 w 48"/>
                  <a:gd name="T13" fmla="*/ 24 h 48"/>
                  <a:gd name="T14" fmla="*/ 24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7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" name="Freeform 7352"/>
              <p:cNvSpPr>
                <a:spLocks/>
              </p:cNvSpPr>
              <p:nvPr/>
            </p:nvSpPr>
            <p:spPr bwMode="auto">
              <a:xfrm>
                <a:off x="25367" y="-1398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5 w 49"/>
                  <a:gd name="T11" fmla="*/ 48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3" name="Freeform 7353"/>
              <p:cNvSpPr>
                <a:spLocks/>
              </p:cNvSpPr>
              <p:nvPr/>
            </p:nvSpPr>
            <p:spPr bwMode="auto">
              <a:xfrm>
                <a:off x="25375" y="-13807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4 w 49"/>
                  <a:gd name="T3" fmla="*/ 0 h 48"/>
                  <a:gd name="T4" fmla="*/ 1 w 49"/>
                  <a:gd name="T5" fmla="*/ 26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1"/>
                      <a:pt x="0" y="12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4" name="Freeform 7354"/>
              <p:cNvSpPr>
                <a:spLocks/>
              </p:cNvSpPr>
              <p:nvPr/>
            </p:nvSpPr>
            <p:spPr bwMode="auto">
              <a:xfrm>
                <a:off x="25388" y="-13634"/>
                <a:ext cx="131" cy="128"/>
              </a:xfrm>
              <a:custGeom>
                <a:avLst/>
                <a:gdLst>
                  <a:gd name="T0" fmla="*/ 23 w 49"/>
                  <a:gd name="T1" fmla="*/ 1 h 48"/>
                  <a:gd name="T2" fmla="*/ 0 w 49"/>
                  <a:gd name="T3" fmla="*/ 26 h 48"/>
                  <a:gd name="T4" fmla="*/ 24 w 49"/>
                  <a:gd name="T5" fmla="*/ 48 h 48"/>
                  <a:gd name="T6" fmla="*/ 26 w 49"/>
                  <a:gd name="T7" fmla="*/ 48 h 48"/>
                  <a:gd name="T8" fmla="*/ 48 w 49"/>
                  <a:gd name="T9" fmla="*/ 23 h 48"/>
                  <a:gd name="T10" fmla="*/ 23 w 49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3" y="1"/>
                    </a:moveTo>
                    <a:cubicBezTo>
                      <a:pt x="9" y="1"/>
                      <a:pt x="0" y="13"/>
                      <a:pt x="0" y="26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5" name="Freeform 7355"/>
              <p:cNvSpPr>
                <a:spLocks/>
              </p:cNvSpPr>
              <p:nvPr/>
            </p:nvSpPr>
            <p:spPr bwMode="auto">
              <a:xfrm>
                <a:off x="25402" y="-13463"/>
                <a:ext cx="130" cy="131"/>
              </a:xfrm>
              <a:custGeom>
                <a:avLst/>
                <a:gdLst>
                  <a:gd name="T0" fmla="*/ 23 w 49"/>
                  <a:gd name="T1" fmla="*/ 1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1 h 49"/>
                  <a:gd name="T10" fmla="*/ 49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0" y="3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1"/>
                    </a:cubicBezTo>
                    <a:cubicBezTo>
                      <a:pt x="47" y="36"/>
                      <a:pt x="49" y="29"/>
                      <a:pt x="49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6" name="Freeform 7356"/>
              <p:cNvSpPr>
                <a:spLocks/>
              </p:cNvSpPr>
              <p:nvPr/>
            </p:nvSpPr>
            <p:spPr bwMode="auto">
              <a:xfrm>
                <a:off x="25420" y="-13289"/>
                <a:ext cx="131" cy="130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4 w 49"/>
                  <a:gd name="T7" fmla="*/ 49 h 49"/>
                  <a:gd name="T8" fmla="*/ 27 w 49"/>
                  <a:gd name="T9" fmla="*/ 48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7" name="Freeform 7357"/>
              <p:cNvSpPr>
                <a:spLocks/>
              </p:cNvSpPr>
              <p:nvPr/>
            </p:nvSpPr>
            <p:spPr bwMode="auto">
              <a:xfrm>
                <a:off x="25442" y="-13119"/>
                <a:ext cx="130" cy="131"/>
              </a:xfrm>
              <a:custGeom>
                <a:avLst/>
                <a:gdLst>
                  <a:gd name="T0" fmla="*/ 21 w 49"/>
                  <a:gd name="T1" fmla="*/ 1 h 49"/>
                  <a:gd name="T2" fmla="*/ 5 w 49"/>
                  <a:gd name="T3" fmla="*/ 10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2 h 49"/>
                  <a:gd name="T12" fmla="*/ 21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1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49" y="35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8" name="Freeform 7358"/>
              <p:cNvSpPr>
                <a:spLocks/>
              </p:cNvSpPr>
              <p:nvPr/>
            </p:nvSpPr>
            <p:spPr bwMode="auto">
              <a:xfrm>
                <a:off x="25463" y="-12951"/>
                <a:ext cx="131" cy="134"/>
              </a:xfrm>
              <a:custGeom>
                <a:avLst/>
                <a:gdLst>
                  <a:gd name="T0" fmla="*/ 22 w 49"/>
                  <a:gd name="T1" fmla="*/ 2 h 50"/>
                  <a:gd name="T2" fmla="*/ 6 w 49"/>
                  <a:gd name="T3" fmla="*/ 11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9 w 49"/>
                  <a:gd name="T13" fmla="*/ 22 h 50"/>
                  <a:gd name="T14" fmla="*/ 22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2"/>
                    </a:move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Freeform 7359"/>
              <p:cNvSpPr>
                <a:spLocks/>
              </p:cNvSpPr>
              <p:nvPr/>
            </p:nvSpPr>
            <p:spPr bwMode="auto">
              <a:xfrm>
                <a:off x="25487" y="-12782"/>
                <a:ext cx="136" cy="133"/>
              </a:xfrm>
              <a:custGeom>
                <a:avLst/>
                <a:gdLst>
                  <a:gd name="T0" fmla="*/ 22 w 51"/>
                  <a:gd name="T1" fmla="*/ 3 h 50"/>
                  <a:gd name="T2" fmla="*/ 2 w 51"/>
                  <a:gd name="T3" fmla="*/ 30 h 50"/>
                  <a:gd name="T4" fmla="*/ 26 w 51"/>
                  <a:gd name="T5" fmla="*/ 50 h 50"/>
                  <a:gd name="T6" fmla="*/ 29 w 51"/>
                  <a:gd name="T7" fmla="*/ 50 h 50"/>
                  <a:gd name="T8" fmla="*/ 49 w 51"/>
                  <a:gd name="T9" fmla="*/ 22 h 50"/>
                  <a:gd name="T10" fmla="*/ 22 w 51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3"/>
                    </a:move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50"/>
                    </a:cubicBezTo>
                    <a:cubicBezTo>
                      <a:pt x="42" y="48"/>
                      <a:pt x="51" y="35"/>
                      <a:pt x="49" y="22"/>
                    </a:cubicBezTo>
                    <a:cubicBezTo>
                      <a:pt x="47" y="10"/>
                      <a:pt x="35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Freeform 7360"/>
              <p:cNvSpPr>
                <a:spLocks/>
              </p:cNvSpPr>
              <p:nvPr/>
            </p:nvSpPr>
            <p:spPr bwMode="auto">
              <a:xfrm>
                <a:off x="25898" y="-11147"/>
                <a:ext cx="130" cy="136"/>
              </a:xfrm>
              <a:custGeom>
                <a:avLst/>
                <a:gdLst>
                  <a:gd name="T0" fmla="*/ 3 w 49"/>
                  <a:gd name="T1" fmla="*/ 16 h 51"/>
                  <a:gd name="T2" fmla="*/ 2 w 49"/>
                  <a:gd name="T3" fmla="*/ 35 h 51"/>
                  <a:gd name="T4" fmla="*/ 25 w 49"/>
                  <a:gd name="T5" fmla="*/ 51 h 51"/>
                  <a:gd name="T6" fmla="*/ 32 w 49"/>
                  <a:gd name="T7" fmla="*/ 50 h 51"/>
                  <a:gd name="T8" fmla="*/ 46 w 49"/>
                  <a:gd name="T9" fmla="*/ 38 h 51"/>
                  <a:gd name="T10" fmla="*/ 47 w 49"/>
                  <a:gd name="T11" fmla="*/ 19 h 51"/>
                  <a:gd name="T12" fmla="*/ 17 w 49"/>
                  <a:gd name="T13" fmla="*/ 4 h 51"/>
                  <a:gd name="T14" fmla="*/ 3 w 49"/>
                  <a:gd name="T15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" y="16"/>
                    </a:move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38" y="48"/>
                      <a:pt x="43" y="43"/>
                      <a:pt x="46" y="38"/>
                    </a:cubicBezTo>
                    <a:cubicBezTo>
                      <a:pt x="49" y="32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ubicBezTo>
                      <a:pt x="11" y="6"/>
                      <a:pt x="6" y="11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Freeform 7361"/>
              <p:cNvSpPr>
                <a:spLocks/>
              </p:cNvSpPr>
              <p:nvPr/>
            </p:nvSpPr>
            <p:spPr bwMode="auto">
              <a:xfrm>
                <a:off x="26258" y="-10221"/>
                <a:ext cx="138" cy="136"/>
              </a:xfrm>
              <a:custGeom>
                <a:avLst/>
                <a:gdLst>
                  <a:gd name="T0" fmla="*/ 6 w 52"/>
                  <a:gd name="T1" fmla="*/ 37 h 51"/>
                  <a:gd name="T2" fmla="*/ 28 w 52"/>
                  <a:gd name="T3" fmla="*/ 51 h 51"/>
                  <a:gd name="T4" fmla="*/ 37 w 52"/>
                  <a:gd name="T5" fmla="*/ 49 h 51"/>
                  <a:gd name="T6" fmla="*/ 50 w 52"/>
                  <a:gd name="T7" fmla="*/ 36 h 51"/>
                  <a:gd name="T8" fmla="*/ 49 w 52"/>
                  <a:gd name="T9" fmla="*/ 18 h 51"/>
                  <a:gd name="T10" fmla="*/ 18 w 52"/>
                  <a:gd name="T11" fmla="*/ 6 h 51"/>
                  <a:gd name="T12" fmla="*/ 6 w 52"/>
                  <a:gd name="T1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37"/>
                    </a:moveTo>
                    <a:cubicBezTo>
                      <a:pt x="10" y="46"/>
                      <a:pt x="18" y="51"/>
                      <a:pt x="28" y="51"/>
                    </a:cubicBezTo>
                    <a:cubicBezTo>
                      <a:pt x="31" y="51"/>
                      <a:pt x="34" y="51"/>
                      <a:pt x="37" y="49"/>
                    </a:cubicBezTo>
                    <a:cubicBezTo>
                      <a:pt x="43" y="47"/>
                      <a:pt x="48" y="42"/>
                      <a:pt x="50" y="36"/>
                    </a:cubicBezTo>
                    <a:cubicBezTo>
                      <a:pt x="52" y="30"/>
                      <a:pt x="52" y="23"/>
                      <a:pt x="49" y="18"/>
                    </a:cubicBezTo>
                    <a:cubicBezTo>
                      <a:pt x="44" y="6"/>
                      <a:pt x="29" y="0"/>
                      <a:pt x="18" y="6"/>
                    </a:cubicBezTo>
                    <a:cubicBezTo>
                      <a:pt x="6" y="11"/>
                      <a:pt x="0" y="25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" name="Freeform 7362"/>
              <p:cNvSpPr>
                <a:spLocks/>
              </p:cNvSpPr>
              <p:nvPr/>
            </p:nvSpPr>
            <p:spPr bwMode="auto">
              <a:xfrm>
                <a:off x="26327" y="-10069"/>
                <a:ext cx="147" cy="134"/>
              </a:xfrm>
              <a:custGeom>
                <a:avLst/>
                <a:gdLst>
                  <a:gd name="T0" fmla="*/ 18 w 55"/>
                  <a:gd name="T1" fmla="*/ 5 h 50"/>
                  <a:gd name="T2" fmla="*/ 6 w 55"/>
                  <a:gd name="T3" fmla="*/ 37 h 50"/>
                  <a:gd name="T4" fmla="*/ 28 w 55"/>
                  <a:gd name="T5" fmla="*/ 50 h 50"/>
                  <a:gd name="T6" fmla="*/ 38 w 55"/>
                  <a:gd name="T7" fmla="*/ 48 h 50"/>
                  <a:gd name="T8" fmla="*/ 49 w 55"/>
                  <a:gd name="T9" fmla="*/ 16 h 50"/>
                  <a:gd name="T10" fmla="*/ 18 w 55"/>
                  <a:gd name="T1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18" y="5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10" y="45"/>
                      <a:pt x="18" y="50"/>
                      <a:pt x="28" y="50"/>
                    </a:cubicBezTo>
                    <a:cubicBezTo>
                      <a:pt x="31" y="50"/>
                      <a:pt x="35" y="50"/>
                      <a:pt x="38" y="48"/>
                    </a:cubicBezTo>
                    <a:cubicBezTo>
                      <a:pt x="50" y="43"/>
                      <a:pt x="55" y="28"/>
                      <a:pt x="49" y="16"/>
                    </a:cubicBezTo>
                    <a:cubicBezTo>
                      <a:pt x="44" y="5"/>
                      <a:pt x="29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3" name="Freeform 7363"/>
              <p:cNvSpPr>
                <a:spLocks/>
              </p:cNvSpPr>
              <p:nvPr/>
            </p:nvSpPr>
            <p:spPr bwMode="auto">
              <a:xfrm>
                <a:off x="26407" y="-9922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3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0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4" name="Freeform 7364"/>
              <p:cNvSpPr>
                <a:spLocks/>
              </p:cNvSpPr>
              <p:nvPr/>
            </p:nvSpPr>
            <p:spPr bwMode="auto">
              <a:xfrm>
                <a:off x="26482" y="-9775"/>
                <a:ext cx="138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20 h 51"/>
                  <a:gd name="T4" fmla="*/ 3 w 52"/>
                  <a:gd name="T5" fmla="*/ 38 h 51"/>
                  <a:gd name="T6" fmla="*/ 25 w 52"/>
                  <a:gd name="T7" fmla="*/ 51 h 51"/>
                  <a:gd name="T8" fmla="*/ 35 w 52"/>
                  <a:gd name="T9" fmla="*/ 49 h 51"/>
                  <a:gd name="T10" fmla="*/ 46 w 52"/>
                  <a:gd name="T11" fmla="*/ 17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7" y="43"/>
                      <a:pt x="52" y="28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5" name="Freeform 7365"/>
              <p:cNvSpPr>
                <a:spLocks/>
              </p:cNvSpPr>
              <p:nvPr/>
            </p:nvSpPr>
            <p:spPr bwMode="auto">
              <a:xfrm>
                <a:off x="26551" y="-9629"/>
                <a:ext cx="138" cy="136"/>
              </a:xfrm>
              <a:custGeom>
                <a:avLst/>
                <a:gdLst>
                  <a:gd name="T0" fmla="*/ 16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4 h 51"/>
                  <a:gd name="T10" fmla="*/ 48 w 52"/>
                  <a:gd name="T11" fmla="*/ 16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5" y="12"/>
                      <a:pt x="0" y="27"/>
                      <a:pt x="6" y="38"/>
                    </a:cubicBezTo>
                    <a:cubicBezTo>
                      <a:pt x="10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3" y="5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6" name="Freeform 7366"/>
              <p:cNvSpPr>
                <a:spLocks/>
              </p:cNvSpPr>
              <p:nvPr/>
            </p:nvSpPr>
            <p:spPr bwMode="auto">
              <a:xfrm>
                <a:off x="26631" y="-9485"/>
                <a:ext cx="138" cy="137"/>
              </a:xfrm>
              <a:custGeom>
                <a:avLst/>
                <a:gdLst>
                  <a:gd name="T0" fmla="*/ 15 w 52"/>
                  <a:gd name="T1" fmla="*/ 6 h 51"/>
                  <a:gd name="T2" fmla="*/ 6 w 52"/>
                  <a:gd name="T3" fmla="*/ 39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4 h 51"/>
                  <a:gd name="T10" fmla="*/ 48 w 52"/>
                  <a:gd name="T11" fmla="*/ 16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4" y="13"/>
                      <a:pt x="0" y="27"/>
                      <a:pt x="6" y="39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1"/>
                      <a:pt x="48" y="16"/>
                    </a:cubicBezTo>
                    <a:cubicBezTo>
                      <a:pt x="42" y="5"/>
                      <a:pt x="27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7" name="Freeform 7367"/>
              <p:cNvSpPr>
                <a:spLocks/>
              </p:cNvSpPr>
              <p:nvPr/>
            </p:nvSpPr>
            <p:spPr bwMode="auto">
              <a:xfrm>
                <a:off x="26711" y="-9340"/>
                <a:ext cx="146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8 w 55"/>
                  <a:gd name="T5" fmla="*/ 51 h 51"/>
                  <a:gd name="T6" fmla="*/ 39 w 55"/>
                  <a:gd name="T7" fmla="*/ 47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39" y="47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8" name="Freeform 7368"/>
              <p:cNvSpPr>
                <a:spLocks/>
              </p:cNvSpPr>
              <p:nvPr/>
            </p:nvSpPr>
            <p:spPr bwMode="auto">
              <a:xfrm>
                <a:off x="26801" y="-9199"/>
                <a:ext cx="139" cy="136"/>
              </a:xfrm>
              <a:custGeom>
                <a:avLst/>
                <a:gdLst>
                  <a:gd name="T0" fmla="*/ 13 w 52"/>
                  <a:gd name="T1" fmla="*/ 6 h 51"/>
                  <a:gd name="T2" fmla="*/ 2 w 52"/>
                  <a:gd name="T3" fmla="*/ 21 h 51"/>
                  <a:gd name="T4" fmla="*/ 4 w 52"/>
                  <a:gd name="T5" fmla="*/ 39 h 51"/>
                  <a:gd name="T6" fmla="*/ 25 w 52"/>
                  <a:gd name="T7" fmla="*/ 51 h 51"/>
                  <a:gd name="T8" fmla="*/ 37 w 52"/>
                  <a:gd name="T9" fmla="*/ 47 h 51"/>
                  <a:gd name="T10" fmla="*/ 45 w 52"/>
                  <a:gd name="T11" fmla="*/ 15 h 51"/>
                  <a:gd name="T12" fmla="*/ 13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3" y="6"/>
                    </a:moveTo>
                    <a:cubicBezTo>
                      <a:pt x="7" y="9"/>
                      <a:pt x="3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9" y="46"/>
                      <a:pt x="16" y="51"/>
                      <a:pt x="25" y="51"/>
                    </a:cubicBez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9" name="Freeform 7369"/>
              <p:cNvSpPr>
                <a:spLocks/>
              </p:cNvSpPr>
              <p:nvPr/>
            </p:nvSpPr>
            <p:spPr bwMode="auto">
              <a:xfrm>
                <a:off x="26881" y="-9060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5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4"/>
                      <a:pt x="0" y="28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6" y="50"/>
                      <a:pt x="40" y="47"/>
                    </a:cubicBezTo>
                    <a:cubicBezTo>
                      <a:pt x="51" y="41"/>
                      <a:pt x="54" y="26"/>
                      <a:pt x="47" y="15"/>
                    </a:cubicBezTo>
                    <a:cubicBezTo>
                      <a:pt x="41" y="4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0" name="Freeform 7370"/>
              <p:cNvSpPr>
                <a:spLocks/>
              </p:cNvSpPr>
              <p:nvPr/>
            </p:nvSpPr>
            <p:spPr bwMode="auto">
              <a:xfrm>
                <a:off x="26969" y="-8922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0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2" y="26"/>
                      <a:pt x="51" y="20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Freeform 7371"/>
              <p:cNvSpPr>
                <a:spLocks/>
              </p:cNvSpPr>
              <p:nvPr/>
            </p:nvSpPr>
            <p:spPr bwMode="auto">
              <a:xfrm>
                <a:off x="27060" y="-8786"/>
                <a:ext cx="136" cy="137"/>
              </a:xfrm>
              <a:custGeom>
                <a:avLst/>
                <a:gdLst>
                  <a:gd name="T0" fmla="*/ 14 w 51"/>
                  <a:gd name="T1" fmla="*/ 7 h 51"/>
                  <a:gd name="T2" fmla="*/ 7 w 51"/>
                  <a:gd name="T3" fmla="*/ 40 h 51"/>
                  <a:gd name="T4" fmla="*/ 27 w 51"/>
                  <a:gd name="T5" fmla="*/ 51 h 51"/>
                  <a:gd name="T6" fmla="*/ 40 w 51"/>
                  <a:gd name="T7" fmla="*/ 47 h 51"/>
                  <a:gd name="T8" fmla="*/ 50 w 51"/>
                  <a:gd name="T9" fmla="*/ 32 h 51"/>
                  <a:gd name="T10" fmla="*/ 47 w 51"/>
                  <a:gd name="T11" fmla="*/ 14 h 51"/>
                  <a:gd name="T12" fmla="*/ 14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8"/>
                      <a:pt x="50" y="32"/>
                    </a:cubicBezTo>
                    <a:cubicBezTo>
                      <a:pt x="51" y="26"/>
                      <a:pt x="50" y="19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2" name="Freeform 7372"/>
              <p:cNvSpPr>
                <a:spLocks/>
              </p:cNvSpPr>
              <p:nvPr/>
            </p:nvSpPr>
            <p:spPr bwMode="auto">
              <a:xfrm>
                <a:off x="27159" y="-8649"/>
                <a:ext cx="130" cy="136"/>
              </a:xfrm>
              <a:custGeom>
                <a:avLst/>
                <a:gdLst>
                  <a:gd name="T0" fmla="*/ 11 w 49"/>
                  <a:gd name="T1" fmla="*/ 7 h 51"/>
                  <a:gd name="T2" fmla="*/ 1 w 49"/>
                  <a:gd name="T3" fmla="*/ 23 h 51"/>
                  <a:gd name="T4" fmla="*/ 5 w 49"/>
                  <a:gd name="T5" fmla="*/ 40 h 51"/>
                  <a:gd name="T6" fmla="*/ 24 w 49"/>
                  <a:gd name="T7" fmla="*/ 51 h 51"/>
                  <a:gd name="T8" fmla="*/ 38 w 49"/>
                  <a:gd name="T9" fmla="*/ 47 h 51"/>
                  <a:gd name="T10" fmla="*/ 48 w 49"/>
                  <a:gd name="T11" fmla="*/ 31 h 51"/>
                  <a:gd name="T12" fmla="*/ 44 w 49"/>
                  <a:gd name="T13" fmla="*/ 13 h 51"/>
                  <a:gd name="T14" fmla="*/ 11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7"/>
                    </a:move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7"/>
                    </a:cubicBezTo>
                    <a:cubicBezTo>
                      <a:pt x="43" y="43"/>
                      <a:pt x="47" y="38"/>
                      <a:pt x="48" y="31"/>
                    </a:cubicBezTo>
                    <a:cubicBezTo>
                      <a:pt x="49" y="25"/>
                      <a:pt x="48" y="19"/>
                      <a:pt x="44" y="13"/>
                    </a:cubicBezTo>
                    <a:cubicBezTo>
                      <a:pt x="37" y="3"/>
                      <a:pt x="21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3" name="Freeform 7373"/>
              <p:cNvSpPr>
                <a:spLocks/>
              </p:cNvSpPr>
              <p:nvPr/>
            </p:nvSpPr>
            <p:spPr bwMode="auto">
              <a:xfrm>
                <a:off x="27247" y="-8516"/>
                <a:ext cx="144" cy="136"/>
              </a:xfrm>
              <a:custGeom>
                <a:avLst/>
                <a:gdLst>
                  <a:gd name="T0" fmla="*/ 13 w 54"/>
                  <a:gd name="T1" fmla="*/ 8 h 51"/>
                  <a:gd name="T2" fmla="*/ 7 w 54"/>
                  <a:gd name="T3" fmla="*/ 41 h 51"/>
                  <a:gd name="T4" fmla="*/ 27 w 54"/>
                  <a:gd name="T5" fmla="*/ 51 h 51"/>
                  <a:gd name="T6" fmla="*/ 41 w 54"/>
                  <a:gd name="T7" fmla="*/ 46 h 51"/>
                  <a:gd name="T8" fmla="*/ 46 w 54"/>
                  <a:gd name="T9" fmla="*/ 13 h 51"/>
                  <a:gd name="T10" fmla="*/ 13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8"/>
                    </a:moveTo>
                    <a:cubicBezTo>
                      <a:pt x="2" y="15"/>
                      <a:pt x="0" y="30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1" y="39"/>
                      <a:pt x="54" y="24"/>
                      <a:pt x="46" y="13"/>
                    </a:cubicBezTo>
                    <a:cubicBezTo>
                      <a:pt x="39" y="3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4" name="Freeform 7374"/>
              <p:cNvSpPr>
                <a:spLocks/>
              </p:cNvSpPr>
              <p:nvPr/>
            </p:nvSpPr>
            <p:spPr bwMode="auto">
              <a:xfrm>
                <a:off x="27348" y="-8383"/>
                <a:ext cx="133" cy="134"/>
              </a:xfrm>
              <a:custGeom>
                <a:avLst/>
                <a:gdLst>
                  <a:gd name="T0" fmla="*/ 49 w 50"/>
                  <a:gd name="T1" fmla="*/ 30 h 50"/>
                  <a:gd name="T2" fmla="*/ 44 w 50"/>
                  <a:gd name="T3" fmla="*/ 12 h 50"/>
                  <a:gd name="T4" fmla="*/ 11 w 50"/>
                  <a:gd name="T5" fmla="*/ 7 h 50"/>
                  <a:gd name="T6" fmla="*/ 1 w 50"/>
                  <a:gd name="T7" fmla="*/ 23 h 50"/>
                  <a:gd name="T8" fmla="*/ 6 w 50"/>
                  <a:gd name="T9" fmla="*/ 41 h 50"/>
                  <a:gd name="T10" fmla="*/ 25 w 50"/>
                  <a:gd name="T11" fmla="*/ 50 h 50"/>
                  <a:gd name="T12" fmla="*/ 39 w 50"/>
                  <a:gd name="T13" fmla="*/ 46 h 50"/>
                  <a:gd name="T14" fmla="*/ 49 w 50"/>
                  <a:gd name="T15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49" y="30"/>
                    </a:moveTo>
                    <a:cubicBezTo>
                      <a:pt x="50" y="24"/>
                      <a:pt x="48" y="17"/>
                      <a:pt x="44" y="12"/>
                    </a:cubicBezTo>
                    <a:cubicBezTo>
                      <a:pt x="37" y="2"/>
                      <a:pt x="21" y="0"/>
                      <a:pt x="11" y="7"/>
                    </a:cubicBez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2" y="35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8" y="36"/>
                      <a:pt x="4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5" name="Freeform 7375"/>
              <p:cNvSpPr>
                <a:spLocks/>
              </p:cNvSpPr>
              <p:nvPr/>
            </p:nvSpPr>
            <p:spPr bwMode="auto">
              <a:xfrm>
                <a:off x="27441" y="-8252"/>
                <a:ext cx="144" cy="134"/>
              </a:xfrm>
              <a:custGeom>
                <a:avLst/>
                <a:gdLst>
                  <a:gd name="T0" fmla="*/ 13 w 54"/>
                  <a:gd name="T1" fmla="*/ 7 h 50"/>
                  <a:gd name="T2" fmla="*/ 8 w 54"/>
                  <a:gd name="T3" fmla="*/ 41 h 50"/>
                  <a:gd name="T4" fmla="*/ 27 w 54"/>
                  <a:gd name="T5" fmla="*/ 50 h 50"/>
                  <a:gd name="T6" fmla="*/ 41 w 54"/>
                  <a:gd name="T7" fmla="*/ 45 h 50"/>
                  <a:gd name="T8" fmla="*/ 46 w 54"/>
                  <a:gd name="T9" fmla="*/ 12 h 50"/>
                  <a:gd name="T10" fmla="*/ 13 w 54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3" y="7"/>
                    </a:moveTo>
                    <a:cubicBezTo>
                      <a:pt x="2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7" y="49"/>
                      <a:pt x="41" y="45"/>
                    </a:cubicBezTo>
                    <a:cubicBezTo>
                      <a:pt x="52" y="37"/>
                      <a:pt x="54" y="22"/>
                      <a:pt x="46" y="12"/>
                    </a:cubicBezTo>
                    <a:cubicBezTo>
                      <a:pt x="38" y="2"/>
                      <a:pt x="23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6" name="Freeform 7376"/>
              <p:cNvSpPr>
                <a:spLocks/>
              </p:cNvSpPr>
              <p:nvPr/>
            </p:nvSpPr>
            <p:spPr bwMode="auto">
              <a:xfrm>
                <a:off x="27543" y="-8124"/>
                <a:ext cx="136" cy="134"/>
              </a:xfrm>
              <a:custGeom>
                <a:avLst/>
                <a:gdLst>
                  <a:gd name="T0" fmla="*/ 42 w 51"/>
                  <a:gd name="T1" fmla="*/ 45 h 50"/>
                  <a:gd name="T2" fmla="*/ 51 w 51"/>
                  <a:gd name="T3" fmla="*/ 29 h 50"/>
                  <a:gd name="T4" fmla="*/ 46 w 51"/>
                  <a:gd name="T5" fmla="*/ 12 h 50"/>
                  <a:gd name="T6" fmla="*/ 12 w 51"/>
                  <a:gd name="T7" fmla="*/ 8 h 50"/>
                  <a:gd name="T8" fmla="*/ 8 w 51"/>
                  <a:gd name="T9" fmla="*/ 41 h 50"/>
                  <a:gd name="T10" fmla="*/ 27 w 51"/>
                  <a:gd name="T11" fmla="*/ 50 h 50"/>
                  <a:gd name="T12" fmla="*/ 42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5"/>
                    </a:moveTo>
                    <a:cubicBezTo>
                      <a:pt x="47" y="41"/>
                      <a:pt x="50" y="36"/>
                      <a:pt x="51" y="29"/>
                    </a:cubicBezTo>
                    <a:cubicBezTo>
                      <a:pt x="51" y="23"/>
                      <a:pt x="49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7" name="Freeform 7377"/>
              <p:cNvSpPr>
                <a:spLocks/>
              </p:cNvSpPr>
              <p:nvPr/>
            </p:nvSpPr>
            <p:spPr bwMode="auto">
              <a:xfrm>
                <a:off x="27644" y="-7996"/>
                <a:ext cx="144" cy="134"/>
              </a:xfrm>
              <a:custGeom>
                <a:avLst/>
                <a:gdLst>
                  <a:gd name="T0" fmla="*/ 42 w 54"/>
                  <a:gd name="T1" fmla="*/ 45 h 50"/>
                  <a:gd name="T2" fmla="*/ 46 w 54"/>
                  <a:gd name="T3" fmla="*/ 11 h 50"/>
                  <a:gd name="T4" fmla="*/ 12 w 54"/>
                  <a:gd name="T5" fmla="*/ 8 h 50"/>
                  <a:gd name="T6" fmla="*/ 9 w 54"/>
                  <a:gd name="T7" fmla="*/ 41 h 50"/>
                  <a:gd name="T8" fmla="*/ 27 w 54"/>
                  <a:gd name="T9" fmla="*/ 50 h 50"/>
                  <a:gd name="T10" fmla="*/ 42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45"/>
                    </a:moveTo>
                    <a:cubicBezTo>
                      <a:pt x="53" y="36"/>
                      <a:pt x="54" y="21"/>
                      <a:pt x="46" y="11"/>
                    </a:cubicBezTo>
                    <a:cubicBezTo>
                      <a:pt x="38" y="1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8" name="Freeform 7378"/>
              <p:cNvSpPr>
                <a:spLocks/>
              </p:cNvSpPr>
              <p:nvPr/>
            </p:nvSpPr>
            <p:spPr bwMode="auto">
              <a:xfrm>
                <a:off x="27756" y="-7870"/>
                <a:ext cx="136" cy="133"/>
              </a:xfrm>
              <a:custGeom>
                <a:avLst/>
                <a:gdLst>
                  <a:gd name="T0" fmla="*/ 40 w 51"/>
                  <a:gd name="T1" fmla="*/ 44 h 50"/>
                  <a:gd name="T2" fmla="*/ 43 w 51"/>
                  <a:gd name="T3" fmla="*/ 11 h 50"/>
                  <a:gd name="T4" fmla="*/ 9 w 51"/>
                  <a:gd name="T5" fmla="*/ 8 h 50"/>
                  <a:gd name="T6" fmla="*/ 1 w 51"/>
                  <a:gd name="T7" fmla="*/ 24 h 50"/>
                  <a:gd name="T8" fmla="*/ 6 w 51"/>
                  <a:gd name="T9" fmla="*/ 41 h 50"/>
                  <a:gd name="T10" fmla="*/ 25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6"/>
                      <a:pt x="51" y="21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9" name="Freeform 7379"/>
              <p:cNvSpPr>
                <a:spLocks/>
              </p:cNvSpPr>
              <p:nvPr/>
            </p:nvSpPr>
            <p:spPr bwMode="auto">
              <a:xfrm>
                <a:off x="27863" y="-7748"/>
                <a:ext cx="136" cy="134"/>
              </a:xfrm>
              <a:custGeom>
                <a:avLst/>
                <a:gdLst>
                  <a:gd name="T0" fmla="*/ 40 w 51"/>
                  <a:gd name="T1" fmla="*/ 44 h 50"/>
                  <a:gd name="T2" fmla="*/ 43 w 51"/>
                  <a:gd name="T3" fmla="*/ 11 h 50"/>
                  <a:gd name="T4" fmla="*/ 9 w 51"/>
                  <a:gd name="T5" fmla="*/ 8 h 50"/>
                  <a:gd name="T6" fmla="*/ 1 w 51"/>
                  <a:gd name="T7" fmla="*/ 25 h 50"/>
                  <a:gd name="T8" fmla="*/ 7 w 51"/>
                  <a:gd name="T9" fmla="*/ 42 h 50"/>
                  <a:gd name="T10" fmla="*/ 25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6"/>
                      <a:pt x="51" y="21"/>
                      <a:pt x="43" y="11"/>
                    </a:cubicBezTo>
                    <a:cubicBezTo>
                      <a:pt x="34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0" name="Freeform 7380"/>
              <p:cNvSpPr>
                <a:spLocks/>
              </p:cNvSpPr>
              <p:nvPr/>
            </p:nvSpPr>
            <p:spPr bwMode="auto">
              <a:xfrm>
                <a:off x="27972" y="-7625"/>
                <a:ext cx="131" cy="134"/>
              </a:xfrm>
              <a:custGeom>
                <a:avLst/>
                <a:gdLst>
                  <a:gd name="T0" fmla="*/ 24 w 49"/>
                  <a:gd name="T1" fmla="*/ 50 h 50"/>
                  <a:gd name="T2" fmla="*/ 40 w 49"/>
                  <a:gd name="T3" fmla="*/ 44 h 50"/>
                  <a:gd name="T4" fmla="*/ 48 w 49"/>
                  <a:gd name="T5" fmla="*/ 27 h 50"/>
                  <a:gd name="T6" fmla="*/ 42 w 49"/>
                  <a:gd name="T7" fmla="*/ 10 h 50"/>
                  <a:gd name="T8" fmla="*/ 8 w 49"/>
                  <a:gd name="T9" fmla="*/ 8 h 50"/>
                  <a:gd name="T10" fmla="*/ 1 w 49"/>
                  <a:gd name="T11" fmla="*/ 25 h 50"/>
                  <a:gd name="T12" fmla="*/ 7 w 49"/>
                  <a:gd name="T13" fmla="*/ 42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39"/>
                      <a:pt x="48" y="34"/>
                      <a:pt x="48" y="27"/>
                    </a:cubicBezTo>
                    <a:cubicBezTo>
                      <a:pt x="49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1" name="Freeform 7381"/>
              <p:cNvSpPr>
                <a:spLocks/>
              </p:cNvSpPr>
              <p:nvPr/>
            </p:nvSpPr>
            <p:spPr bwMode="auto">
              <a:xfrm>
                <a:off x="28076" y="-7505"/>
                <a:ext cx="136" cy="134"/>
              </a:xfrm>
              <a:custGeom>
                <a:avLst/>
                <a:gdLst>
                  <a:gd name="T0" fmla="*/ 43 w 51"/>
                  <a:gd name="T1" fmla="*/ 43 h 50"/>
                  <a:gd name="T2" fmla="*/ 51 w 51"/>
                  <a:gd name="T3" fmla="*/ 27 h 50"/>
                  <a:gd name="T4" fmla="*/ 44 w 51"/>
                  <a:gd name="T5" fmla="*/ 10 h 50"/>
                  <a:gd name="T6" fmla="*/ 11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3"/>
                    </a:moveTo>
                    <a:cubicBezTo>
                      <a:pt x="48" y="39"/>
                      <a:pt x="51" y="33"/>
                      <a:pt x="51" y="27"/>
                    </a:cubicBezTo>
                    <a:cubicBezTo>
                      <a:pt x="51" y="20"/>
                      <a:pt x="49" y="14"/>
                      <a:pt x="44" y="10"/>
                    </a:cubicBezTo>
                    <a:cubicBezTo>
                      <a:pt x="36" y="0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2" name="Freeform 7382"/>
              <p:cNvSpPr>
                <a:spLocks/>
              </p:cNvSpPr>
              <p:nvPr/>
            </p:nvSpPr>
            <p:spPr bwMode="auto">
              <a:xfrm>
                <a:off x="28196" y="-7387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7 h 50"/>
                  <a:gd name="T6" fmla="*/ 41 w 48"/>
                  <a:gd name="T7" fmla="*/ 10 h 50"/>
                  <a:gd name="T8" fmla="*/ 8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3" name="Freeform 7383"/>
              <p:cNvSpPr>
                <a:spLocks/>
              </p:cNvSpPr>
              <p:nvPr/>
            </p:nvSpPr>
            <p:spPr bwMode="auto">
              <a:xfrm>
                <a:off x="28311" y="-7270"/>
                <a:ext cx="133" cy="131"/>
              </a:xfrm>
              <a:custGeom>
                <a:avLst/>
                <a:gdLst>
                  <a:gd name="T0" fmla="*/ 41 w 50"/>
                  <a:gd name="T1" fmla="*/ 43 h 49"/>
                  <a:gd name="T2" fmla="*/ 41 w 50"/>
                  <a:gd name="T3" fmla="*/ 9 h 49"/>
                  <a:gd name="T4" fmla="*/ 7 w 50"/>
                  <a:gd name="T5" fmla="*/ 9 h 49"/>
                  <a:gd name="T6" fmla="*/ 0 w 50"/>
                  <a:gd name="T7" fmla="*/ 25 h 49"/>
                  <a:gd name="T8" fmla="*/ 7 w 50"/>
                  <a:gd name="T9" fmla="*/ 42 h 49"/>
                  <a:gd name="T10" fmla="*/ 24 w 50"/>
                  <a:gd name="T11" fmla="*/ 49 h 49"/>
                  <a:gd name="T12" fmla="*/ 41 w 50"/>
                  <a:gd name="T13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1" y="43"/>
                    </a:move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0" y="49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4" name="Freeform 7384"/>
              <p:cNvSpPr>
                <a:spLocks/>
              </p:cNvSpPr>
              <p:nvPr/>
            </p:nvSpPr>
            <p:spPr bwMode="auto">
              <a:xfrm>
                <a:off x="28420" y="-7158"/>
                <a:ext cx="141" cy="133"/>
              </a:xfrm>
              <a:custGeom>
                <a:avLst/>
                <a:gdLst>
                  <a:gd name="T0" fmla="*/ 10 w 53"/>
                  <a:gd name="T1" fmla="*/ 10 h 50"/>
                  <a:gd name="T2" fmla="*/ 10 w 53"/>
                  <a:gd name="T3" fmla="*/ 43 h 50"/>
                  <a:gd name="T4" fmla="*/ 27 w 53"/>
                  <a:gd name="T5" fmla="*/ 50 h 50"/>
                  <a:gd name="T6" fmla="*/ 44 w 53"/>
                  <a:gd name="T7" fmla="*/ 43 h 50"/>
                  <a:gd name="T8" fmla="*/ 43 w 53"/>
                  <a:gd name="T9" fmla="*/ 9 h 50"/>
                  <a:gd name="T10" fmla="*/ 10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10" y="10"/>
                    </a:moveTo>
                    <a:cubicBezTo>
                      <a:pt x="0" y="19"/>
                      <a:pt x="1" y="34"/>
                      <a:pt x="10" y="43"/>
                    </a:cubicBezTo>
                    <a:cubicBezTo>
                      <a:pt x="15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4" y="43"/>
                    </a:cubicBezTo>
                    <a:cubicBezTo>
                      <a:pt x="53" y="34"/>
                      <a:pt x="53" y="19"/>
                      <a:pt x="43" y="9"/>
                    </a:cubicBezTo>
                    <a:cubicBezTo>
                      <a:pt x="34" y="0"/>
                      <a:pt x="19" y="1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Freeform 7385"/>
              <p:cNvSpPr>
                <a:spLocks/>
              </p:cNvSpPr>
              <p:nvPr/>
            </p:nvSpPr>
            <p:spPr bwMode="auto">
              <a:xfrm>
                <a:off x="18920" y="-8783"/>
                <a:ext cx="131" cy="136"/>
              </a:xfrm>
              <a:custGeom>
                <a:avLst/>
                <a:gdLst>
                  <a:gd name="T0" fmla="*/ 5 w 49"/>
                  <a:gd name="T1" fmla="*/ 13 h 51"/>
                  <a:gd name="T2" fmla="*/ 1 w 49"/>
                  <a:gd name="T3" fmla="*/ 31 h 51"/>
                  <a:gd name="T4" fmla="*/ 11 w 49"/>
                  <a:gd name="T5" fmla="*/ 47 h 51"/>
                  <a:gd name="T6" fmla="*/ 25 w 49"/>
                  <a:gd name="T7" fmla="*/ 51 h 51"/>
                  <a:gd name="T8" fmla="*/ 44 w 49"/>
                  <a:gd name="T9" fmla="*/ 40 h 51"/>
                  <a:gd name="T10" fmla="*/ 48 w 49"/>
                  <a:gd name="T11" fmla="*/ 22 h 51"/>
                  <a:gd name="T12" fmla="*/ 38 w 49"/>
                  <a:gd name="T13" fmla="*/ 7 h 51"/>
                  <a:gd name="T14" fmla="*/ 5 w 49"/>
                  <a:gd name="T1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5" y="13"/>
                    </a:moveTo>
                    <a:cubicBezTo>
                      <a:pt x="1" y="19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0"/>
                    </a:cubicBezTo>
                    <a:cubicBezTo>
                      <a:pt x="48" y="35"/>
                      <a:pt x="49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8" y="0"/>
                      <a:pt x="12" y="3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Freeform 7386"/>
              <p:cNvSpPr>
                <a:spLocks/>
              </p:cNvSpPr>
              <p:nvPr/>
            </p:nvSpPr>
            <p:spPr bwMode="auto">
              <a:xfrm>
                <a:off x="20544" y="-15899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9 w 50"/>
                  <a:gd name="T5" fmla="*/ 22 h 49"/>
                  <a:gd name="T6" fmla="*/ 22 w 50"/>
                  <a:gd name="T7" fmla="*/ 1 h 49"/>
                  <a:gd name="T8" fmla="*/ 1 w 50"/>
                  <a:gd name="T9" fmla="*/ 28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7" name="Freeform 7387"/>
              <p:cNvSpPr>
                <a:spLocks/>
              </p:cNvSpPr>
              <p:nvPr/>
            </p:nvSpPr>
            <p:spPr bwMode="auto">
              <a:xfrm>
                <a:off x="25458" y="-16862"/>
                <a:ext cx="136" cy="133"/>
              </a:xfrm>
              <a:custGeom>
                <a:avLst/>
                <a:gdLst>
                  <a:gd name="T0" fmla="*/ 19 w 51"/>
                  <a:gd name="T1" fmla="*/ 50 h 50"/>
                  <a:gd name="T2" fmla="*/ 25 w 51"/>
                  <a:gd name="T3" fmla="*/ 50 h 50"/>
                  <a:gd name="T4" fmla="*/ 48 w 51"/>
                  <a:gd name="T5" fmla="*/ 32 h 50"/>
                  <a:gd name="T6" fmla="*/ 30 w 51"/>
                  <a:gd name="T7" fmla="*/ 3 h 50"/>
                  <a:gd name="T8" fmla="*/ 1 w 51"/>
                  <a:gd name="T9" fmla="*/ 21 h 50"/>
                  <a:gd name="T10" fmla="*/ 4 w 51"/>
                  <a:gd name="T11" fmla="*/ 39 h 50"/>
                  <a:gd name="T12" fmla="*/ 1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50"/>
                    </a:moveTo>
                    <a:cubicBezTo>
                      <a:pt x="21" y="50"/>
                      <a:pt x="23" y="50"/>
                      <a:pt x="25" y="50"/>
                    </a:cubicBezTo>
                    <a:cubicBezTo>
                      <a:pt x="36" y="50"/>
                      <a:pt x="45" y="43"/>
                      <a:pt x="48" y="32"/>
                    </a:cubicBezTo>
                    <a:cubicBezTo>
                      <a:pt x="51" y="19"/>
                      <a:pt x="43" y="6"/>
                      <a:pt x="30" y="3"/>
                    </a:cubicBezTo>
                    <a:cubicBezTo>
                      <a:pt x="18" y="0"/>
                      <a:pt x="4" y="8"/>
                      <a:pt x="1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7" y="44"/>
                      <a:pt x="13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Freeform 7388"/>
              <p:cNvSpPr>
                <a:spLocks/>
              </p:cNvSpPr>
              <p:nvPr/>
            </p:nvSpPr>
            <p:spPr bwMode="auto">
              <a:xfrm>
                <a:off x="25415" y="-16697"/>
                <a:ext cx="139" cy="134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2 h 50"/>
                  <a:gd name="T6" fmla="*/ 31 w 52"/>
                  <a:gd name="T7" fmla="*/ 3 h 50"/>
                  <a:gd name="T8" fmla="*/ 3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2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9" name="Freeform 7389"/>
              <p:cNvSpPr>
                <a:spLocks/>
              </p:cNvSpPr>
              <p:nvPr/>
            </p:nvSpPr>
            <p:spPr bwMode="auto">
              <a:xfrm>
                <a:off x="25351" y="-16363"/>
                <a:ext cx="133" cy="133"/>
              </a:xfrm>
              <a:custGeom>
                <a:avLst/>
                <a:gdLst>
                  <a:gd name="T0" fmla="*/ 1 w 50"/>
                  <a:gd name="T1" fmla="*/ 21 h 50"/>
                  <a:gd name="T2" fmla="*/ 4 w 50"/>
                  <a:gd name="T3" fmla="*/ 39 h 50"/>
                  <a:gd name="T4" fmla="*/ 20 w 50"/>
                  <a:gd name="T5" fmla="*/ 49 h 50"/>
                  <a:gd name="T6" fmla="*/ 24 w 50"/>
                  <a:gd name="T7" fmla="*/ 50 h 50"/>
                  <a:gd name="T8" fmla="*/ 48 w 50"/>
                  <a:gd name="T9" fmla="*/ 30 h 50"/>
                  <a:gd name="T10" fmla="*/ 29 w 50"/>
                  <a:gd name="T11" fmla="*/ 2 h 50"/>
                  <a:gd name="T12" fmla="*/ 1 w 50"/>
                  <a:gd name="T13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" y="21"/>
                    </a:move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8"/>
                      <a:pt x="20" y="49"/>
                    </a:cubicBez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0"/>
                    </a:cubicBezTo>
                    <a:cubicBezTo>
                      <a:pt x="50" y="18"/>
                      <a:pt x="42" y="5"/>
                      <a:pt x="29" y="2"/>
                    </a:cubicBezTo>
                    <a:cubicBezTo>
                      <a:pt x="16" y="0"/>
                      <a:pt x="3" y="9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0" name="Freeform 7390"/>
              <p:cNvSpPr>
                <a:spLocks/>
              </p:cNvSpPr>
              <p:nvPr/>
            </p:nvSpPr>
            <p:spPr bwMode="auto">
              <a:xfrm>
                <a:off x="25316" y="-16195"/>
                <a:ext cx="139" cy="133"/>
              </a:xfrm>
              <a:custGeom>
                <a:avLst/>
                <a:gdLst>
                  <a:gd name="T0" fmla="*/ 30 w 52"/>
                  <a:gd name="T1" fmla="*/ 2 h 50"/>
                  <a:gd name="T2" fmla="*/ 2 w 52"/>
                  <a:gd name="T3" fmla="*/ 22 h 50"/>
                  <a:gd name="T4" fmla="*/ 22 w 52"/>
                  <a:gd name="T5" fmla="*/ 49 h 50"/>
                  <a:gd name="T6" fmla="*/ 26 w 52"/>
                  <a:gd name="T7" fmla="*/ 50 h 50"/>
                  <a:gd name="T8" fmla="*/ 49 w 52"/>
                  <a:gd name="T9" fmla="*/ 30 h 50"/>
                  <a:gd name="T10" fmla="*/ 30 w 52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0" y="2"/>
                    </a:move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2" y="17"/>
                      <a:pt x="43" y="5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1" name="Freeform 7391"/>
              <p:cNvSpPr>
                <a:spLocks/>
              </p:cNvSpPr>
              <p:nvPr/>
            </p:nvSpPr>
            <p:spPr bwMode="auto">
              <a:xfrm>
                <a:off x="25290" y="-16027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50 h 50"/>
                  <a:gd name="T4" fmla="*/ 26 w 51"/>
                  <a:gd name="T5" fmla="*/ 50 h 50"/>
                  <a:gd name="T6" fmla="*/ 49 w 51"/>
                  <a:gd name="T7" fmla="*/ 30 h 50"/>
                  <a:gd name="T8" fmla="*/ 29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8"/>
                      <a:pt x="22" y="50"/>
                    </a:cubicBez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1" y="17"/>
                      <a:pt x="42" y="5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2" name="Freeform 7392"/>
              <p:cNvSpPr>
                <a:spLocks/>
              </p:cNvSpPr>
              <p:nvPr/>
            </p:nvSpPr>
            <p:spPr bwMode="auto">
              <a:xfrm>
                <a:off x="25266" y="-15856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49 h 50"/>
                  <a:gd name="T4" fmla="*/ 25 w 51"/>
                  <a:gd name="T5" fmla="*/ 50 h 50"/>
                  <a:gd name="T6" fmla="*/ 49 w 51"/>
                  <a:gd name="T7" fmla="*/ 29 h 50"/>
                  <a:gd name="T8" fmla="*/ 29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3" name="Freeform 7393"/>
              <p:cNvSpPr>
                <a:spLocks/>
              </p:cNvSpPr>
              <p:nvPr/>
            </p:nvSpPr>
            <p:spPr bwMode="auto">
              <a:xfrm>
                <a:off x="25244" y="-15685"/>
                <a:ext cx="134" cy="130"/>
              </a:xfrm>
              <a:custGeom>
                <a:avLst/>
                <a:gdLst>
                  <a:gd name="T0" fmla="*/ 28 w 50"/>
                  <a:gd name="T1" fmla="*/ 2 h 49"/>
                  <a:gd name="T2" fmla="*/ 1 w 50"/>
                  <a:gd name="T3" fmla="*/ 23 h 49"/>
                  <a:gd name="T4" fmla="*/ 22 w 50"/>
                  <a:gd name="T5" fmla="*/ 49 h 49"/>
                  <a:gd name="T6" fmla="*/ 25 w 50"/>
                  <a:gd name="T7" fmla="*/ 49 h 49"/>
                  <a:gd name="T8" fmla="*/ 49 w 50"/>
                  <a:gd name="T9" fmla="*/ 29 h 49"/>
                  <a:gd name="T10" fmla="*/ 28 w 50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8" y="2"/>
                    </a:moveTo>
                    <a:cubicBezTo>
                      <a:pt x="15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4" name="Freeform 7394"/>
              <p:cNvSpPr>
                <a:spLocks/>
              </p:cNvSpPr>
              <p:nvPr/>
            </p:nvSpPr>
            <p:spPr bwMode="auto">
              <a:xfrm>
                <a:off x="25223" y="-15512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3 w 51"/>
                  <a:gd name="T3" fmla="*/ 49 h 49"/>
                  <a:gd name="T4" fmla="*/ 26 w 51"/>
                  <a:gd name="T5" fmla="*/ 49 h 49"/>
                  <a:gd name="T6" fmla="*/ 49 w 51"/>
                  <a:gd name="T7" fmla="*/ 27 h 49"/>
                  <a:gd name="T8" fmla="*/ 28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7"/>
                    </a:cubicBezTo>
                    <a:cubicBezTo>
                      <a:pt x="51" y="14"/>
                      <a:pt x="41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5" name="Freeform 7395"/>
              <p:cNvSpPr>
                <a:spLocks/>
              </p:cNvSpPr>
              <p:nvPr/>
            </p:nvSpPr>
            <p:spPr bwMode="auto">
              <a:xfrm>
                <a:off x="25207" y="-15341"/>
                <a:ext cx="133" cy="130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2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2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6" name="Freeform 7396"/>
              <p:cNvSpPr>
                <a:spLocks/>
              </p:cNvSpPr>
              <p:nvPr/>
            </p:nvSpPr>
            <p:spPr bwMode="auto">
              <a:xfrm>
                <a:off x="25196" y="-15168"/>
                <a:ext cx="131" cy="131"/>
              </a:xfrm>
              <a:custGeom>
                <a:avLst/>
                <a:gdLst>
                  <a:gd name="T0" fmla="*/ 23 w 49"/>
                  <a:gd name="T1" fmla="*/ 49 h 49"/>
                  <a:gd name="T2" fmla="*/ 24 w 49"/>
                  <a:gd name="T3" fmla="*/ 49 h 49"/>
                  <a:gd name="T4" fmla="*/ 48 w 49"/>
                  <a:gd name="T5" fmla="*/ 27 h 49"/>
                  <a:gd name="T6" fmla="*/ 26 w 49"/>
                  <a:gd name="T7" fmla="*/ 1 h 49"/>
                  <a:gd name="T8" fmla="*/ 1 w 49"/>
                  <a:gd name="T9" fmla="*/ 23 h 49"/>
                  <a:gd name="T10" fmla="*/ 23 w 49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7"/>
                      <a:pt x="9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7" name="Freeform 7397"/>
              <p:cNvSpPr>
                <a:spLocks/>
              </p:cNvSpPr>
              <p:nvPr/>
            </p:nvSpPr>
            <p:spPr bwMode="auto">
              <a:xfrm>
                <a:off x="25186" y="-14992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6 h 48"/>
                  <a:gd name="T6" fmla="*/ 26 w 49"/>
                  <a:gd name="T7" fmla="*/ 1 h 48"/>
                  <a:gd name="T8" fmla="*/ 24 w 49"/>
                  <a:gd name="T9" fmla="*/ 0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ubicBezTo>
                      <a:pt x="49" y="13"/>
                      <a:pt x="39" y="1"/>
                      <a:pt x="26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Freeform 7398"/>
              <p:cNvSpPr>
                <a:spLocks/>
              </p:cNvSpPr>
              <p:nvPr/>
            </p:nvSpPr>
            <p:spPr bwMode="auto">
              <a:xfrm>
                <a:off x="25178" y="-14816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4 w 49"/>
                  <a:gd name="T9" fmla="*/ 0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Freeform 7399"/>
              <p:cNvSpPr>
                <a:spLocks/>
              </p:cNvSpPr>
              <p:nvPr/>
            </p:nvSpPr>
            <p:spPr bwMode="auto">
              <a:xfrm>
                <a:off x="25172" y="-14640"/>
                <a:ext cx="131" cy="126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8 w 49"/>
                  <a:gd name="T5" fmla="*/ 24 h 47"/>
                  <a:gd name="T6" fmla="*/ 42 w 49"/>
                  <a:gd name="T7" fmla="*/ 7 h 47"/>
                  <a:gd name="T8" fmla="*/ 25 w 49"/>
                  <a:gd name="T9" fmla="*/ 0 h 47"/>
                  <a:gd name="T10" fmla="*/ 1 w 49"/>
                  <a:gd name="T11" fmla="*/ 23 h 47"/>
                  <a:gd name="T12" fmla="*/ 24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7"/>
                      <a:pt x="48" y="24"/>
                    </a:cubicBezTo>
                    <a:cubicBezTo>
                      <a:pt x="49" y="18"/>
                      <a:pt x="46" y="12"/>
                      <a:pt x="42" y="7"/>
                    </a:cubicBezTo>
                    <a:cubicBezTo>
                      <a:pt x="37" y="2"/>
                      <a:pt x="32" y="0"/>
                      <a:pt x="25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0" name="Freeform 7400"/>
              <p:cNvSpPr>
                <a:spLocks/>
              </p:cNvSpPr>
              <p:nvPr/>
            </p:nvSpPr>
            <p:spPr bwMode="auto">
              <a:xfrm>
                <a:off x="25172" y="-14463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Freeform 7401"/>
              <p:cNvSpPr>
                <a:spLocks/>
              </p:cNvSpPr>
              <p:nvPr/>
            </p:nvSpPr>
            <p:spPr bwMode="auto">
              <a:xfrm>
                <a:off x="25172" y="-14287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48 w 48"/>
                  <a:gd name="T3" fmla="*/ 23 h 47"/>
                  <a:gd name="T4" fmla="*/ 24 w 48"/>
                  <a:gd name="T5" fmla="*/ 0 h 47"/>
                  <a:gd name="T6" fmla="*/ 7 w 48"/>
                  <a:gd name="T7" fmla="*/ 7 h 47"/>
                  <a:gd name="T8" fmla="*/ 0 w 48"/>
                  <a:gd name="T9" fmla="*/ 24 h 47"/>
                  <a:gd name="T10" fmla="*/ 24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38" y="47"/>
                      <a:pt x="48" y="37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Freeform 7402"/>
              <p:cNvSpPr>
                <a:spLocks/>
              </p:cNvSpPr>
              <p:nvPr/>
            </p:nvSpPr>
            <p:spPr bwMode="auto">
              <a:xfrm>
                <a:off x="25178" y="-14111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1 w 48"/>
                  <a:gd name="T5" fmla="*/ 40 h 47"/>
                  <a:gd name="T6" fmla="*/ 47 w 48"/>
                  <a:gd name="T7" fmla="*/ 23 h 47"/>
                  <a:gd name="T8" fmla="*/ 23 w 48"/>
                  <a:gd name="T9" fmla="*/ 0 h 47"/>
                  <a:gd name="T10" fmla="*/ 23 w 48"/>
                  <a:gd name="T11" fmla="*/ 0 h 47"/>
                  <a:gd name="T12" fmla="*/ 6 w 48"/>
                  <a:gd name="T13" fmla="*/ 7 h 47"/>
                  <a:gd name="T14" fmla="*/ 0 w 48"/>
                  <a:gd name="T15" fmla="*/ 24 h 47"/>
                  <a:gd name="T16" fmla="*/ 24 w 48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5" y="35"/>
                      <a:pt x="48" y="29"/>
                      <a:pt x="47" y="23"/>
                    </a:cubicBezTo>
                    <a:cubicBezTo>
                      <a:pt x="47" y="10"/>
                      <a:pt x="36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3" name="Freeform 7403"/>
              <p:cNvSpPr>
                <a:spLocks/>
              </p:cNvSpPr>
              <p:nvPr/>
            </p:nvSpPr>
            <p:spPr bwMode="auto">
              <a:xfrm>
                <a:off x="25183" y="-13938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3 w 48"/>
                  <a:gd name="T9" fmla="*/ 0 h 48"/>
                  <a:gd name="T10" fmla="*/ 23 w 48"/>
                  <a:gd name="T11" fmla="*/ 0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7" y="45"/>
                      <a:pt x="42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4" name="Freeform 7404"/>
              <p:cNvSpPr>
                <a:spLocks/>
              </p:cNvSpPr>
              <p:nvPr/>
            </p:nvSpPr>
            <p:spPr bwMode="auto">
              <a:xfrm>
                <a:off x="25194" y="-13762"/>
                <a:ext cx="128" cy="126"/>
              </a:xfrm>
              <a:custGeom>
                <a:avLst/>
                <a:gdLst>
                  <a:gd name="T0" fmla="*/ 24 w 48"/>
                  <a:gd name="T1" fmla="*/ 0 h 47"/>
                  <a:gd name="T2" fmla="*/ 22 w 48"/>
                  <a:gd name="T3" fmla="*/ 0 h 47"/>
                  <a:gd name="T4" fmla="*/ 6 w 48"/>
                  <a:gd name="T5" fmla="*/ 8 h 47"/>
                  <a:gd name="T6" fmla="*/ 0 w 48"/>
                  <a:gd name="T7" fmla="*/ 25 h 47"/>
                  <a:gd name="T8" fmla="*/ 24 w 48"/>
                  <a:gd name="T9" fmla="*/ 47 h 47"/>
                  <a:gd name="T10" fmla="*/ 25 w 48"/>
                  <a:gd name="T11" fmla="*/ 47 h 47"/>
                  <a:gd name="T12" fmla="*/ 42 w 48"/>
                  <a:gd name="T13" fmla="*/ 39 h 47"/>
                  <a:gd name="T14" fmla="*/ 48 w 48"/>
                  <a:gd name="T15" fmla="*/ 22 h 47"/>
                  <a:gd name="T16" fmla="*/ 24 w 4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2"/>
                      <a:pt x="0" y="19"/>
                      <a:pt x="0" y="25"/>
                    </a:cubicBezTo>
                    <a:cubicBezTo>
                      <a:pt x="1" y="38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7" y="44"/>
                      <a:pt x="42" y="39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Freeform 7405"/>
              <p:cNvSpPr>
                <a:spLocks/>
              </p:cNvSpPr>
              <p:nvPr/>
            </p:nvSpPr>
            <p:spPr bwMode="auto">
              <a:xfrm>
                <a:off x="25204" y="-13591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6 h 49"/>
                  <a:gd name="T6" fmla="*/ 24 w 49"/>
                  <a:gd name="T7" fmla="*/ 49 h 49"/>
                  <a:gd name="T8" fmla="*/ 26 w 49"/>
                  <a:gd name="T9" fmla="*/ 48 h 49"/>
                  <a:gd name="T10" fmla="*/ 48 w 49"/>
                  <a:gd name="T11" fmla="*/ 23 h 49"/>
                  <a:gd name="T12" fmla="*/ 23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1"/>
                      <a:pt x="11" y="4"/>
                      <a:pt x="6" y="9"/>
                    </a:cubicBezTo>
                    <a:cubicBezTo>
                      <a:pt x="2" y="14"/>
                      <a:pt x="0" y="20"/>
                      <a:pt x="1" y="26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8"/>
                    </a:cubicBez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Freeform 7406"/>
              <p:cNvSpPr>
                <a:spLocks/>
              </p:cNvSpPr>
              <p:nvPr/>
            </p:nvSpPr>
            <p:spPr bwMode="auto">
              <a:xfrm>
                <a:off x="25220" y="-13417"/>
                <a:ext cx="131" cy="128"/>
              </a:xfrm>
              <a:custGeom>
                <a:avLst/>
                <a:gdLst>
                  <a:gd name="T0" fmla="*/ 22 w 49"/>
                  <a:gd name="T1" fmla="*/ 1 h 48"/>
                  <a:gd name="T2" fmla="*/ 6 w 49"/>
                  <a:gd name="T3" fmla="*/ 9 h 48"/>
                  <a:gd name="T4" fmla="*/ 0 w 49"/>
                  <a:gd name="T5" fmla="*/ 27 h 48"/>
                  <a:gd name="T6" fmla="*/ 24 w 49"/>
                  <a:gd name="T7" fmla="*/ 48 h 48"/>
                  <a:gd name="T8" fmla="*/ 26 w 49"/>
                  <a:gd name="T9" fmla="*/ 48 h 48"/>
                  <a:gd name="T10" fmla="*/ 43 w 49"/>
                  <a:gd name="T11" fmla="*/ 40 h 48"/>
                  <a:gd name="T12" fmla="*/ 48 w 49"/>
                  <a:gd name="T13" fmla="*/ 22 h 48"/>
                  <a:gd name="T14" fmla="*/ 22 w 49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2" y="39"/>
                      <a:pt x="12" y="48"/>
                      <a:pt x="24" y="48"/>
                    </a:cubicBezTo>
                    <a:cubicBezTo>
                      <a:pt x="25" y="48"/>
                      <a:pt x="26" y="48"/>
                      <a:pt x="26" y="48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Freeform 7407"/>
              <p:cNvSpPr>
                <a:spLocks/>
              </p:cNvSpPr>
              <p:nvPr/>
            </p:nvSpPr>
            <p:spPr bwMode="auto">
              <a:xfrm>
                <a:off x="25239" y="-13247"/>
                <a:ext cx="128" cy="131"/>
              </a:xfrm>
              <a:custGeom>
                <a:avLst/>
                <a:gdLst>
                  <a:gd name="T0" fmla="*/ 21 w 48"/>
                  <a:gd name="T1" fmla="*/ 1 h 49"/>
                  <a:gd name="T2" fmla="*/ 5 w 48"/>
                  <a:gd name="T3" fmla="*/ 10 h 49"/>
                  <a:gd name="T4" fmla="*/ 0 w 48"/>
                  <a:gd name="T5" fmla="*/ 27 h 49"/>
                  <a:gd name="T6" fmla="*/ 24 w 48"/>
                  <a:gd name="T7" fmla="*/ 49 h 49"/>
                  <a:gd name="T8" fmla="*/ 26 w 48"/>
                  <a:gd name="T9" fmla="*/ 49 h 49"/>
                  <a:gd name="T10" fmla="*/ 43 w 48"/>
                  <a:gd name="T11" fmla="*/ 40 h 49"/>
                  <a:gd name="T12" fmla="*/ 48 w 48"/>
                  <a:gd name="T13" fmla="*/ 22 h 49"/>
                  <a:gd name="T14" fmla="*/ 21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1"/>
                      <a:pt x="0" y="27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8" y="29"/>
                      <a:pt x="48" y="22"/>
                    </a:cubicBezTo>
                    <a:cubicBezTo>
                      <a:pt x="46" y="9"/>
                      <a:pt x="35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Freeform 7408"/>
              <p:cNvSpPr>
                <a:spLocks/>
              </p:cNvSpPr>
              <p:nvPr/>
            </p:nvSpPr>
            <p:spPr bwMode="auto">
              <a:xfrm>
                <a:off x="25255" y="-13076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2 w 50"/>
                  <a:gd name="T3" fmla="*/ 28 h 49"/>
                  <a:gd name="T4" fmla="*/ 26 w 50"/>
                  <a:gd name="T5" fmla="*/ 49 h 49"/>
                  <a:gd name="T6" fmla="*/ 29 w 50"/>
                  <a:gd name="T7" fmla="*/ 49 h 49"/>
                  <a:gd name="T8" fmla="*/ 45 w 50"/>
                  <a:gd name="T9" fmla="*/ 40 h 49"/>
                  <a:gd name="T10" fmla="*/ 49 w 50"/>
                  <a:gd name="T11" fmla="*/ 22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4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Freeform 7409"/>
              <p:cNvSpPr>
                <a:spLocks/>
              </p:cNvSpPr>
              <p:nvPr/>
            </p:nvSpPr>
            <p:spPr bwMode="auto">
              <a:xfrm>
                <a:off x="25282" y="-12908"/>
                <a:ext cx="130" cy="134"/>
              </a:xfrm>
              <a:custGeom>
                <a:avLst/>
                <a:gdLst>
                  <a:gd name="T0" fmla="*/ 21 w 49"/>
                  <a:gd name="T1" fmla="*/ 2 h 50"/>
                  <a:gd name="T2" fmla="*/ 6 w 49"/>
                  <a:gd name="T3" fmla="*/ 11 h 50"/>
                  <a:gd name="T4" fmla="*/ 1 w 49"/>
                  <a:gd name="T5" fmla="*/ 29 h 50"/>
                  <a:gd name="T6" fmla="*/ 25 w 49"/>
                  <a:gd name="T7" fmla="*/ 50 h 50"/>
                  <a:gd name="T8" fmla="*/ 28 w 49"/>
                  <a:gd name="T9" fmla="*/ 49 h 50"/>
                  <a:gd name="T10" fmla="*/ 44 w 49"/>
                  <a:gd name="T11" fmla="*/ 40 h 50"/>
                  <a:gd name="T12" fmla="*/ 48 w 49"/>
                  <a:gd name="T13" fmla="*/ 23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6"/>
                      <a:pt x="6" y="11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6" y="10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0" name="Freeform 7410"/>
              <p:cNvSpPr>
                <a:spLocks/>
              </p:cNvSpPr>
              <p:nvPr/>
            </p:nvSpPr>
            <p:spPr bwMode="auto">
              <a:xfrm>
                <a:off x="25306" y="-12737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5 w 50"/>
                  <a:gd name="T5" fmla="*/ 49 h 49"/>
                  <a:gd name="T6" fmla="*/ 29 w 50"/>
                  <a:gd name="T7" fmla="*/ 49 h 49"/>
                  <a:gd name="T8" fmla="*/ 45 w 50"/>
                  <a:gd name="T9" fmla="*/ 39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5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4"/>
                      <a:pt x="45" y="39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1" name="Freeform 7411"/>
              <p:cNvSpPr>
                <a:spLocks/>
              </p:cNvSpPr>
              <p:nvPr/>
            </p:nvSpPr>
            <p:spPr bwMode="auto">
              <a:xfrm>
                <a:off x="25711" y="-11104"/>
                <a:ext cx="141" cy="136"/>
              </a:xfrm>
              <a:custGeom>
                <a:avLst/>
                <a:gdLst>
                  <a:gd name="T0" fmla="*/ 19 w 53"/>
                  <a:gd name="T1" fmla="*/ 5 h 51"/>
                  <a:gd name="T2" fmla="*/ 4 w 53"/>
                  <a:gd name="T3" fmla="*/ 35 h 51"/>
                  <a:gd name="T4" fmla="*/ 26 w 53"/>
                  <a:gd name="T5" fmla="*/ 51 h 51"/>
                  <a:gd name="T6" fmla="*/ 34 w 53"/>
                  <a:gd name="T7" fmla="*/ 50 h 51"/>
                  <a:gd name="T8" fmla="*/ 49 w 53"/>
                  <a:gd name="T9" fmla="*/ 20 h 51"/>
                  <a:gd name="T10" fmla="*/ 19 w 53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9" y="5"/>
                    </a:moveTo>
                    <a:cubicBezTo>
                      <a:pt x="6" y="9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6" y="51"/>
                    </a:cubicBezTo>
                    <a:cubicBezTo>
                      <a:pt x="29" y="51"/>
                      <a:pt x="31" y="51"/>
                      <a:pt x="34" y="50"/>
                    </a:cubicBezTo>
                    <a:cubicBezTo>
                      <a:pt x="46" y="46"/>
                      <a:pt x="53" y="32"/>
                      <a:pt x="49" y="20"/>
                    </a:cubicBezTo>
                    <a:cubicBezTo>
                      <a:pt x="45" y="7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Freeform 7412"/>
              <p:cNvSpPr>
                <a:spLocks/>
              </p:cNvSpPr>
              <p:nvPr/>
            </p:nvSpPr>
            <p:spPr bwMode="auto">
              <a:xfrm>
                <a:off x="26082" y="-10176"/>
                <a:ext cx="136" cy="136"/>
              </a:xfrm>
              <a:custGeom>
                <a:avLst/>
                <a:gdLst>
                  <a:gd name="T0" fmla="*/ 2 w 51"/>
                  <a:gd name="T1" fmla="*/ 18 h 51"/>
                  <a:gd name="T2" fmla="*/ 2 w 51"/>
                  <a:gd name="T3" fmla="*/ 37 h 51"/>
                  <a:gd name="T4" fmla="*/ 24 w 51"/>
                  <a:gd name="T5" fmla="*/ 51 h 51"/>
                  <a:gd name="T6" fmla="*/ 34 w 51"/>
                  <a:gd name="T7" fmla="*/ 49 h 51"/>
                  <a:gd name="T8" fmla="*/ 46 w 51"/>
                  <a:gd name="T9" fmla="*/ 17 h 51"/>
                  <a:gd name="T10" fmla="*/ 15 w 51"/>
                  <a:gd name="T11" fmla="*/ 5 h 51"/>
                  <a:gd name="T12" fmla="*/ 2 w 51"/>
                  <a:gd name="T1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" y="18"/>
                    </a:moveTo>
                    <a:cubicBezTo>
                      <a:pt x="0" y="24"/>
                      <a:pt x="0" y="31"/>
                      <a:pt x="2" y="37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6" y="44"/>
                      <a:pt x="51" y="29"/>
                      <a:pt x="46" y="17"/>
                    </a:cubicBezTo>
                    <a:cubicBezTo>
                      <a:pt x="41" y="6"/>
                      <a:pt x="26" y="0"/>
                      <a:pt x="15" y="5"/>
                    </a:cubicBezTo>
                    <a:cubicBezTo>
                      <a:pt x="9" y="8"/>
                      <a:pt x="4" y="13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Freeform 7413"/>
              <p:cNvSpPr>
                <a:spLocks/>
              </p:cNvSpPr>
              <p:nvPr/>
            </p:nvSpPr>
            <p:spPr bwMode="auto">
              <a:xfrm>
                <a:off x="26143" y="-10026"/>
                <a:ext cx="144" cy="136"/>
              </a:xfrm>
              <a:custGeom>
                <a:avLst/>
                <a:gdLst>
                  <a:gd name="T0" fmla="*/ 5 w 54"/>
                  <a:gd name="T1" fmla="*/ 37 h 51"/>
                  <a:gd name="T2" fmla="*/ 27 w 54"/>
                  <a:gd name="T3" fmla="*/ 51 h 51"/>
                  <a:gd name="T4" fmla="*/ 37 w 54"/>
                  <a:gd name="T5" fmla="*/ 49 h 51"/>
                  <a:gd name="T6" fmla="*/ 49 w 54"/>
                  <a:gd name="T7" fmla="*/ 17 h 51"/>
                  <a:gd name="T8" fmla="*/ 17 w 54"/>
                  <a:gd name="T9" fmla="*/ 6 h 51"/>
                  <a:gd name="T10" fmla="*/ 5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5" y="37"/>
                    </a:moveTo>
                    <a:cubicBezTo>
                      <a:pt x="9" y="46"/>
                      <a:pt x="18" y="51"/>
                      <a:pt x="27" y="51"/>
                    </a:cubicBezTo>
                    <a:cubicBezTo>
                      <a:pt x="31" y="51"/>
                      <a:pt x="34" y="51"/>
                      <a:pt x="37" y="49"/>
                    </a:cubicBezTo>
                    <a:cubicBezTo>
                      <a:pt x="49" y="43"/>
                      <a:pt x="54" y="29"/>
                      <a:pt x="49" y="17"/>
                    </a:cubicBezTo>
                    <a:cubicBezTo>
                      <a:pt x="43" y="6"/>
                      <a:pt x="29" y="0"/>
                      <a:pt x="17" y="6"/>
                    </a:cubicBezTo>
                    <a:cubicBezTo>
                      <a:pt x="5" y="11"/>
                      <a:pt x="0" y="25"/>
                      <a:pt x="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Freeform 7414"/>
              <p:cNvSpPr>
                <a:spLocks/>
              </p:cNvSpPr>
              <p:nvPr/>
            </p:nvSpPr>
            <p:spPr bwMode="auto">
              <a:xfrm>
                <a:off x="26220" y="-9877"/>
                <a:ext cx="134" cy="136"/>
              </a:xfrm>
              <a:custGeom>
                <a:avLst/>
                <a:gdLst>
                  <a:gd name="T0" fmla="*/ 15 w 50"/>
                  <a:gd name="T1" fmla="*/ 6 h 51"/>
                  <a:gd name="T2" fmla="*/ 2 w 50"/>
                  <a:gd name="T3" fmla="*/ 19 h 51"/>
                  <a:gd name="T4" fmla="*/ 3 w 50"/>
                  <a:gd name="T5" fmla="*/ 38 h 51"/>
                  <a:gd name="T6" fmla="*/ 25 w 50"/>
                  <a:gd name="T7" fmla="*/ 51 h 51"/>
                  <a:gd name="T8" fmla="*/ 35 w 50"/>
                  <a:gd name="T9" fmla="*/ 49 h 51"/>
                  <a:gd name="T10" fmla="*/ 48 w 50"/>
                  <a:gd name="T11" fmla="*/ 35 h 51"/>
                  <a:gd name="T12" fmla="*/ 46 w 50"/>
                  <a:gd name="T13" fmla="*/ 17 h 51"/>
                  <a:gd name="T14" fmla="*/ 15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5" y="6"/>
                    </a:moveTo>
                    <a:cubicBezTo>
                      <a:pt x="9" y="8"/>
                      <a:pt x="5" y="13"/>
                      <a:pt x="2" y="19"/>
                    </a:cubicBezTo>
                    <a:cubicBezTo>
                      <a:pt x="0" y="25"/>
                      <a:pt x="1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8" y="35"/>
                    </a:cubicBezTo>
                    <a:cubicBezTo>
                      <a:pt x="50" y="29"/>
                      <a:pt x="49" y="23"/>
                      <a:pt x="46" y="17"/>
                    </a:cubicBezTo>
                    <a:cubicBezTo>
                      <a:pt x="41" y="5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Freeform 7415"/>
              <p:cNvSpPr>
                <a:spLocks/>
              </p:cNvSpPr>
              <p:nvPr/>
            </p:nvSpPr>
            <p:spPr bwMode="auto">
              <a:xfrm>
                <a:off x="26287" y="-9730"/>
                <a:ext cx="139" cy="136"/>
              </a:xfrm>
              <a:custGeom>
                <a:avLst/>
                <a:gdLst>
                  <a:gd name="T0" fmla="*/ 17 w 52"/>
                  <a:gd name="T1" fmla="*/ 6 h 51"/>
                  <a:gd name="T2" fmla="*/ 6 w 52"/>
                  <a:gd name="T3" fmla="*/ 38 h 51"/>
                  <a:gd name="T4" fmla="*/ 28 w 52"/>
                  <a:gd name="T5" fmla="*/ 51 h 51"/>
                  <a:gd name="T6" fmla="*/ 38 w 52"/>
                  <a:gd name="T7" fmla="*/ 49 h 51"/>
                  <a:gd name="T8" fmla="*/ 50 w 52"/>
                  <a:gd name="T9" fmla="*/ 35 h 51"/>
                  <a:gd name="T10" fmla="*/ 49 w 52"/>
                  <a:gd name="T11" fmla="*/ 17 h 51"/>
                  <a:gd name="T12" fmla="*/ 17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8" y="49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2"/>
                      <a:pt x="49" y="17"/>
                    </a:cubicBezTo>
                    <a:cubicBezTo>
                      <a:pt x="43" y="5"/>
                      <a:pt x="28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Freeform 7416"/>
              <p:cNvSpPr>
                <a:spLocks/>
              </p:cNvSpPr>
              <p:nvPr/>
            </p:nvSpPr>
            <p:spPr bwMode="auto">
              <a:xfrm>
                <a:off x="26370" y="-9583"/>
                <a:ext cx="133" cy="136"/>
              </a:xfrm>
              <a:custGeom>
                <a:avLst/>
                <a:gdLst>
                  <a:gd name="T0" fmla="*/ 14 w 50"/>
                  <a:gd name="T1" fmla="*/ 6 h 51"/>
                  <a:gd name="T2" fmla="*/ 2 w 50"/>
                  <a:gd name="T3" fmla="*/ 20 h 51"/>
                  <a:gd name="T4" fmla="*/ 4 w 50"/>
                  <a:gd name="T5" fmla="*/ 38 h 51"/>
                  <a:gd name="T6" fmla="*/ 25 w 50"/>
                  <a:gd name="T7" fmla="*/ 51 h 51"/>
                  <a:gd name="T8" fmla="*/ 36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Freeform 7417"/>
              <p:cNvSpPr>
                <a:spLocks/>
              </p:cNvSpPr>
              <p:nvPr/>
            </p:nvSpPr>
            <p:spPr bwMode="auto">
              <a:xfrm>
                <a:off x="26442" y="-9439"/>
                <a:ext cx="146" cy="136"/>
              </a:xfrm>
              <a:custGeom>
                <a:avLst/>
                <a:gdLst>
                  <a:gd name="T0" fmla="*/ 16 w 55"/>
                  <a:gd name="T1" fmla="*/ 7 h 51"/>
                  <a:gd name="T2" fmla="*/ 7 w 55"/>
                  <a:gd name="T3" fmla="*/ 39 h 51"/>
                  <a:gd name="T4" fmla="*/ 28 w 55"/>
                  <a:gd name="T5" fmla="*/ 51 h 51"/>
                  <a:gd name="T6" fmla="*/ 39 w 55"/>
                  <a:gd name="T7" fmla="*/ 49 h 51"/>
                  <a:gd name="T8" fmla="*/ 49 w 55"/>
                  <a:gd name="T9" fmla="*/ 16 h 51"/>
                  <a:gd name="T10" fmla="*/ 16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7"/>
                    </a:moveTo>
                    <a:cubicBezTo>
                      <a:pt x="5" y="13"/>
                      <a:pt x="0" y="27"/>
                      <a:pt x="7" y="39"/>
                    </a:cubicBezTo>
                    <a:cubicBezTo>
                      <a:pt x="11" y="47"/>
                      <a:pt x="19" y="51"/>
                      <a:pt x="28" y="51"/>
                    </a:cubicBezTo>
                    <a:cubicBezTo>
                      <a:pt x="32" y="51"/>
                      <a:pt x="35" y="50"/>
                      <a:pt x="39" y="49"/>
                    </a:cubicBezTo>
                    <a:cubicBezTo>
                      <a:pt x="51" y="42"/>
                      <a:pt x="55" y="28"/>
                      <a:pt x="49" y="16"/>
                    </a:cubicBezTo>
                    <a:cubicBezTo>
                      <a:pt x="42" y="5"/>
                      <a:pt x="27" y="0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Freeform 7418"/>
              <p:cNvSpPr>
                <a:spLocks/>
              </p:cNvSpPr>
              <p:nvPr/>
            </p:nvSpPr>
            <p:spPr bwMode="auto">
              <a:xfrm>
                <a:off x="26524" y="-9295"/>
                <a:ext cx="144" cy="136"/>
              </a:xfrm>
              <a:custGeom>
                <a:avLst/>
                <a:gdLst>
                  <a:gd name="T0" fmla="*/ 15 w 54"/>
                  <a:gd name="T1" fmla="*/ 6 h 51"/>
                  <a:gd name="T2" fmla="*/ 6 w 54"/>
                  <a:gd name="T3" fmla="*/ 39 h 51"/>
                  <a:gd name="T4" fmla="*/ 27 w 54"/>
                  <a:gd name="T5" fmla="*/ 51 h 51"/>
                  <a:gd name="T6" fmla="*/ 39 w 54"/>
                  <a:gd name="T7" fmla="*/ 48 h 51"/>
                  <a:gd name="T8" fmla="*/ 48 w 54"/>
                  <a:gd name="T9" fmla="*/ 16 h 51"/>
                  <a:gd name="T10" fmla="*/ 15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6"/>
                    </a:moveTo>
                    <a:cubicBezTo>
                      <a:pt x="4" y="13"/>
                      <a:pt x="0" y="28"/>
                      <a:pt x="6" y="39"/>
                    </a:cubicBezTo>
                    <a:cubicBezTo>
                      <a:pt x="10" y="47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4" y="27"/>
                      <a:pt x="48" y="16"/>
                    </a:cubicBezTo>
                    <a:cubicBezTo>
                      <a:pt x="41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Freeform 7419"/>
              <p:cNvSpPr>
                <a:spLocks/>
              </p:cNvSpPr>
              <p:nvPr/>
            </p:nvSpPr>
            <p:spPr bwMode="auto">
              <a:xfrm>
                <a:off x="26607" y="-9154"/>
                <a:ext cx="144" cy="136"/>
              </a:xfrm>
              <a:custGeom>
                <a:avLst/>
                <a:gdLst>
                  <a:gd name="T0" fmla="*/ 15 w 54"/>
                  <a:gd name="T1" fmla="*/ 7 h 51"/>
                  <a:gd name="T2" fmla="*/ 6 w 54"/>
                  <a:gd name="T3" fmla="*/ 40 h 51"/>
                  <a:gd name="T4" fmla="*/ 27 w 54"/>
                  <a:gd name="T5" fmla="*/ 51 h 51"/>
                  <a:gd name="T6" fmla="*/ 39 w 54"/>
                  <a:gd name="T7" fmla="*/ 48 h 51"/>
                  <a:gd name="T8" fmla="*/ 47 w 54"/>
                  <a:gd name="T9" fmla="*/ 15 h 51"/>
                  <a:gd name="T10" fmla="*/ 15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5" y="7"/>
                    </a:moveTo>
                    <a:cubicBezTo>
                      <a:pt x="3" y="14"/>
                      <a:pt x="0" y="28"/>
                      <a:pt x="6" y="40"/>
                    </a:cubicBezTo>
                    <a:cubicBezTo>
                      <a:pt x="10" y="47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1"/>
                      <a:pt x="54" y="27"/>
                      <a:pt x="47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Freeform 7420"/>
              <p:cNvSpPr>
                <a:spLocks/>
              </p:cNvSpPr>
              <p:nvPr/>
            </p:nvSpPr>
            <p:spPr bwMode="auto">
              <a:xfrm>
                <a:off x="26689" y="-9012"/>
                <a:ext cx="147" cy="136"/>
              </a:xfrm>
              <a:custGeom>
                <a:avLst/>
                <a:gdLst>
                  <a:gd name="T0" fmla="*/ 15 w 55"/>
                  <a:gd name="T1" fmla="*/ 7 h 51"/>
                  <a:gd name="T2" fmla="*/ 7 w 55"/>
                  <a:gd name="T3" fmla="*/ 39 h 51"/>
                  <a:gd name="T4" fmla="*/ 28 w 55"/>
                  <a:gd name="T5" fmla="*/ 51 h 51"/>
                  <a:gd name="T6" fmla="*/ 40 w 55"/>
                  <a:gd name="T7" fmla="*/ 47 h 51"/>
                  <a:gd name="T8" fmla="*/ 48 w 55"/>
                  <a:gd name="T9" fmla="*/ 15 h 51"/>
                  <a:gd name="T10" fmla="*/ 15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5" y="7"/>
                    </a:moveTo>
                    <a:cubicBezTo>
                      <a:pt x="4" y="14"/>
                      <a:pt x="0" y="28"/>
                      <a:pt x="7" y="39"/>
                    </a:cubicBez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Freeform 7421"/>
              <p:cNvSpPr>
                <a:spLocks/>
              </p:cNvSpPr>
              <p:nvPr/>
            </p:nvSpPr>
            <p:spPr bwMode="auto">
              <a:xfrm>
                <a:off x="26785" y="-8874"/>
                <a:ext cx="139" cy="137"/>
              </a:xfrm>
              <a:custGeom>
                <a:avLst/>
                <a:gdLst>
                  <a:gd name="T0" fmla="*/ 12 w 52"/>
                  <a:gd name="T1" fmla="*/ 7 h 51"/>
                  <a:gd name="T2" fmla="*/ 1 w 52"/>
                  <a:gd name="T3" fmla="*/ 22 h 51"/>
                  <a:gd name="T4" fmla="*/ 4 w 52"/>
                  <a:gd name="T5" fmla="*/ 40 h 51"/>
                  <a:gd name="T6" fmla="*/ 24 w 52"/>
                  <a:gd name="T7" fmla="*/ 51 h 51"/>
                  <a:gd name="T8" fmla="*/ 37 w 52"/>
                  <a:gd name="T9" fmla="*/ 47 h 51"/>
                  <a:gd name="T10" fmla="*/ 45 w 52"/>
                  <a:gd name="T11" fmla="*/ 14 h 51"/>
                  <a:gd name="T12" fmla="*/ 12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7"/>
                    </a:move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0"/>
                      <a:pt x="52" y="26"/>
                      <a:pt x="45" y="14"/>
                    </a:cubicBezTo>
                    <a:cubicBezTo>
                      <a:pt x="38" y="4"/>
                      <a:pt x="22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Freeform 7422"/>
              <p:cNvSpPr>
                <a:spLocks/>
              </p:cNvSpPr>
              <p:nvPr/>
            </p:nvSpPr>
            <p:spPr bwMode="auto">
              <a:xfrm>
                <a:off x="26868" y="-8735"/>
                <a:ext cx="139" cy="136"/>
              </a:xfrm>
              <a:custGeom>
                <a:avLst/>
                <a:gdLst>
                  <a:gd name="T0" fmla="*/ 14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0 w 52"/>
                  <a:gd name="T9" fmla="*/ 32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7"/>
                    </a:cubicBezTo>
                    <a:cubicBezTo>
                      <a:pt x="45" y="43"/>
                      <a:pt x="49" y="38"/>
                      <a:pt x="50" y="32"/>
                    </a:cubicBezTo>
                    <a:cubicBezTo>
                      <a:pt x="52" y="25"/>
                      <a:pt x="50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Freeform 7423"/>
              <p:cNvSpPr>
                <a:spLocks/>
              </p:cNvSpPr>
              <p:nvPr/>
            </p:nvSpPr>
            <p:spPr bwMode="auto">
              <a:xfrm>
                <a:off x="26959" y="-8599"/>
                <a:ext cx="138" cy="134"/>
              </a:xfrm>
              <a:custGeom>
                <a:avLst/>
                <a:gdLst>
                  <a:gd name="T0" fmla="*/ 14 w 52"/>
                  <a:gd name="T1" fmla="*/ 7 h 50"/>
                  <a:gd name="T2" fmla="*/ 7 w 52"/>
                  <a:gd name="T3" fmla="*/ 40 h 50"/>
                  <a:gd name="T4" fmla="*/ 27 w 52"/>
                  <a:gd name="T5" fmla="*/ 50 h 50"/>
                  <a:gd name="T6" fmla="*/ 41 w 52"/>
                  <a:gd name="T7" fmla="*/ 46 h 50"/>
                  <a:gd name="T8" fmla="*/ 51 w 52"/>
                  <a:gd name="T9" fmla="*/ 31 h 50"/>
                  <a:gd name="T10" fmla="*/ 47 w 52"/>
                  <a:gd name="T11" fmla="*/ 13 h 50"/>
                  <a:gd name="T12" fmla="*/ 14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3"/>
                      <a:pt x="49" y="37"/>
                      <a:pt x="51" y="31"/>
                    </a:cubicBezTo>
                    <a:cubicBezTo>
                      <a:pt x="52" y="25"/>
                      <a:pt x="51" y="18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4" name="Freeform 7424"/>
              <p:cNvSpPr>
                <a:spLocks/>
              </p:cNvSpPr>
              <p:nvPr/>
            </p:nvSpPr>
            <p:spPr bwMode="auto">
              <a:xfrm>
                <a:off x="27052" y="-8465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8 w 54"/>
                  <a:gd name="T3" fmla="*/ 41 h 51"/>
                  <a:gd name="T4" fmla="*/ 27 w 54"/>
                  <a:gd name="T5" fmla="*/ 51 h 51"/>
                  <a:gd name="T6" fmla="*/ 41 w 54"/>
                  <a:gd name="T7" fmla="*/ 46 h 51"/>
                  <a:gd name="T8" fmla="*/ 47 w 54"/>
                  <a:gd name="T9" fmla="*/ 13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9"/>
                      <a:pt x="54" y="24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Freeform 7425"/>
              <p:cNvSpPr>
                <a:spLocks/>
              </p:cNvSpPr>
              <p:nvPr/>
            </p:nvSpPr>
            <p:spPr bwMode="auto">
              <a:xfrm>
                <a:off x="27156" y="-8332"/>
                <a:ext cx="136" cy="136"/>
              </a:xfrm>
              <a:custGeom>
                <a:avLst/>
                <a:gdLst>
                  <a:gd name="T0" fmla="*/ 10 w 51"/>
                  <a:gd name="T1" fmla="*/ 7 h 51"/>
                  <a:gd name="T2" fmla="*/ 1 w 51"/>
                  <a:gd name="T3" fmla="*/ 23 h 51"/>
                  <a:gd name="T4" fmla="*/ 5 w 51"/>
                  <a:gd name="T5" fmla="*/ 41 h 51"/>
                  <a:gd name="T6" fmla="*/ 24 w 51"/>
                  <a:gd name="T7" fmla="*/ 51 h 51"/>
                  <a:gd name="T8" fmla="*/ 38 w 51"/>
                  <a:gd name="T9" fmla="*/ 46 h 51"/>
                  <a:gd name="T10" fmla="*/ 43 w 51"/>
                  <a:gd name="T11" fmla="*/ 13 h 51"/>
                  <a:gd name="T12" fmla="*/ 10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0" y="7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9" y="38"/>
                      <a:pt x="51" y="23"/>
                      <a:pt x="43" y="13"/>
                    </a:cubicBezTo>
                    <a:cubicBezTo>
                      <a:pt x="36" y="2"/>
                      <a:pt x="20" y="0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Freeform 7426"/>
              <p:cNvSpPr>
                <a:spLocks/>
              </p:cNvSpPr>
              <p:nvPr/>
            </p:nvSpPr>
            <p:spPr bwMode="auto">
              <a:xfrm>
                <a:off x="27252" y="-8201"/>
                <a:ext cx="131" cy="136"/>
              </a:xfrm>
              <a:custGeom>
                <a:avLst/>
                <a:gdLst>
                  <a:gd name="T0" fmla="*/ 39 w 49"/>
                  <a:gd name="T1" fmla="*/ 46 h 51"/>
                  <a:gd name="T2" fmla="*/ 48 w 49"/>
                  <a:gd name="T3" fmla="*/ 30 h 51"/>
                  <a:gd name="T4" fmla="*/ 44 w 49"/>
                  <a:gd name="T5" fmla="*/ 12 h 51"/>
                  <a:gd name="T6" fmla="*/ 10 w 49"/>
                  <a:gd name="T7" fmla="*/ 8 h 51"/>
                  <a:gd name="T8" fmla="*/ 1 w 49"/>
                  <a:gd name="T9" fmla="*/ 23 h 51"/>
                  <a:gd name="T10" fmla="*/ 6 w 49"/>
                  <a:gd name="T11" fmla="*/ 41 h 51"/>
                  <a:gd name="T12" fmla="*/ 25 w 49"/>
                  <a:gd name="T13" fmla="*/ 51 h 51"/>
                  <a:gd name="T14" fmla="*/ 39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46"/>
                    </a:move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8" y="18"/>
                      <a:pt x="44" y="12"/>
                    </a:cubicBezTo>
                    <a:cubicBezTo>
                      <a:pt x="36" y="2"/>
                      <a:pt x="21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Freeform 7427"/>
              <p:cNvSpPr>
                <a:spLocks/>
              </p:cNvSpPr>
              <p:nvPr/>
            </p:nvSpPr>
            <p:spPr bwMode="auto">
              <a:xfrm>
                <a:off x="27353" y="-8070"/>
                <a:ext cx="136" cy="133"/>
              </a:xfrm>
              <a:custGeom>
                <a:avLst/>
                <a:gdLst>
                  <a:gd name="T0" fmla="*/ 39 w 51"/>
                  <a:gd name="T1" fmla="*/ 45 h 50"/>
                  <a:gd name="T2" fmla="*/ 43 w 51"/>
                  <a:gd name="T3" fmla="*/ 12 h 50"/>
                  <a:gd name="T4" fmla="*/ 10 w 51"/>
                  <a:gd name="T5" fmla="*/ 7 h 50"/>
                  <a:gd name="T6" fmla="*/ 0 w 51"/>
                  <a:gd name="T7" fmla="*/ 23 h 50"/>
                  <a:gd name="T8" fmla="*/ 5 w 51"/>
                  <a:gd name="T9" fmla="*/ 41 h 50"/>
                  <a:gd name="T10" fmla="*/ 24 w 51"/>
                  <a:gd name="T11" fmla="*/ 50 h 50"/>
                  <a:gd name="T12" fmla="*/ 39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45"/>
                    </a:move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20" y="0"/>
                      <a:pt x="10" y="7"/>
                    </a:cubicBezTo>
                    <a:cubicBezTo>
                      <a:pt x="4" y="11"/>
                      <a:pt x="1" y="17"/>
                      <a:pt x="0" y="23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Freeform 7428"/>
              <p:cNvSpPr>
                <a:spLocks/>
              </p:cNvSpPr>
              <p:nvPr/>
            </p:nvSpPr>
            <p:spPr bwMode="auto">
              <a:xfrm>
                <a:off x="27455" y="-7942"/>
                <a:ext cx="136" cy="133"/>
              </a:xfrm>
              <a:custGeom>
                <a:avLst/>
                <a:gdLst>
                  <a:gd name="T0" fmla="*/ 39 w 51"/>
                  <a:gd name="T1" fmla="*/ 45 h 50"/>
                  <a:gd name="T2" fmla="*/ 43 w 51"/>
                  <a:gd name="T3" fmla="*/ 11 h 50"/>
                  <a:gd name="T4" fmla="*/ 9 w 51"/>
                  <a:gd name="T5" fmla="*/ 8 h 50"/>
                  <a:gd name="T6" fmla="*/ 1 w 51"/>
                  <a:gd name="T7" fmla="*/ 24 h 50"/>
                  <a:gd name="T8" fmla="*/ 6 w 51"/>
                  <a:gd name="T9" fmla="*/ 41 h 50"/>
                  <a:gd name="T10" fmla="*/ 24 w 51"/>
                  <a:gd name="T11" fmla="*/ 50 h 50"/>
                  <a:gd name="T12" fmla="*/ 39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45"/>
                    </a:moveTo>
                    <a:cubicBezTo>
                      <a:pt x="49" y="37"/>
                      <a:pt x="51" y="22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Freeform 7429"/>
              <p:cNvSpPr>
                <a:spLocks/>
              </p:cNvSpPr>
              <p:nvPr/>
            </p:nvSpPr>
            <p:spPr bwMode="auto">
              <a:xfrm>
                <a:off x="27551" y="-7817"/>
                <a:ext cx="138" cy="133"/>
              </a:xfrm>
              <a:custGeom>
                <a:avLst/>
                <a:gdLst>
                  <a:gd name="T0" fmla="*/ 42 w 52"/>
                  <a:gd name="T1" fmla="*/ 45 h 50"/>
                  <a:gd name="T2" fmla="*/ 51 w 52"/>
                  <a:gd name="T3" fmla="*/ 29 h 50"/>
                  <a:gd name="T4" fmla="*/ 46 w 52"/>
                  <a:gd name="T5" fmla="*/ 11 h 50"/>
                  <a:gd name="T6" fmla="*/ 12 w 52"/>
                  <a:gd name="T7" fmla="*/ 8 h 50"/>
                  <a:gd name="T8" fmla="*/ 9 w 52"/>
                  <a:gd name="T9" fmla="*/ 42 h 50"/>
                  <a:gd name="T10" fmla="*/ 27 w 52"/>
                  <a:gd name="T11" fmla="*/ 50 h 50"/>
                  <a:gd name="T12" fmla="*/ 42 w 52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2" y="45"/>
                    </a:moveTo>
                    <a:cubicBezTo>
                      <a:pt x="47" y="41"/>
                      <a:pt x="50" y="35"/>
                      <a:pt x="51" y="29"/>
                    </a:cubicBezTo>
                    <a:cubicBezTo>
                      <a:pt x="52" y="22"/>
                      <a:pt x="50" y="16"/>
                      <a:pt x="46" y="11"/>
                    </a:cubicBezTo>
                    <a:cubicBezTo>
                      <a:pt x="38" y="1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Freeform 7430"/>
              <p:cNvSpPr>
                <a:spLocks/>
              </p:cNvSpPr>
              <p:nvPr/>
            </p:nvSpPr>
            <p:spPr bwMode="auto">
              <a:xfrm>
                <a:off x="27665" y="-7692"/>
                <a:ext cx="128" cy="134"/>
              </a:xfrm>
              <a:custGeom>
                <a:avLst/>
                <a:gdLst>
                  <a:gd name="T0" fmla="*/ 39 w 48"/>
                  <a:gd name="T1" fmla="*/ 44 h 50"/>
                  <a:gd name="T2" fmla="*/ 48 w 48"/>
                  <a:gd name="T3" fmla="*/ 28 h 50"/>
                  <a:gd name="T4" fmla="*/ 42 w 48"/>
                  <a:gd name="T5" fmla="*/ 11 h 50"/>
                  <a:gd name="T6" fmla="*/ 8 w 48"/>
                  <a:gd name="T7" fmla="*/ 8 h 50"/>
                  <a:gd name="T8" fmla="*/ 0 w 48"/>
                  <a:gd name="T9" fmla="*/ 24 h 50"/>
                  <a:gd name="T10" fmla="*/ 6 w 48"/>
                  <a:gd name="T11" fmla="*/ 42 h 50"/>
                  <a:gd name="T12" fmla="*/ 24 w 48"/>
                  <a:gd name="T13" fmla="*/ 50 h 50"/>
                  <a:gd name="T14" fmla="*/ 39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39" y="44"/>
                    </a:moveTo>
                    <a:cubicBezTo>
                      <a:pt x="44" y="40"/>
                      <a:pt x="47" y="34"/>
                      <a:pt x="48" y="28"/>
                    </a:cubicBezTo>
                    <a:cubicBezTo>
                      <a:pt x="48" y="22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3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Freeform 7431"/>
              <p:cNvSpPr>
                <a:spLocks/>
              </p:cNvSpPr>
              <p:nvPr/>
            </p:nvSpPr>
            <p:spPr bwMode="auto">
              <a:xfrm>
                <a:off x="27772" y="-7569"/>
                <a:ext cx="136" cy="134"/>
              </a:xfrm>
              <a:custGeom>
                <a:avLst/>
                <a:gdLst>
                  <a:gd name="T0" fmla="*/ 40 w 51"/>
                  <a:gd name="T1" fmla="*/ 44 h 50"/>
                  <a:gd name="T2" fmla="*/ 42 w 51"/>
                  <a:gd name="T3" fmla="*/ 10 h 50"/>
                  <a:gd name="T4" fmla="*/ 8 w 51"/>
                  <a:gd name="T5" fmla="*/ 8 h 50"/>
                  <a:gd name="T6" fmla="*/ 0 w 51"/>
                  <a:gd name="T7" fmla="*/ 25 h 50"/>
                  <a:gd name="T8" fmla="*/ 6 w 51"/>
                  <a:gd name="T9" fmla="*/ 42 h 50"/>
                  <a:gd name="T10" fmla="*/ 24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5"/>
                      <a:pt x="51" y="20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2" name="Freeform 7432"/>
              <p:cNvSpPr>
                <a:spLocks/>
              </p:cNvSpPr>
              <p:nvPr/>
            </p:nvSpPr>
            <p:spPr bwMode="auto">
              <a:xfrm>
                <a:off x="27881" y="-7449"/>
                <a:ext cx="128" cy="134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7 h 50"/>
                  <a:gd name="T4" fmla="*/ 42 w 48"/>
                  <a:gd name="T5" fmla="*/ 10 h 50"/>
                  <a:gd name="T6" fmla="*/ 8 w 48"/>
                  <a:gd name="T7" fmla="*/ 9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1"/>
                      <a:pt x="18" y="0"/>
                      <a:pt x="8" y="9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Freeform 7433"/>
              <p:cNvSpPr>
                <a:spLocks/>
              </p:cNvSpPr>
              <p:nvPr/>
            </p:nvSpPr>
            <p:spPr bwMode="auto">
              <a:xfrm>
                <a:off x="27993" y="-7329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8 w 48"/>
                  <a:gd name="T5" fmla="*/ 27 h 50"/>
                  <a:gd name="T6" fmla="*/ 41 w 48"/>
                  <a:gd name="T7" fmla="*/ 10 h 50"/>
                  <a:gd name="T8" fmla="*/ 8 w 48"/>
                  <a:gd name="T9" fmla="*/ 9 h 50"/>
                  <a:gd name="T10" fmla="*/ 0 w 48"/>
                  <a:gd name="T11" fmla="*/ 25 h 50"/>
                  <a:gd name="T12" fmla="*/ 7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Freeform 7434"/>
              <p:cNvSpPr>
                <a:spLocks/>
              </p:cNvSpPr>
              <p:nvPr/>
            </p:nvSpPr>
            <p:spPr bwMode="auto">
              <a:xfrm>
                <a:off x="28108" y="-7211"/>
                <a:ext cx="133" cy="133"/>
              </a:xfrm>
              <a:custGeom>
                <a:avLst/>
                <a:gdLst>
                  <a:gd name="T0" fmla="*/ 40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6 h 50"/>
                  <a:gd name="T8" fmla="*/ 6 w 50"/>
                  <a:gd name="T9" fmla="*/ 43 h 50"/>
                  <a:gd name="T10" fmla="*/ 24 w 50"/>
                  <a:gd name="T11" fmla="*/ 50 h 50"/>
                  <a:gd name="T12" fmla="*/ 40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3"/>
                    </a:move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Freeform 7435"/>
              <p:cNvSpPr>
                <a:spLocks/>
              </p:cNvSpPr>
              <p:nvPr/>
            </p:nvSpPr>
            <p:spPr bwMode="auto">
              <a:xfrm>
                <a:off x="28217" y="-7097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9 h 50"/>
                  <a:gd name="T6" fmla="*/ 9 w 52"/>
                  <a:gd name="T7" fmla="*/ 9 h 50"/>
                  <a:gd name="T8" fmla="*/ 9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2" y="19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Freeform 7436"/>
              <p:cNvSpPr>
                <a:spLocks/>
              </p:cNvSpPr>
              <p:nvPr/>
            </p:nvSpPr>
            <p:spPr bwMode="auto">
              <a:xfrm>
                <a:off x="28332" y="-6982"/>
                <a:ext cx="136" cy="134"/>
              </a:xfrm>
              <a:custGeom>
                <a:avLst/>
                <a:gdLst>
                  <a:gd name="T0" fmla="*/ 10 w 51"/>
                  <a:gd name="T1" fmla="*/ 9 h 50"/>
                  <a:gd name="T2" fmla="*/ 10 w 51"/>
                  <a:gd name="T3" fmla="*/ 43 h 50"/>
                  <a:gd name="T4" fmla="*/ 27 w 51"/>
                  <a:gd name="T5" fmla="*/ 50 h 50"/>
                  <a:gd name="T6" fmla="*/ 44 w 51"/>
                  <a:gd name="T7" fmla="*/ 42 h 50"/>
                  <a:gd name="T8" fmla="*/ 51 w 51"/>
                  <a:gd name="T9" fmla="*/ 25 h 50"/>
                  <a:gd name="T10" fmla="*/ 43 w 51"/>
                  <a:gd name="T11" fmla="*/ 9 h 50"/>
                  <a:gd name="T12" fmla="*/ 10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9"/>
                    </a:move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48" y="38"/>
                      <a:pt x="51" y="32"/>
                      <a:pt x="51" y="25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Freeform 7437"/>
              <p:cNvSpPr>
                <a:spLocks/>
              </p:cNvSpPr>
              <p:nvPr/>
            </p:nvSpPr>
            <p:spPr bwMode="auto">
              <a:xfrm>
                <a:off x="17512" y="-6870"/>
                <a:ext cx="142" cy="134"/>
              </a:xfrm>
              <a:custGeom>
                <a:avLst/>
                <a:gdLst>
                  <a:gd name="T0" fmla="*/ 9 w 53"/>
                  <a:gd name="T1" fmla="*/ 43 h 50"/>
                  <a:gd name="T2" fmla="*/ 27 w 53"/>
                  <a:gd name="T3" fmla="*/ 50 h 50"/>
                  <a:gd name="T4" fmla="*/ 43 w 53"/>
                  <a:gd name="T5" fmla="*/ 44 h 50"/>
                  <a:gd name="T6" fmla="*/ 44 w 53"/>
                  <a:gd name="T7" fmla="*/ 11 h 50"/>
                  <a:gd name="T8" fmla="*/ 11 w 53"/>
                  <a:gd name="T9" fmla="*/ 9 h 50"/>
                  <a:gd name="T10" fmla="*/ 9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43"/>
                    </a:move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52" y="35"/>
                      <a:pt x="53" y="20"/>
                      <a:pt x="44" y="11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Freeform 7438"/>
              <p:cNvSpPr>
                <a:spLocks/>
              </p:cNvSpPr>
              <p:nvPr/>
            </p:nvSpPr>
            <p:spPr bwMode="auto">
              <a:xfrm>
                <a:off x="18723" y="-8199"/>
                <a:ext cx="138" cy="134"/>
              </a:xfrm>
              <a:custGeom>
                <a:avLst/>
                <a:gdLst>
                  <a:gd name="T0" fmla="*/ 9 w 52"/>
                  <a:gd name="T1" fmla="*/ 12 h 50"/>
                  <a:gd name="T2" fmla="*/ 13 w 52"/>
                  <a:gd name="T3" fmla="*/ 45 h 50"/>
                  <a:gd name="T4" fmla="*/ 27 w 52"/>
                  <a:gd name="T5" fmla="*/ 50 h 50"/>
                  <a:gd name="T6" fmla="*/ 46 w 52"/>
                  <a:gd name="T7" fmla="*/ 41 h 50"/>
                  <a:gd name="T8" fmla="*/ 51 w 52"/>
                  <a:gd name="T9" fmla="*/ 23 h 50"/>
                  <a:gd name="T10" fmla="*/ 42 w 52"/>
                  <a:gd name="T11" fmla="*/ 8 h 50"/>
                  <a:gd name="T12" fmla="*/ 9 w 52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9" y="12"/>
                    </a:moveTo>
                    <a:cubicBezTo>
                      <a:pt x="0" y="22"/>
                      <a:pt x="2" y="37"/>
                      <a:pt x="13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6" y="41"/>
                    </a:cubicBezTo>
                    <a:cubicBezTo>
                      <a:pt x="50" y="36"/>
                      <a:pt x="52" y="30"/>
                      <a:pt x="51" y="23"/>
                    </a:cubicBezTo>
                    <a:cubicBezTo>
                      <a:pt x="50" y="17"/>
                      <a:pt x="47" y="11"/>
                      <a:pt x="42" y="8"/>
                    </a:cubicBezTo>
                    <a:cubicBezTo>
                      <a:pt x="32" y="0"/>
                      <a:pt x="16" y="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Freeform 7439"/>
              <p:cNvSpPr>
                <a:spLocks/>
              </p:cNvSpPr>
              <p:nvPr/>
            </p:nvSpPr>
            <p:spPr bwMode="auto">
              <a:xfrm>
                <a:off x="18821" y="-8329"/>
                <a:ext cx="144" cy="133"/>
              </a:xfrm>
              <a:custGeom>
                <a:avLst/>
                <a:gdLst>
                  <a:gd name="T0" fmla="*/ 42 w 54"/>
                  <a:gd name="T1" fmla="*/ 7 h 50"/>
                  <a:gd name="T2" fmla="*/ 8 w 54"/>
                  <a:gd name="T3" fmla="*/ 12 h 50"/>
                  <a:gd name="T4" fmla="*/ 13 w 54"/>
                  <a:gd name="T5" fmla="*/ 45 h 50"/>
                  <a:gd name="T6" fmla="*/ 27 w 54"/>
                  <a:gd name="T7" fmla="*/ 50 h 50"/>
                  <a:gd name="T8" fmla="*/ 46 w 54"/>
                  <a:gd name="T9" fmla="*/ 41 h 50"/>
                  <a:gd name="T10" fmla="*/ 42 w 54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7"/>
                    </a:moveTo>
                    <a:cubicBezTo>
                      <a:pt x="32" y="0"/>
                      <a:pt x="16" y="2"/>
                      <a:pt x="8" y="12"/>
                    </a:cubicBezTo>
                    <a:cubicBezTo>
                      <a:pt x="0" y="23"/>
                      <a:pt x="3" y="38"/>
                      <a:pt x="13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7"/>
                      <a:pt x="46" y="41"/>
                    </a:cubicBezTo>
                    <a:cubicBezTo>
                      <a:pt x="54" y="30"/>
                      <a:pt x="52" y="15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Freeform 7440"/>
              <p:cNvSpPr>
                <a:spLocks/>
              </p:cNvSpPr>
              <p:nvPr/>
            </p:nvSpPr>
            <p:spPr bwMode="auto">
              <a:xfrm>
                <a:off x="19195" y="-8871"/>
                <a:ext cx="146" cy="136"/>
              </a:xfrm>
              <a:custGeom>
                <a:avLst/>
                <a:gdLst>
                  <a:gd name="T0" fmla="*/ 40 w 55"/>
                  <a:gd name="T1" fmla="*/ 7 h 51"/>
                  <a:gd name="T2" fmla="*/ 7 w 55"/>
                  <a:gd name="T3" fmla="*/ 14 h 51"/>
                  <a:gd name="T4" fmla="*/ 14 w 55"/>
                  <a:gd name="T5" fmla="*/ 47 h 51"/>
                  <a:gd name="T6" fmla="*/ 27 w 55"/>
                  <a:gd name="T7" fmla="*/ 51 h 51"/>
                  <a:gd name="T8" fmla="*/ 47 w 55"/>
                  <a:gd name="T9" fmla="*/ 40 h 51"/>
                  <a:gd name="T10" fmla="*/ 40 w 55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0" y="7"/>
                    </a:moveTo>
                    <a:cubicBezTo>
                      <a:pt x="30" y="0"/>
                      <a:pt x="14" y="3"/>
                      <a:pt x="7" y="14"/>
                    </a:cubicBezTo>
                    <a:cubicBezTo>
                      <a:pt x="0" y="25"/>
                      <a:pt x="3" y="39"/>
                      <a:pt x="14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5" y="29"/>
                      <a:pt x="51" y="1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Freeform 7441"/>
              <p:cNvSpPr>
                <a:spLocks/>
              </p:cNvSpPr>
              <p:nvPr/>
            </p:nvSpPr>
            <p:spPr bwMode="auto">
              <a:xfrm>
                <a:off x="19291" y="-9010"/>
                <a:ext cx="138" cy="134"/>
              </a:xfrm>
              <a:custGeom>
                <a:avLst/>
                <a:gdLst>
                  <a:gd name="T0" fmla="*/ 4 w 52"/>
                  <a:gd name="T1" fmla="*/ 14 h 50"/>
                  <a:gd name="T2" fmla="*/ 1 w 52"/>
                  <a:gd name="T3" fmla="*/ 32 h 50"/>
                  <a:gd name="T4" fmla="*/ 12 w 52"/>
                  <a:gd name="T5" fmla="*/ 47 h 50"/>
                  <a:gd name="T6" fmla="*/ 24 w 52"/>
                  <a:gd name="T7" fmla="*/ 50 h 50"/>
                  <a:gd name="T8" fmla="*/ 45 w 52"/>
                  <a:gd name="T9" fmla="*/ 39 h 50"/>
                  <a:gd name="T10" fmla="*/ 37 w 52"/>
                  <a:gd name="T11" fmla="*/ 6 h 50"/>
                  <a:gd name="T12" fmla="*/ 4 w 52"/>
                  <a:gd name="T13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14"/>
                    </a:moveTo>
                    <a:cubicBezTo>
                      <a:pt x="1" y="19"/>
                      <a:pt x="0" y="26"/>
                      <a:pt x="1" y="32"/>
                    </a:cubicBezTo>
                    <a:cubicBezTo>
                      <a:pt x="3" y="38"/>
                      <a:pt x="6" y="43"/>
                      <a:pt x="12" y="47"/>
                    </a:cubicBezTo>
                    <a:cubicBezTo>
                      <a:pt x="16" y="49"/>
                      <a:pt x="20" y="50"/>
                      <a:pt x="24" y="50"/>
                    </a:cubicBezTo>
                    <a:cubicBezTo>
                      <a:pt x="33" y="50"/>
                      <a:pt x="40" y="46"/>
                      <a:pt x="45" y="39"/>
                    </a:cubicBezTo>
                    <a:cubicBezTo>
                      <a:pt x="52" y="28"/>
                      <a:pt x="48" y="13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Freeform 7442"/>
              <p:cNvSpPr>
                <a:spLocks/>
              </p:cNvSpPr>
              <p:nvPr/>
            </p:nvSpPr>
            <p:spPr bwMode="auto">
              <a:xfrm>
                <a:off x="19368" y="-9151"/>
                <a:ext cx="147" cy="136"/>
              </a:xfrm>
              <a:custGeom>
                <a:avLst/>
                <a:gdLst>
                  <a:gd name="T0" fmla="*/ 48 w 55"/>
                  <a:gd name="T1" fmla="*/ 39 h 51"/>
                  <a:gd name="T2" fmla="*/ 40 w 55"/>
                  <a:gd name="T3" fmla="*/ 7 h 51"/>
                  <a:gd name="T4" fmla="*/ 7 w 55"/>
                  <a:gd name="T5" fmla="*/ 15 h 51"/>
                  <a:gd name="T6" fmla="*/ 15 w 55"/>
                  <a:gd name="T7" fmla="*/ 47 h 51"/>
                  <a:gd name="T8" fmla="*/ 28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8"/>
                      <a:pt x="51" y="13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0"/>
                      <a:pt x="15" y="47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Freeform 7443"/>
              <p:cNvSpPr>
                <a:spLocks/>
              </p:cNvSpPr>
              <p:nvPr/>
            </p:nvSpPr>
            <p:spPr bwMode="auto">
              <a:xfrm>
                <a:off x="25252" y="-16822"/>
                <a:ext cx="136" cy="133"/>
              </a:xfrm>
              <a:custGeom>
                <a:avLst/>
                <a:gdLst>
                  <a:gd name="T0" fmla="*/ 21 w 51"/>
                  <a:gd name="T1" fmla="*/ 49 h 50"/>
                  <a:gd name="T2" fmla="*/ 26 w 51"/>
                  <a:gd name="T3" fmla="*/ 50 h 50"/>
                  <a:gd name="T4" fmla="*/ 49 w 51"/>
                  <a:gd name="T5" fmla="*/ 32 h 50"/>
                  <a:gd name="T6" fmla="*/ 46 w 51"/>
                  <a:gd name="T7" fmla="*/ 14 h 50"/>
                  <a:gd name="T8" fmla="*/ 32 w 51"/>
                  <a:gd name="T9" fmla="*/ 3 h 50"/>
                  <a:gd name="T10" fmla="*/ 3 w 51"/>
                  <a:gd name="T11" fmla="*/ 21 h 50"/>
                  <a:gd name="T12" fmla="*/ 21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3"/>
                      <a:pt x="49" y="32"/>
                    </a:cubicBezTo>
                    <a:cubicBezTo>
                      <a:pt x="51" y="26"/>
                      <a:pt x="50" y="19"/>
                      <a:pt x="46" y="14"/>
                    </a:cubicBezTo>
                    <a:cubicBezTo>
                      <a:pt x="43" y="8"/>
                      <a:pt x="38" y="4"/>
                      <a:pt x="32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Freeform 7444"/>
              <p:cNvSpPr>
                <a:spLocks/>
              </p:cNvSpPr>
              <p:nvPr/>
            </p:nvSpPr>
            <p:spPr bwMode="auto">
              <a:xfrm>
                <a:off x="25215" y="-16657"/>
                <a:ext cx="139" cy="134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1 h 50"/>
                  <a:gd name="T6" fmla="*/ 31 w 52"/>
                  <a:gd name="T7" fmla="*/ 3 h 50"/>
                  <a:gd name="T8" fmla="*/ 3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7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Freeform 7445"/>
              <p:cNvSpPr>
                <a:spLocks/>
              </p:cNvSpPr>
              <p:nvPr/>
            </p:nvSpPr>
            <p:spPr bwMode="auto">
              <a:xfrm>
                <a:off x="25180" y="-16489"/>
                <a:ext cx="139" cy="131"/>
              </a:xfrm>
              <a:custGeom>
                <a:avLst/>
                <a:gdLst>
                  <a:gd name="T0" fmla="*/ 21 w 52"/>
                  <a:gd name="T1" fmla="*/ 49 h 49"/>
                  <a:gd name="T2" fmla="*/ 26 w 52"/>
                  <a:gd name="T3" fmla="*/ 49 h 49"/>
                  <a:gd name="T4" fmla="*/ 50 w 52"/>
                  <a:gd name="T5" fmla="*/ 30 h 49"/>
                  <a:gd name="T6" fmla="*/ 31 w 52"/>
                  <a:gd name="T7" fmla="*/ 2 h 49"/>
                  <a:gd name="T8" fmla="*/ 3 w 52"/>
                  <a:gd name="T9" fmla="*/ 21 h 49"/>
                  <a:gd name="T10" fmla="*/ 21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1" y="49"/>
                    </a:moveTo>
                    <a:cubicBezTo>
                      <a:pt x="23" y="49"/>
                      <a:pt x="25" y="49"/>
                      <a:pt x="26" y="49"/>
                    </a:cubicBezTo>
                    <a:cubicBezTo>
                      <a:pt x="37" y="49"/>
                      <a:pt x="47" y="41"/>
                      <a:pt x="50" y="30"/>
                    </a:cubicBezTo>
                    <a:cubicBezTo>
                      <a:pt x="52" y="17"/>
                      <a:pt x="44" y="5"/>
                      <a:pt x="31" y="2"/>
                    </a:cubicBezTo>
                    <a:cubicBezTo>
                      <a:pt x="18" y="0"/>
                      <a:pt x="5" y="8"/>
                      <a:pt x="3" y="21"/>
                    </a:cubicBezTo>
                    <a:cubicBezTo>
                      <a:pt x="0" y="34"/>
                      <a:pt x="9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Freeform 7446"/>
              <p:cNvSpPr>
                <a:spLocks/>
              </p:cNvSpPr>
              <p:nvPr/>
            </p:nvSpPr>
            <p:spPr bwMode="auto">
              <a:xfrm>
                <a:off x="25148" y="-16323"/>
                <a:ext cx="136" cy="133"/>
              </a:xfrm>
              <a:custGeom>
                <a:avLst/>
                <a:gdLst>
                  <a:gd name="T0" fmla="*/ 31 w 51"/>
                  <a:gd name="T1" fmla="*/ 3 h 50"/>
                  <a:gd name="T2" fmla="*/ 3 w 51"/>
                  <a:gd name="T3" fmla="*/ 22 h 50"/>
                  <a:gd name="T4" fmla="*/ 22 w 51"/>
                  <a:gd name="T5" fmla="*/ 50 h 50"/>
                  <a:gd name="T6" fmla="*/ 26 w 51"/>
                  <a:gd name="T7" fmla="*/ 50 h 50"/>
                  <a:gd name="T8" fmla="*/ 50 w 51"/>
                  <a:gd name="T9" fmla="*/ 31 h 50"/>
                  <a:gd name="T10" fmla="*/ 46 w 51"/>
                  <a:gd name="T11" fmla="*/ 13 h 50"/>
                  <a:gd name="T12" fmla="*/ 3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3"/>
                    </a:moveTo>
                    <a:cubicBezTo>
                      <a:pt x="17" y="0"/>
                      <a:pt x="5" y="9"/>
                      <a:pt x="3" y="22"/>
                    </a:cubicBezTo>
                    <a:cubicBezTo>
                      <a:pt x="0" y="35"/>
                      <a:pt x="9" y="47"/>
                      <a:pt x="22" y="50"/>
                    </a:cubicBez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2"/>
                      <a:pt x="50" y="31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42" y="8"/>
                      <a:pt x="37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Freeform 7447"/>
              <p:cNvSpPr>
                <a:spLocks/>
              </p:cNvSpPr>
              <p:nvPr/>
            </p:nvSpPr>
            <p:spPr bwMode="auto">
              <a:xfrm>
                <a:off x="25124" y="-16152"/>
                <a:ext cx="134" cy="130"/>
              </a:xfrm>
              <a:custGeom>
                <a:avLst/>
                <a:gdLst>
                  <a:gd name="T0" fmla="*/ 1 w 50"/>
                  <a:gd name="T1" fmla="*/ 21 h 49"/>
                  <a:gd name="T2" fmla="*/ 5 w 50"/>
                  <a:gd name="T3" fmla="*/ 39 h 49"/>
                  <a:gd name="T4" fmla="*/ 20 w 50"/>
                  <a:gd name="T5" fmla="*/ 49 h 49"/>
                  <a:gd name="T6" fmla="*/ 24 w 50"/>
                  <a:gd name="T7" fmla="*/ 49 h 49"/>
                  <a:gd name="T8" fmla="*/ 48 w 50"/>
                  <a:gd name="T9" fmla="*/ 29 h 49"/>
                  <a:gd name="T10" fmla="*/ 28 w 50"/>
                  <a:gd name="T11" fmla="*/ 2 h 49"/>
                  <a:gd name="T12" fmla="*/ 1 w 50"/>
                  <a:gd name="T13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1" y="21"/>
                    </a:moveTo>
                    <a:cubicBezTo>
                      <a:pt x="0" y="28"/>
                      <a:pt x="1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8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Freeform 7448"/>
              <p:cNvSpPr>
                <a:spLocks/>
              </p:cNvSpPr>
              <p:nvPr/>
            </p:nvSpPr>
            <p:spPr bwMode="auto">
              <a:xfrm>
                <a:off x="25095" y="-15984"/>
                <a:ext cx="136" cy="133"/>
              </a:xfrm>
              <a:custGeom>
                <a:avLst/>
                <a:gdLst>
                  <a:gd name="T0" fmla="*/ 2 w 51"/>
                  <a:gd name="T1" fmla="*/ 22 h 50"/>
                  <a:gd name="T2" fmla="*/ 22 w 51"/>
                  <a:gd name="T3" fmla="*/ 49 h 50"/>
                  <a:gd name="T4" fmla="*/ 25 w 51"/>
                  <a:gd name="T5" fmla="*/ 50 h 50"/>
                  <a:gd name="T6" fmla="*/ 49 w 51"/>
                  <a:gd name="T7" fmla="*/ 29 h 50"/>
                  <a:gd name="T8" fmla="*/ 29 w 51"/>
                  <a:gd name="T9" fmla="*/ 2 h 50"/>
                  <a:gd name="T10" fmla="*/ 2 w 51"/>
                  <a:gd name="T11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Freeform 7449"/>
              <p:cNvSpPr>
                <a:spLocks/>
              </p:cNvSpPr>
              <p:nvPr/>
            </p:nvSpPr>
            <p:spPr bwMode="auto">
              <a:xfrm>
                <a:off x="25074" y="-15814"/>
                <a:ext cx="130" cy="131"/>
              </a:xfrm>
              <a:custGeom>
                <a:avLst/>
                <a:gdLst>
                  <a:gd name="T0" fmla="*/ 1 w 49"/>
                  <a:gd name="T1" fmla="*/ 22 h 49"/>
                  <a:gd name="T2" fmla="*/ 5 w 49"/>
                  <a:gd name="T3" fmla="*/ 40 h 49"/>
                  <a:gd name="T4" fmla="*/ 21 w 49"/>
                  <a:gd name="T5" fmla="*/ 49 h 49"/>
                  <a:gd name="T6" fmla="*/ 24 w 49"/>
                  <a:gd name="T7" fmla="*/ 49 h 49"/>
                  <a:gd name="T8" fmla="*/ 48 w 49"/>
                  <a:gd name="T9" fmla="*/ 29 h 49"/>
                  <a:gd name="T10" fmla="*/ 43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0" name="Freeform 7450"/>
              <p:cNvSpPr>
                <a:spLocks/>
              </p:cNvSpPr>
              <p:nvPr/>
            </p:nvSpPr>
            <p:spPr bwMode="auto">
              <a:xfrm>
                <a:off x="25050" y="-15643"/>
                <a:ext cx="133" cy="131"/>
              </a:xfrm>
              <a:custGeom>
                <a:avLst/>
                <a:gdLst>
                  <a:gd name="T0" fmla="*/ 2 w 50"/>
                  <a:gd name="T1" fmla="*/ 23 h 49"/>
                  <a:gd name="T2" fmla="*/ 23 w 50"/>
                  <a:gd name="T3" fmla="*/ 49 h 49"/>
                  <a:gd name="T4" fmla="*/ 26 w 50"/>
                  <a:gd name="T5" fmla="*/ 49 h 49"/>
                  <a:gd name="T6" fmla="*/ 49 w 50"/>
                  <a:gd name="T7" fmla="*/ 28 h 49"/>
                  <a:gd name="T8" fmla="*/ 44 w 50"/>
                  <a:gd name="T9" fmla="*/ 11 h 49"/>
                  <a:gd name="T10" fmla="*/ 28 w 50"/>
                  <a:gd name="T11" fmla="*/ 2 h 49"/>
                  <a:gd name="T12" fmla="*/ 2 w 50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3"/>
                    </a:move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40" y="6"/>
                      <a:pt x="35" y="3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Freeform 7451"/>
              <p:cNvSpPr>
                <a:spLocks/>
              </p:cNvSpPr>
              <p:nvPr/>
            </p:nvSpPr>
            <p:spPr bwMode="auto">
              <a:xfrm>
                <a:off x="25034" y="-15469"/>
                <a:ext cx="130" cy="130"/>
              </a:xfrm>
              <a:custGeom>
                <a:avLst/>
                <a:gdLst>
                  <a:gd name="T0" fmla="*/ 1 w 49"/>
                  <a:gd name="T1" fmla="*/ 22 h 49"/>
                  <a:gd name="T2" fmla="*/ 22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43 w 49"/>
                  <a:gd name="T9" fmla="*/ 10 h 49"/>
                  <a:gd name="T10" fmla="*/ 27 w 49"/>
                  <a:gd name="T11" fmla="*/ 1 h 49"/>
                  <a:gd name="T12" fmla="*/ 1 w 49"/>
                  <a:gd name="T1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2" name="Freeform 7452"/>
              <p:cNvSpPr>
                <a:spLocks/>
              </p:cNvSpPr>
              <p:nvPr/>
            </p:nvSpPr>
            <p:spPr bwMode="auto">
              <a:xfrm>
                <a:off x="25020" y="-15296"/>
                <a:ext cx="131" cy="128"/>
              </a:xfrm>
              <a:custGeom>
                <a:avLst/>
                <a:gdLst>
                  <a:gd name="T0" fmla="*/ 6 w 49"/>
                  <a:gd name="T1" fmla="*/ 40 h 48"/>
                  <a:gd name="T2" fmla="*/ 22 w 49"/>
                  <a:gd name="T3" fmla="*/ 48 h 48"/>
                  <a:gd name="T4" fmla="*/ 24 w 49"/>
                  <a:gd name="T5" fmla="*/ 48 h 48"/>
                  <a:gd name="T6" fmla="*/ 48 w 49"/>
                  <a:gd name="T7" fmla="*/ 27 h 48"/>
                  <a:gd name="T8" fmla="*/ 26 w 49"/>
                  <a:gd name="T9" fmla="*/ 1 h 48"/>
                  <a:gd name="T10" fmla="*/ 0 w 49"/>
                  <a:gd name="T11" fmla="*/ 22 h 48"/>
                  <a:gd name="T12" fmla="*/ 6 w 49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5" y="48"/>
                      <a:pt x="22" y="48"/>
                    </a:cubicBezTo>
                    <a:cubicBezTo>
                      <a:pt x="23" y="48"/>
                      <a:pt x="23" y="48"/>
                      <a:pt x="24" y="48"/>
                    </a:cubicBezTo>
                    <a:cubicBezTo>
                      <a:pt x="36" y="48"/>
                      <a:pt x="47" y="39"/>
                      <a:pt x="48" y="27"/>
                    </a:cubicBezTo>
                    <a:cubicBezTo>
                      <a:pt x="49" y="13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3" name="Freeform 7453"/>
              <p:cNvSpPr>
                <a:spLocks/>
              </p:cNvSpPr>
              <p:nvPr/>
            </p:nvSpPr>
            <p:spPr bwMode="auto">
              <a:xfrm>
                <a:off x="25007" y="-15122"/>
                <a:ext cx="128" cy="128"/>
              </a:xfrm>
              <a:custGeom>
                <a:avLst/>
                <a:gdLst>
                  <a:gd name="T0" fmla="*/ 26 w 48"/>
                  <a:gd name="T1" fmla="*/ 1 h 48"/>
                  <a:gd name="T2" fmla="*/ 0 w 48"/>
                  <a:gd name="T3" fmla="*/ 23 h 48"/>
                  <a:gd name="T4" fmla="*/ 6 w 48"/>
                  <a:gd name="T5" fmla="*/ 40 h 48"/>
                  <a:gd name="T6" fmla="*/ 22 w 48"/>
                  <a:gd name="T7" fmla="*/ 48 h 48"/>
                  <a:gd name="T8" fmla="*/ 24 w 48"/>
                  <a:gd name="T9" fmla="*/ 48 h 48"/>
                  <a:gd name="T10" fmla="*/ 48 w 48"/>
                  <a:gd name="T11" fmla="*/ 26 h 48"/>
                  <a:gd name="T12" fmla="*/ 42 w 48"/>
                  <a:gd name="T13" fmla="*/ 9 h 48"/>
                  <a:gd name="T14" fmla="*/ 26 w 48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6" y="1"/>
                    </a:move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37" y="48"/>
                      <a:pt x="47" y="39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Freeform 7454"/>
              <p:cNvSpPr>
                <a:spLocks/>
              </p:cNvSpPr>
              <p:nvPr/>
            </p:nvSpPr>
            <p:spPr bwMode="auto">
              <a:xfrm>
                <a:off x="24996" y="-14946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6 w 49"/>
                  <a:gd name="T9" fmla="*/ 0 h 48"/>
                  <a:gd name="T10" fmla="*/ 24 w 49"/>
                  <a:gd name="T11" fmla="*/ 0 h 48"/>
                  <a:gd name="T12" fmla="*/ 1 w 49"/>
                  <a:gd name="T13" fmla="*/ 22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7" y="1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Freeform 7455"/>
              <p:cNvSpPr>
                <a:spLocks/>
              </p:cNvSpPr>
              <p:nvPr/>
            </p:nvSpPr>
            <p:spPr bwMode="auto">
              <a:xfrm>
                <a:off x="24991" y="-14773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1 w 48"/>
                  <a:gd name="T7" fmla="*/ 8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1" y="8"/>
                    </a:cubicBezTo>
                    <a:cubicBezTo>
                      <a:pt x="37" y="3"/>
                      <a:pt x="31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Freeform 7456"/>
              <p:cNvSpPr>
                <a:spLocks/>
              </p:cNvSpPr>
              <p:nvPr/>
            </p:nvSpPr>
            <p:spPr bwMode="auto">
              <a:xfrm>
                <a:off x="24986" y="-1459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2 w 48"/>
                  <a:gd name="T7" fmla="*/ 7 h 48"/>
                  <a:gd name="T8" fmla="*/ 24 w 48"/>
                  <a:gd name="T9" fmla="*/ 0 h 48"/>
                  <a:gd name="T10" fmla="*/ 0 w 48"/>
                  <a:gd name="T11" fmla="*/ 23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1"/>
                      <a:pt x="0" y="23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Freeform 7457"/>
              <p:cNvSpPr>
                <a:spLocks/>
              </p:cNvSpPr>
              <p:nvPr/>
            </p:nvSpPr>
            <p:spPr bwMode="auto">
              <a:xfrm>
                <a:off x="24986" y="-1442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Freeform 7458"/>
              <p:cNvSpPr>
                <a:spLocks/>
              </p:cNvSpPr>
              <p:nvPr/>
            </p:nvSpPr>
            <p:spPr bwMode="auto">
              <a:xfrm>
                <a:off x="24988" y="-14245"/>
                <a:ext cx="126" cy="128"/>
              </a:xfrm>
              <a:custGeom>
                <a:avLst/>
                <a:gdLst>
                  <a:gd name="T0" fmla="*/ 24 w 47"/>
                  <a:gd name="T1" fmla="*/ 48 h 48"/>
                  <a:gd name="T2" fmla="*/ 41 w 47"/>
                  <a:gd name="T3" fmla="*/ 41 h 48"/>
                  <a:gd name="T4" fmla="*/ 47 w 47"/>
                  <a:gd name="T5" fmla="*/ 24 h 48"/>
                  <a:gd name="T6" fmla="*/ 23 w 47"/>
                  <a:gd name="T7" fmla="*/ 0 h 48"/>
                  <a:gd name="T8" fmla="*/ 6 w 47"/>
                  <a:gd name="T9" fmla="*/ 7 h 48"/>
                  <a:gd name="T10" fmla="*/ 0 w 47"/>
                  <a:gd name="T11" fmla="*/ 24 h 48"/>
                  <a:gd name="T12" fmla="*/ 24 w 4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0" y="48"/>
                      <a:pt x="36" y="45"/>
                      <a:pt x="41" y="41"/>
                    </a:cubicBezTo>
                    <a:cubicBezTo>
                      <a:pt x="45" y="36"/>
                      <a:pt x="47" y="30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Freeform 7459"/>
              <p:cNvSpPr>
                <a:spLocks/>
              </p:cNvSpPr>
              <p:nvPr/>
            </p:nvSpPr>
            <p:spPr bwMode="auto">
              <a:xfrm>
                <a:off x="24991" y="-14069"/>
                <a:ext cx="128" cy="129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24 w 48"/>
                  <a:gd name="T11" fmla="*/ 0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Freeform 7460"/>
              <p:cNvSpPr>
                <a:spLocks/>
              </p:cNvSpPr>
              <p:nvPr/>
            </p:nvSpPr>
            <p:spPr bwMode="auto">
              <a:xfrm>
                <a:off x="24999" y="-13892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7 h 48"/>
                  <a:gd name="T4" fmla="*/ 48 w 48"/>
                  <a:gd name="T5" fmla="*/ 23 h 48"/>
                  <a:gd name="T6" fmla="*/ 23 w 48"/>
                  <a:gd name="T7" fmla="*/ 0 h 48"/>
                  <a:gd name="T8" fmla="*/ 0 w 48"/>
                  <a:gd name="T9" fmla="*/ 25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Freeform 7461"/>
              <p:cNvSpPr>
                <a:spLocks/>
              </p:cNvSpPr>
              <p:nvPr/>
            </p:nvSpPr>
            <p:spPr bwMode="auto">
              <a:xfrm>
                <a:off x="25007" y="-13719"/>
                <a:ext cx="131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9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Freeform 7462"/>
              <p:cNvSpPr>
                <a:spLocks/>
              </p:cNvSpPr>
              <p:nvPr/>
            </p:nvSpPr>
            <p:spPr bwMode="auto">
              <a:xfrm>
                <a:off x="25020" y="-13548"/>
                <a:ext cx="131" cy="131"/>
              </a:xfrm>
              <a:custGeom>
                <a:avLst/>
                <a:gdLst>
                  <a:gd name="T0" fmla="*/ 23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5 w 49"/>
                  <a:gd name="T7" fmla="*/ 49 h 49"/>
                  <a:gd name="T8" fmla="*/ 26 w 49"/>
                  <a:gd name="T9" fmla="*/ 49 h 49"/>
                  <a:gd name="T10" fmla="*/ 43 w 49"/>
                  <a:gd name="T11" fmla="*/ 41 h 49"/>
                  <a:gd name="T12" fmla="*/ 48 w 49"/>
                  <a:gd name="T13" fmla="*/ 23 h 49"/>
                  <a:gd name="T14" fmla="*/ 23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1"/>
                    </a:moveTo>
                    <a:cubicBezTo>
                      <a:pt x="16" y="2"/>
                      <a:pt x="11" y="5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9" y="45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Freeform 7463"/>
              <p:cNvSpPr>
                <a:spLocks/>
              </p:cNvSpPr>
              <p:nvPr/>
            </p:nvSpPr>
            <p:spPr bwMode="auto">
              <a:xfrm>
                <a:off x="25036" y="-13375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9 h 49"/>
                  <a:gd name="T4" fmla="*/ 1 w 49"/>
                  <a:gd name="T5" fmla="*/ 27 h 49"/>
                  <a:gd name="T6" fmla="*/ 24 w 49"/>
                  <a:gd name="T7" fmla="*/ 49 h 49"/>
                  <a:gd name="T8" fmla="*/ 27 w 49"/>
                  <a:gd name="T9" fmla="*/ 48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9"/>
                    </a:cubicBezTo>
                    <a:cubicBezTo>
                      <a:pt x="2" y="14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Freeform 7464"/>
              <p:cNvSpPr>
                <a:spLocks/>
              </p:cNvSpPr>
              <p:nvPr/>
            </p:nvSpPr>
            <p:spPr bwMode="auto">
              <a:xfrm>
                <a:off x="25052" y="-13204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Freeform 7465"/>
              <p:cNvSpPr>
                <a:spLocks/>
              </p:cNvSpPr>
              <p:nvPr/>
            </p:nvSpPr>
            <p:spPr bwMode="auto">
              <a:xfrm>
                <a:off x="25074" y="-13033"/>
                <a:ext cx="136" cy="130"/>
              </a:xfrm>
              <a:custGeom>
                <a:avLst/>
                <a:gdLst>
                  <a:gd name="T0" fmla="*/ 22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2 h 49"/>
                  <a:gd name="T10" fmla="*/ 22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7" y="9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6" name="Freeform 7466"/>
              <p:cNvSpPr>
                <a:spLocks/>
              </p:cNvSpPr>
              <p:nvPr/>
            </p:nvSpPr>
            <p:spPr bwMode="auto">
              <a:xfrm>
                <a:off x="25098" y="-12865"/>
                <a:ext cx="133" cy="133"/>
              </a:xfrm>
              <a:custGeom>
                <a:avLst/>
                <a:gdLst>
                  <a:gd name="T0" fmla="*/ 29 w 50"/>
                  <a:gd name="T1" fmla="*/ 50 h 50"/>
                  <a:gd name="T2" fmla="*/ 44 w 50"/>
                  <a:gd name="T3" fmla="*/ 40 h 50"/>
                  <a:gd name="T4" fmla="*/ 49 w 50"/>
                  <a:gd name="T5" fmla="*/ 23 h 50"/>
                  <a:gd name="T6" fmla="*/ 22 w 50"/>
                  <a:gd name="T7" fmla="*/ 2 h 50"/>
                  <a:gd name="T8" fmla="*/ 2 w 50"/>
                  <a:gd name="T9" fmla="*/ 29 h 50"/>
                  <a:gd name="T10" fmla="*/ 25 w 50"/>
                  <a:gd name="T11" fmla="*/ 50 h 50"/>
                  <a:gd name="T12" fmla="*/ 29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50"/>
                    </a:move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7" name="Freeform 7467"/>
              <p:cNvSpPr>
                <a:spLocks/>
              </p:cNvSpPr>
              <p:nvPr/>
            </p:nvSpPr>
            <p:spPr bwMode="auto">
              <a:xfrm>
                <a:off x="25124" y="-12694"/>
                <a:ext cx="136" cy="130"/>
              </a:xfrm>
              <a:custGeom>
                <a:avLst/>
                <a:gdLst>
                  <a:gd name="T0" fmla="*/ 25 w 51"/>
                  <a:gd name="T1" fmla="*/ 49 h 49"/>
                  <a:gd name="T2" fmla="*/ 29 w 51"/>
                  <a:gd name="T3" fmla="*/ 49 h 49"/>
                  <a:gd name="T4" fmla="*/ 49 w 51"/>
                  <a:gd name="T5" fmla="*/ 22 h 49"/>
                  <a:gd name="T6" fmla="*/ 21 w 51"/>
                  <a:gd name="T7" fmla="*/ 2 h 49"/>
                  <a:gd name="T8" fmla="*/ 2 w 51"/>
                  <a:gd name="T9" fmla="*/ 29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Freeform 7468"/>
              <p:cNvSpPr>
                <a:spLocks/>
              </p:cNvSpPr>
              <p:nvPr/>
            </p:nvSpPr>
            <p:spPr bwMode="auto">
              <a:xfrm>
                <a:off x="25151" y="-12526"/>
                <a:ext cx="139" cy="130"/>
              </a:xfrm>
              <a:custGeom>
                <a:avLst/>
                <a:gdLst>
                  <a:gd name="T0" fmla="*/ 26 w 52"/>
                  <a:gd name="T1" fmla="*/ 49 h 49"/>
                  <a:gd name="T2" fmla="*/ 30 w 52"/>
                  <a:gd name="T3" fmla="*/ 49 h 49"/>
                  <a:gd name="T4" fmla="*/ 50 w 52"/>
                  <a:gd name="T5" fmla="*/ 21 h 49"/>
                  <a:gd name="T6" fmla="*/ 22 w 52"/>
                  <a:gd name="T7" fmla="*/ 2 h 49"/>
                  <a:gd name="T8" fmla="*/ 3 w 52"/>
                  <a:gd name="T9" fmla="*/ 30 h 49"/>
                  <a:gd name="T10" fmla="*/ 26 w 52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26" y="49"/>
                    </a:moveTo>
                    <a:cubicBezTo>
                      <a:pt x="27" y="49"/>
                      <a:pt x="29" y="49"/>
                      <a:pt x="30" y="49"/>
                    </a:cubicBezTo>
                    <a:cubicBezTo>
                      <a:pt x="43" y="47"/>
                      <a:pt x="52" y="34"/>
                      <a:pt x="50" y="21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3" y="30"/>
                    </a:cubicBezTo>
                    <a:cubicBezTo>
                      <a:pt x="5" y="41"/>
                      <a:pt x="15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Freeform 7469"/>
              <p:cNvSpPr>
                <a:spLocks/>
              </p:cNvSpPr>
              <p:nvPr/>
            </p:nvSpPr>
            <p:spPr bwMode="auto">
              <a:xfrm>
                <a:off x="25527" y="-11059"/>
                <a:ext cx="144" cy="134"/>
              </a:xfrm>
              <a:custGeom>
                <a:avLst/>
                <a:gdLst>
                  <a:gd name="T0" fmla="*/ 19 w 54"/>
                  <a:gd name="T1" fmla="*/ 4 h 50"/>
                  <a:gd name="T2" fmla="*/ 4 w 54"/>
                  <a:gd name="T3" fmla="*/ 34 h 50"/>
                  <a:gd name="T4" fmla="*/ 27 w 54"/>
                  <a:gd name="T5" fmla="*/ 50 h 50"/>
                  <a:gd name="T6" fmla="*/ 34 w 54"/>
                  <a:gd name="T7" fmla="*/ 49 h 50"/>
                  <a:gd name="T8" fmla="*/ 50 w 54"/>
                  <a:gd name="T9" fmla="*/ 19 h 50"/>
                  <a:gd name="T10" fmla="*/ 19 w 54"/>
                  <a:gd name="T1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7" y="45"/>
                      <a:pt x="54" y="31"/>
                      <a:pt x="50" y="19"/>
                    </a:cubicBezTo>
                    <a:cubicBezTo>
                      <a:pt x="46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Freeform 7470"/>
              <p:cNvSpPr>
                <a:spLocks/>
              </p:cNvSpPr>
              <p:nvPr/>
            </p:nvSpPr>
            <p:spPr bwMode="auto">
              <a:xfrm>
                <a:off x="25759" y="-10437"/>
                <a:ext cx="144" cy="136"/>
              </a:xfrm>
              <a:custGeom>
                <a:avLst/>
                <a:gdLst>
                  <a:gd name="T0" fmla="*/ 18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6 w 54"/>
                  <a:gd name="T7" fmla="*/ 50 h 51"/>
                  <a:gd name="T8" fmla="*/ 49 w 54"/>
                  <a:gd name="T9" fmla="*/ 19 h 51"/>
                  <a:gd name="T10" fmla="*/ 18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8" y="45"/>
                      <a:pt x="54" y="31"/>
                      <a:pt x="49" y="19"/>
                    </a:cubicBezTo>
                    <a:cubicBezTo>
                      <a:pt x="44" y="7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Freeform 7471"/>
              <p:cNvSpPr>
                <a:spLocks/>
              </p:cNvSpPr>
              <p:nvPr/>
            </p:nvSpPr>
            <p:spPr bwMode="auto">
              <a:xfrm>
                <a:off x="25823" y="-10282"/>
                <a:ext cx="139" cy="136"/>
              </a:xfrm>
              <a:custGeom>
                <a:avLst/>
                <a:gdLst>
                  <a:gd name="T0" fmla="*/ 18 w 52"/>
                  <a:gd name="T1" fmla="*/ 5 h 51"/>
                  <a:gd name="T2" fmla="*/ 5 w 52"/>
                  <a:gd name="T3" fmla="*/ 36 h 51"/>
                  <a:gd name="T4" fmla="*/ 27 w 52"/>
                  <a:gd name="T5" fmla="*/ 51 h 51"/>
                  <a:gd name="T6" fmla="*/ 36 w 52"/>
                  <a:gd name="T7" fmla="*/ 49 h 51"/>
                  <a:gd name="T8" fmla="*/ 49 w 52"/>
                  <a:gd name="T9" fmla="*/ 36 h 51"/>
                  <a:gd name="T10" fmla="*/ 49 w 52"/>
                  <a:gd name="T11" fmla="*/ 18 h 51"/>
                  <a:gd name="T12" fmla="*/ 18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6"/>
                      <a:pt x="47" y="42"/>
                      <a:pt x="49" y="36"/>
                    </a:cubicBezTo>
                    <a:cubicBezTo>
                      <a:pt x="52" y="30"/>
                      <a:pt x="52" y="23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Freeform 7472"/>
              <p:cNvSpPr>
                <a:spLocks/>
              </p:cNvSpPr>
              <p:nvPr/>
            </p:nvSpPr>
            <p:spPr bwMode="auto">
              <a:xfrm>
                <a:off x="25890" y="-10130"/>
                <a:ext cx="144" cy="136"/>
              </a:xfrm>
              <a:custGeom>
                <a:avLst/>
                <a:gdLst>
                  <a:gd name="T0" fmla="*/ 17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7 w 54"/>
                  <a:gd name="T7" fmla="*/ 49 h 51"/>
                  <a:gd name="T8" fmla="*/ 49 w 54"/>
                  <a:gd name="T9" fmla="*/ 17 h 51"/>
                  <a:gd name="T10" fmla="*/ 17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5"/>
                    </a:moveTo>
                    <a:cubicBezTo>
                      <a:pt x="5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3" name="Freeform 7473"/>
              <p:cNvSpPr>
                <a:spLocks/>
              </p:cNvSpPr>
              <p:nvPr/>
            </p:nvSpPr>
            <p:spPr bwMode="auto">
              <a:xfrm>
                <a:off x="25964" y="-9981"/>
                <a:ext cx="131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9 h 51"/>
                  <a:gd name="T4" fmla="*/ 3 w 49"/>
                  <a:gd name="T5" fmla="*/ 37 h 51"/>
                  <a:gd name="T6" fmla="*/ 25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8"/>
                      <a:pt x="5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0"/>
                      <a:pt x="35" y="49"/>
                    </a:cubicBezTo>
                    <a:cubicBezTo>
                      <a:pt x="40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4" name="Freeform 7474"/>
              <p:cNvSpPr>
                <a:spLocks/>
              </p:cNvSpPr>
              <p:nvPr/>
            </p:nvSpPr>
            <p:spPr bwMode="auto">
              <a:xfrm>
                <a:off x="26028" y="-9831"/>
                <a:ext cx="147" cy="136"/>
              </a:xfrm>
              <a:custGeom>
                <a:avLst/>
                <a:gdLst>
                  <a:gd name="T0" fmla="*/ 17 w 55"/>
                  <a:gd name="T1" fmla="*/ 6 h 51"/>
                  <a:gd name="T2" fmla="*/ 6 w 55"/>
                  <a:gd name="T3" fmla="*/ 37 h 51"/>
                  <a:gd name="T4" fmla="*/ 27 w 55"/>
                  <a:gd name="T5" fmla="*/ 51 h 51"/>
                  <a:gd name="T6" fmla="*/ 38 w 55"/>
                  <a:gd name="T7" fmla="*/ 49 h 51"/>
                  <a:gd name="T8" fmla="*/ 49 w 55"/>
                  <a:gd name="T9" fmla="*/ 17 h 51"/>
                  <a:gd name="T10" fmla="*/ 17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7" y="6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9"/>
                    </a:cubicBezTo>
                    <a:cubicBezTo>
                      <a:pt x="49" y="43"/>
                      <a:pt x="55" y="29"/>
                      <a:pt x="49" y="17"/>
                    </a:cubicBezTo>
                    <a:cubicBezTo>
                      <a:pt x="43" y="5"/>
                      <a:pt x="29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Freeform 7475"/>
              <p:cNvSpPr>
                <a:spLocks/>
              </p:cNvSpPr>
              <p:nvPr/>
            </p:nvSpPr>
            <p:spPr bwMode="auto">
              <a:xfrm>
                <a:off x="26108" y="-9685"/>
                <a:ext cx="139" cy="136"/>
              </a:xfrm>
              <a:custGeom>
                <a:avLst/>
                <a:gdLst>
                  <a:gd name="T0" fmla="*/ 14 w 52"/>
                  <a:gd name="T1" fmla="*/ 6 h 51"/>
                  <a:gd name="T2" fmla="*/ 2 w 52"/>
                  <a:gd name="T3" fmla="*/ 20 h 51"/>
                  <a:gd name="T4" fmla="*/ 3 w 52"/>
                  <a:gd name="T5" fmla="*/ 38 h 51"/>
                  <a:gd name="T6" fmla="*/ 25 w 52"/>
                  <a:gd name="T7" fmla="*/ 51 h 51"/>
                  <a:gd name="T8" fmla="*/ 35 w 52"/>
                  <a:gd name="T9" fmla="*/ 49 h 51"/>
                  <a:gd name="T10" fmla="*/ 46 w 52"/>
                  <a:gd name="T11" fmla="*/ 17 h 51"/>
                  <a:gd name="T12" fmla="*/ 14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1"/>
                      <a:pt x="35" y="49"/>
                    </a:cubicBezTo>
                    <a:cubicBezTo>
                      <a:pt x="47" y="43"/>
                      <a:pt x="52" y="29"/>
                      <a:pt x="46" y="17"/>
                    </a:cubicBezTo>
                    <a:cubicBezTo>
                      <a:pt x="40" y="5"/>
                      <a:pt x="26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Freeform 7476"/>
              <p:cNvSpPr>
                <a:spLocks/>
              </p:cNvSpPr>
              <p:nvPr/>
            </p:nvSpPr>
            <p:spPr bwMode="auto">
              <a:xfrm>
                <a:off x="26178" y="-9538"/>
                <a:ext cx="144" cy="136"/>
              </a:xfrm>
              <a:custGeom>
                <a:avLst/>
                <a:gdLst>
                  <a:gd name="T0" fmla="*/ 16 w 54"/>
                  <a:gd name="T1" fmla="*/ 6 h 51"/>
                  <a:gd name="T2" fmla="*/ 6 w 54"/>
                  <a:gd name="T3" fmla="*/ 38 h 51"/>
                  <a:gd name="T4" fmla="*/ 27 w 54"/>
                  <a:gd name="T5" fmla="*/ 51 h 51"/>
                  <a:gd name="T6" fmla="*/ 38 w 54"/>
                  <a:gd name="T7" fmla="*/ 49 h 51"/>
                  <a:gd name="T8" fmla="*/ 48 w 54"/>
                  <a:gd name="T9" fmla="*/ 16 h 51"/>
                  <a:gd name="T10" fmla="*/ 16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9"/>
                    </a:cubicBezTo>
                    <a:cubicBezTo>
                      <a:pt x="50" y="43"/>
                      <a:pt x="54" y="28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Freeform 7477"/>
              <p:cNvSpPr>
                <a:spLocks/>
              </p:cNvSpPr>
              <p:nvPr/>
            </p:nvSpPr>
            <p:spPr bwMode="auto">
              <a:xfrm>
                <a:off x="26260" y="-9391"/>
                <a:ext cx="134" cy="136"/>
              </a:xfrm>
              <a:custGeom>
                <a:avLst/>
                <a:gdLst>
                  <a:gd name="T0" fmla="*/ 14 w 50"/>
                  <a:gd name="T1" fmla="*/ 6 h 51"/>
                  <a:gd name="T2" fmla="*/ 2 w 50"/>
                  <a:gd name="T3" fmla="*/ 20 h 51"/>
                  <a:gd name="T4" fmla="*/ 4 w 50"/>
                  <a:gd name="T5" fmla="*/ 38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4 h 51"/>
                  <a:gd name="T12" fmla="*/ 46 w 50"/>
                  <a:gd name="T13" fmla="*/ 16 h 51"/>
                  <a:gd name="T14" fmla="*/ 14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Freeform 7478"/>
              <p:cNvSpPr>
                <a:spLocks/>
              </p:cNvSpPr>
              <p:nvPr/>
            </p:nvSpPr>
            <p:spPr bwMode="auto">
              <a:xfrm>
                <a:off x="26335" y="-9247"/>
                <a:ext cx="139" cy="136"/>
              </a:xfrm>
              <a:custGeom>
                <a:avLst/>
                <a:gdLst>
                  <a:gd name="T0" fmla="*/ 16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9 w 52"/>
                  <a:gd name="T7" fmla="*/ 48 h 51"/>
                  <a:gd name="T8" fmla="*/ 50 w 52"/>
                  <a:gd name="T9" fmla="*/ 33 h 51"/>
                  <a:gd name="T10" fmla="*/ 48 w 52"/>
                  <a:gd name="T11" fmla="*/ 15 h 51"/>
                  <a:gd name="T12" fmla="*/ 16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4"/>
                      <a:pt x="48" y="39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Freeform 7479"/>
              <p:cNvSpPr>
                <a:spLocks/>
              </p:cNvSpPr>
              <p:nvPr/>
            </p:nvSpPr>
            <p:spPr bwMode="auto">
              <a:xfrm>
                <a:off x="26423" y="-9106"/>
                <a:ext cx="133" cy="136"/>
              </a:xfrm>
              <a:custGeom>
                <a:avLst/>
                <a:gdLst>
                  <a:gd name="T0" fmla="*/ 13 w 50"/>
                  <a:gd name="T1" fmla="*/ 6 h 51"/>
                  <a:gd name="T2" fmla="*/ 2 w 50"/>
                  <a:gd name="T3" fmla="*/ 21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8 h 51"/>
                  <a:gd name="T10" fmla="*/ 48 w 50"/>
                  <a:gd name="T11" fmla="*/ 33 h 51"/>
                  <a:gd name="T12" fmla="*/ 46 w 50"/>
                  <a:gd name="T13" fmla="*/ 15 h 51"/>
                  <a:gd name="T14" fmla="*/ 13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6"/>
                    </a:moveTo>
                    <a:cubicBezTo>
                      <a:pt x="7" y="10"/>
                      <a:pt x="4" y="15"/>
                      <a:pt x="2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9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39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0" name="Freeform 7480"/>
              <p:cNvSpPr>
                <a:spLocks/>
              </p:cNvSpPr>
              <p:nvPr/>
            </p:nvSpPr>
            <p:spPr bwMode="auto">
              <a:xfrm>
                <a:off x="26500" y="-8964"/>
                <a:ext cx="139" cy="136"/>
              </a:xfrm>
              <a:custGeom>
                <a:avLst/>
                <a:gdLst>
                  <a:gd name="T0" fmla="*/ 15 w 52"/>
                  <a:gd name="T1" fmla="*/ 6 h 51"/>
                  <a:gd name="T2" fmla="*/ 7 w 52"/>
                  <a:gd name="T3" fmla="*/ 39 h 51"/>
                  <a:gd name="T4" fmla="*/ 28 w 52"/>
                  <a:gd name="T5" fmla="*/ 51 h 51"/>
                  <a:gd name="T6" fmla="*/ 40 w 52"/>
                  <a:gd name="T7" fmla="*/ 47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1" name="Freeform 7481"/>
              <p:cNvSpPr>
                <a:spLocks/>
              </p:cNvSpPr>
              <p:nvPr/>
            </p:nvSpPr>
            <p:spPr bwMode="auto">
              <a:xfrm>
                <a:off x="26594" y="-8826"/>
                <a:ext cx="133" cy="137"/>
              </a:xfrm>
              <a:custGeom>
                <a:avLst/>
                <a:gdLst>
                  <a:gd name="T0" fmla="*/ 12 w 50"/>
                  <a:gd name="T1" fmla="*/ 7 h 51"/>
                  <a:gd name="T2" fmla="*/ 2 w 50"/>
                  <a:gd name="T3" fmla="*/ 22 h 51"/>
                  <a:gd name="T4" fmla="*/ 5 w 50"/>
                  <a:gd name="T5" fmla="*/ 40 h 51"/>
                  <a:gd name="T6" fmla="*/ 25 w 50"/>
                  <a:gd name="T7" fmla="*/ 51 h 51"/>
                  <a:gd name="T8" fmla="*/ 38 w 50"/>
                  <a:gd name="T9" fmla="*/ 47 h 51"/>
                  <a:gd name="T10" fmla="*/ 48 w 50"/>
                  <a:gd name="T11" fmla="*/ 33 h 51"/>
                  <a:gd name="T12" fmla="*/ 45 w 50"/>
                  <a:gd name="T13" fmla="*/ 15 h 51"/>
                  <a:gd name="T14" fmla="*/ 12 w 50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2" y="7"/>
                    </a:move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50" y="26"/>
                      <a:pt x="49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Freeform 7482"/>
              <p:cNvSpPr>
                <a:spLocks/>
              </p:cNvSpPr>
              <p:nvPr/>
            </p:nvSpPr>
            <p:spPr bwMode="auto">
              <a:xfrm>
                <a:off x="26676" y="-8687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Freeform 7483"/>
              <p:cNvSpPr>
                <a:spLocks/>
              </p:cNvSpPr>
              <p:nvPr/>
            </p:nvSpPr>
            <p:spPr bwMode="auto">
              <a:xfrm>
                <a:off x="26767" y="-8551"/>
                <a:ext cx="144" cy="136"/>
              </a:xfrm>
              <a:custGeom>
                <a:avLst/>
                <a:gdLst>
                  <a:gd name="T0" fmla="*/ 14 w 54"/>
                  <a:gd name="T1" fmla="*/ 7 h 51"/>
                  <a:gd name="T2" fmla="*/ 7 w 54"/>
                  <a:gd name="T3" fmla="*/ 40 h 51"/>
                  <a:gd name="T4" fmla="*/ 27 w 54"/>
                  <a:gd name="T5" fmla="*/ 51 h 51"/>
                  <a:gd name="T6" fmla="*/ 40 w 54"/>
                  <a:gd name="T7" fmla="*/ 47 h 51"/>
                  <a:gd name="T8" fmla="*/ 47 w 54"/>
                  <a:gd name="T9" fmla="*/ 14 h 51"/>
                  <a:gd name="T10" fmla="*/ 14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4" y="7"/>
                    </a:moveTo>
                    <a:cubicBezTo>
                      <a:pt x="3" y="15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0"/>
                      <a:pt x="54" y="25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Freeform 7484"/>
              <p:cNvSpPr>
                <a:spLocks/>
              </p:cNvSpPr>
              <p:nvPr/>
            </p:nvSpPr>
            <p:spPr bwMode="auto">
              <a:xfrm>
                <a:off x="26860" y="-8415"/>
                <a:ext cx="136" cy="136"/>
              </a:xfrm>
              <a:custGeom>
                <a:avLst/>
                <a:gdLst>
                  <a:gd name="T0" fmla="*/ 13 w 51"/>
                  <a:gd name="T1" fmla="*/ 7 h 51"/>
                  <a:gd name="T2" fmla="*/ 7 w 51"/>
                  <a:gd name="T3" fmla="*/ 40 h 51"/>
                  <a:gd name="T4" fmla="*/ 27 w 51"/>
                  <a:gd name="T5" fmla="*/ 51 h 51"/>
                  <a:gd name="T6" fmla="*/ 40 w 51"/>
                  <a:gd name="T7" fmla="*/ 46 h 51"/>
                  <a:gd name="T8" fmla="*/ 50 w 51"/>
                  <a:gd name="T9" fmla="*/ 31 h 51"/>
                  <a:gd name="T10" fmla="*/ 46 w 51"/>
                  <a:gd name="T11" fmla="*/ 13 h 51"/>
                  <a:gd name="T12" fmla="*/ 13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7"/>
                    </a:moveTo>
                    <a:cubicBezTo>
                      <a:pt x="2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6"/>
                    </a:cubicBezTo>
                    <a:cubicBezTo>
                      <a:pt x="46" y="43"/>
                      <a:pt x="49" y="37"/>
                      <a:pt x="50" y="31"/>
                    </a:cubicBezTo>
                    <a:cubicBezTo>
                      <a:pt x="51" y="25"/>
                      <a:pt x="50" y="18"/>
                      <a:pt x="46" y="13"/>
                    </a:cubicBezTo>
                    <a:cubicBezTo>
                      <a:pt x="39" y="3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Freeform 7485"/>
              <p:cNvSpPr>
                <a:spLocks/>
              </p:cNvSpPr>
              <p:nvPr/>
            </p:nvSpPr>
            <p:spPr bwMode="auto">
              <a:xfrm>
                <a:off x="26953" y="-8281"/>
                <a:ext cx="144" cy="136"/>
              </a:xfrm>
              <a:custGeom>
                <a:avLst/>
                <a:gdLst>
                  <a:gd name="T0" fmla="*/ 13 w 54"/>
                  <a:gd name="T1" fmla="*/ 7 h 51"/>
                  <a:gd name="T2" fmla="*/ 8 w 54"/>
                  <a:gd name="T3" fmla="*/ 41 h 51"/>
                  <a:gd name="T4" fmla="*/ 27 w 54"/>
                  <a:gd name="T5" fmla="*/ 51 h 51"/>
                  <a:gd name="T6" fmla="*/ 41 w 54"/>
                  <a:gd name="T7" fmla="*/ 46 h 51"/>
                  <a:gd name="T8" fmla="*/ 47 w 54"/>
                  <a:gd name="T9" fmla="*/ 13 h 51"/>
                  <a:gd name="T10" fmla="*/ 13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7"/>
                    </a:move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8"/>
                      <a:pt x="54" y="23"/>
                      <a:pt x="47" y="13"/>
                    </a:cubicBezTo>
                    <a:cubicBezTo>
                      <a:pt x="39" y="2"/>
                      <a:pt x="24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Freeform 7486"/>
              <p:cNvSpPr>
                <a:spLocks/>
              </p:cNvSpPr>
              <p:nvPr/>
            </p:nvSpPr>
            <p:spPr bwMode="auto">
              <a:xfrm>
                <a:off x="27052" y="-8150"/>
                <a:ext cx="136" cy="136"/>
              </a:xfrm>
              <a:custGeom>
                <a:avLst/>
                <a:gdLst>
                  <a:gd name="T0" fmla="*/ 41 w 51"/>
                  <a:gd name="T1" fmla="*/ 46 h 51"/>
                  <a:gd name="T2" fmla="*/ 50 w 51"/>
                  <a:gd name="T3" fmla="*/ 31 h 51"/>
                  <a:gd name="T4" fmla="*/ 46 w 51"/>
                  <a:gd name="T5" fmla="*/ 13 h 51"/>
                  <a:gd name="T6" fmla="*/ 12 w 51"/>
                  <a:gd name="T7" fmla="*/ 8 h 51"/>
                  <a:gd name="T8" fmla="*/ 7 w 51"/>
                  <a:gd name="T9" fmla="*/ 41 h 51"/>
                  <a:gd name="T10" fmla="*/ 27 w 51"/>
                  <a:gd name="T11" fmla="*/ 51 h 51"/>
                  <a:gd name="T12" fmla="*/ 41 w 51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1" y="46"/>
                    </a:moveTo>
                    <a:cubicBezTo>
                      <a:pt x="46" y="42"/>
                      <a:pt x="49" y="37"/>
                      <a:pt x="50" y="31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38" y="3"/>
                      <a:pt x="23" y="0"/>
                      <a:pt x="12" y="8"/>
                    </a:cubicBezTo>
                    <a:cubicBezTo>
                      <a:pt x="2" y="16"/>
                      <a:pt x="0" y="31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7" name="Freeform 7487"/>
              <p:cNvSpPr>
                <a:spLocks/>
              </p:cNvSpPr>
              <p:nvPr/>
            </p:nvSpPr>
            <p:spPr bwMode="auto">
              <a:xfrm>
                <a:off x="27156" y="-8020"/>
                <a:ext cx="139" cy="136"/>
              </a:xfrm>
              <a:custGeom>
                <a:avLst/>
                <a:gdLst>
                  <a:gd name="T0" fmla="*/ 39 w 52"/>
                  <a:gd name="T1" fmla="*/ 46 h 51"/>
                  <a:gd name="T2" fmla="*/ 44 w 52"/>
                  <a:gd name="T3" fmla="*/ 12 h 51"/>
                  <a:gd name="T4" fmla="*/ 10 w 52"/>
                  <a:gd name="T5" fmla="*/ 8 h 51"/>
                  <a:gd name="T6" fmla="*/ 1 w 52"/>
                  <a:gd name="T7" fmla="*/ 24 h 51"/>
                  <a:gd name="T8" fmla="*/ 6 w 52"/>
                  <a:gd name="T9" fmla="*/ 41 h 51"/>
                  <a:gd name="T10" fmla="*/ 25 w 52"/>
                  <a:gd name="T11" fmla="*/ 51 h 51"/>
                  <a:gd name="T12" fmla="*/ 39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46"/>
                    </a:moveTo>
                    <a:cubicBezTo>
                      <a:pt x="50" y="38"/>
                      <a:pt x="52" y="23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8" name="Freeform 7488"/>
              <p:cNvSpPr>
                <a:spLocks/>
              </p:cNvSpPr>
              <p:nvPr/>
            </p:nvSpPr>
            <p:spPr bwMode="auto">
              <a:xfrm>
                <a:off x="27257" y="-7892"/>
                <a:ext cx="131" cy="136"/>
              </a:xfrm>
              <a:custGeom>
                <a:avLst/>
                <a:gdLst>
                  <a:gd name="T0" fmla="*/ 39 w 49"/>
                  <a:gd name="T1" fmla="*/ 46 h 51"/>
                  <a:gd name="T2" fmla="*/ 48 w 49"/>
                  <a:gd name="T3" fmla="*/ 30 h 51"/>
                  <a:gd name="T4" fmla="*/ 43 w 49"/>
                  <a:gd name="T5" fmla="*/ 12 h 51"/>
                  <a:gd name="T6" fmla="*/ 10 w 49"/>
                  <a:gd name="T7" fmla="*/ 8 h 51"/>
                  <a:gd name="T8" fmla="*/ 1 w 49"/>
                  <a:gd name="T9" fmla="*/ 24 h 51"/>
                  <a:gd name="T10" fmla="*/ 6 w 49"/>
                  <a:gd name="T11" fmla="*/ 42 h 51"/>
                  <a:gd name="T12" fmla="*/ 24 w 49"/>
                  <a:gd name="T13" fmla="*/ 51 h 51"/>
                  <a:gd name="T14" fmla="*/ 39 w 49"/>
                  <a:gd name="T15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46"/>
                    </a:move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4"/>
                      <a:pt x="47" y="17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ubicBezTo>
                      <a:pt x="5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8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Freeform 7489"/>
              <p:cNvSpPr>
                <a:spLocks/>
              </p:cNvSpPr>
              <p:nvPr/>
            </p:nvSpPr>
            <p:spPr bwMode="auto">
              <a:xfrm>
                <a:off x="27353" y="-7764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1 w 51"/>
                  <a:gd name="T3" fmla="*/ 29 h 51"/>
                  <a:gd name="T4" fmla="*/ 45 w 51"/>
                  <a:gd name="T5" fmla="*/ 12 h 51"/>
                  <a:gd name="T6" fmla="*/ 12 w 51"/>
                  <a:gd name="T7" fmla="*/ 8 h 51"/>
                  <a:gd name="T8" fmla="*/ 8 w 51"/>
                  <a:gd name="T9" fmla="*/ 42 h 51"/>
                  <a:gd name="T10" fmla="*/ 27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5"/>
                      <a:pt x="51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2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Freeform 7490"/>
              <p:cNvSpPr>
                <a:spLocks/>
              </p:cNvSpPr>
              <p:nvPr/>
            </p:nvSpPr>
            <p:spPr bwMode="auto">
              <a:xfrm>
                <a:off x="27457" y="-7638"/>
                <a:ext cx="144" cy="133"/>
              </a:xfrm>
              <a:custGeom>
                <a:avLst/>
                <a:gdLst>
                  <a:gd name="T0" fmla="*/ 43 w 54"/>
                  <a:gd name="T1" fmla="*/ 45 h 50"/>
                  <a:gd name="T2" fmla="*/ 45 w 54"/>
                  <a:gd name="T3" fmla="*/ 11 h 50"/>
                  <a:gd name="T4" fmla="*/ 12 w 54"/>
                  <a:gd name="T5" fmla="*/ 8 h 50"/>
                  <a:gd name="T6" fmla="*/ 9 w 54"/>
                  <a:gd name="T7" fmla="*/ 42 h 50"/>
                  <a:gd name="T8" fmla="*/ 27 w 54"/>
                  <a:gd name="T9" fmla="*/ 50 h 50"/>
                  <a:gd name="T10" fmla="*/ 43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3" y="45"/>
                    </a:moveTo>
                    <a:cubicBezTo>
                      <a:pt x="53" y="36"/>
                      <a:pt x="54" y="21"/>
                      <a:pt x="45" y="11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Freeform 7491"/>
              <p:cNvSpPr>
                <a:spLocks/>
              </p:cNvSpPr>
              <p:nvPr/>
            </p:nvSpPr>
            <p:spPr bwMode="auto">
              <a:xfrm>
                <a:off x="27564" y="-7513"/>
                <a:ext cx="144" cy="134"/>
              </a:xfrm>
              <a:custGeom>
                <a:avLst/>
                <a:gdLst>
                  <a:gd name="T0" fmla="*/ 43 w 54"/>
                  <a:gd name="T1" fmla="*/ 44 h 50"/>
                  <a:gd name="T2" fmla="*/ 45 w 54"/>
                  <a:gd name="T3" fmla="*/ 10 h 50"/>
                  <a:gd name="T4" fmla="*/ 12 w 54"/>
                  <a:gd name="T5" fmla="*/ 8 h 50"/>
                  <a:gd name="T6" fmla="*/ 9 w 54"/>
                  <a:gd name="T7" fmla="*/ 42 h 50"/>
                  <a:gd name="T8" fmla="*/ 27 w 54"/>
                  <a:gd name="T9" fmla="*/ 50 h 50"/>
                  <a:gd name="T10" fmla="*/ 43 w 54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3" y="44"/>
                    </a:moveTo>
                    <a:cubicBezTo>
                      <a:pt x="53" y="35"/>
                      <a:pt x="54" y="20"/>
                      <a:pt x="45" y="10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2" y="16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Freeform 7492"/>
              <p:cNvSpPr>
                <a:spLocks/>
              </p:cNvSpPr>
              <p:nvPr/>
            </p:nvSpPr>
            <p:spPr bwMode="auto">
              <a:xfrm>
                <a:off x="27681" y="-7393"/>
                <a:ext cx="134" cy="134"/>
              </a:xfrm>
              <a:custGeom>
                <a:avLst/>
                <a:gdLst>
                  <a:gd name="T0" fmla="*/ 40 w 50"/>
                  <a:gd name="T1" fmla="*/ 44 h 50"/>
                  <a:gd name="T2" fmla="*/ 42 w 50"/>
                  <a:gd name="T3" fmla="*/ 11 h 50"/>
                  <a:gd name="T4" fmla="*/ 8 w 50"/>
                  <a:gd name="T5" fmla="*/ 9 h 50"/>
                  <a:gd name="T6" fmla="*/ 0 w 50"/>
                  <a:gd name="T7" fmla="*/ 25 h 50"/>
                  <a:gd name="T8" fmla="*/ 6 w 50"/>
                  <a:gd name="T9" fmla="*/ 43 h 50"/>
                  <a:gd name="T10" fmla="*/ 24 w 50"/>
                  <a:gd name="T11" fmla="*/ 50 h 50"/>
                  <a:gd name="T12" fmla="*/ 40 w 50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4"/>
                    </a:moveTo>
                    <a:cubicBezTo>
                      <a:pt x="50" y="36"/>
                      <a:pt x="50" y="20"/>
                      <a:pt x="42" y="11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Freeform 7493"/>
              <p:cNvSpPr>
                <a:spLocks/>
              </p:cNvSpPr>
              <p:nvPr/>
            </p:nvSpPr>
            <p:spPr bwMode="auto">
              <a:xfrm>
                <a:off x="27791" y="-7273"/>
                <a:ext cx="136" cy="134"/>
              </a:xfrm>
              <a:custGeom>
                <a:avLst/>
                <a:gdLst>
                  <a:gd name="T0" fmla="*/ 40 w 51"/>
                  <a:gd name="T1" fmla="*/ 44 h 50"/>
                  <a:gd name="T2" fmla="*/ 42 w 51"/>
                  <a:gd name="T3" fmla="*/ 10 h 50"/>
                  <a:gd name="T4" fmla="*/ 8 w 51"/>
                  <a:gd name="T5" fmla="*/ 9 h 50"/>
                  <a:gd name="T6" fmla="*/ 0 w 51"/>
                  <a:gd name="T7" fmla="*/ 26 h 50"/>
                  <a:gd name="T8" fmla="*/ 7 w 51"/>
                  <a:gd name="T9" fmla="*/ 43 h 50"/>
                  <a:gd name="T10" fmla="*/ 24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5"/>
                      <a:pt x="51" y="20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4" name="Freeform 7494"/>
              <p:cNvSpPr>
                <a:spLocks/>
              </p:cNvSpPr>
              <p:nvPr/>
            </p:nvSpPr>
            <p:spPr bwMode="auto">
              <a:xfrm>
                <a:off x="27897" y="-7153"/>
                <a:ext cx="142" cy="134"/>
              </a:xfrm>
              <a:custGeom>
                <a:avLst/>
                <a:gdLst>
                  <a:gd name="T0" fmla="*/ 43 w 53"/>
                  <a:gd name="T1" fmla="*/ 43 h 50"/>
                  <a:gd name="T2" fmla="*/ 44 w 53"/>
                  <a:gd name="T3" fmla="*/ 10 h 50"/>
                  <a:gd name="T4" fmla="*/ 10 w 53"/>
                  <a:gd name="T5" fmla="*/ 9 h 50"/>
                  <a:gd name="T6" fmla="*/ 9 w 53"/>
                  <a:gd name="T7" fmla="*/ 42 h 50"/>
                  <a:gd name="T8" fmla="*/ 26 w 53"/>
                  <a:gd name="T9" fmla="*/ 50 h 50"/>
                  <a:gd name="T10" fmla="*/ 43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3"/>
                    </a:moveTo>
                    <a:cubicBezTo>
                      <a:pt x="52" y="34"/>
                      <a:pt x="53" y="19"/>
                      <a:pt x="44" y="10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5" name="Freeform 7495"/>
              <p:cNvSpPr>
                <a:spLocks/>
              </p:cNvSpPr>
              <p:nvPr/>
            </p:nvSpPr>
            <p:spPr bwMode="auto">
              <a:xfrm>
                <a:off x="28012" y="-7035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9 h 50"/>
                  <a:gd name="T6" fmla="*/ 9 w 52"/>
                  <a:gd name="T7" fmla="*/ 9 h 50"/>
                  <a:gd name="T8" fmla="*/ 9 w 52"/>
                  <a:gd name="T9" fmla="*/ 42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Freeform 7496"/>
              <p:cNvSpPr>
                <a:spLocks/>
              </p:cNvSpPr>
              <p:nvPr/>
            </p:nvSpPr>
            <p:spPr bwMode="auto">
              <a:xfrm>
                <a:off x="28135" y="-6920"/>
                <a:ext cx="133" cy="133"/>
              </a:xfrm>
              <a:custGeom>
                <a:avLst/>
                <a:gdLst>
                  <a:gd name="T0" fmla="*/ 40 w 50"/>
                  <a:gd name="T1" fmla="*/ 9 h 50"/>
                  <a:gd name="T2" fmla="*/ 7 w 50"/>
                  <a:gd name="T3" fmla="*/ 9 h 50"/>
                  <a:gd name="T4" fmla="*/ 0 w 50"/>
                  <a:gd name="T5" fmla="*/ 26 h 50"/>
                  <a:gd name="T6" fmla="*/ 7 w 50"/>
                  <a:gd name="T7" fmla="*/ 43 h 50"/>
                  <a:gd name="T8" fmla="*/ 24 w 50"/>
                  <a:gd name="T9" fmla="*/ 50 h 50"/>
                  <a:gd name="T10" fmla="*/ 41 w 50"/>
                  <a:gd name="T11" fmla="*/ 42 h 50"/>
                  <a:gd name="T12" fmla="*/ 40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9"/>
                    </a:move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1" y="42"/>
                    </a:cubicBezTo>
                    <a:cubicBezTo>
                      <a:pt x="50" y="33"/>
                      <a:pt x="50" y="18"/>
                      <a:pt x="4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Freeform 7497"/>
              <p:cNvSpPr>
                <a:spLocks/>
              </p:cNvSpPr>
              <p:nvPr/>
            </p:nvSpPr>
            <p:spPr bwMode="auto">
              <a:xfrm>
                <a:off x="28252" y="-6808"/>
                <a:ext cx="128" cy="133"/>
              </a:xfrm>
              <a:custGeom>
                <a:avLst/>
                <a:gdLst>
                  <a:gd name="T0" fmla="*/ 6 w 48"/>
                  <a:gd name="T1" fmla="*/ 10 h 50"/>
                  <a:gd name="T2" fmla="*/ 0 w 48"/>
                  <a:gd name="T3" fmla="*/ 27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0 w 48"/>
                  <a:gd name="T13" fmla="*/ 9 h 50"/>
                  <a:gd name="T14" fmla="*/ 6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10"/>
                    </a:move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7498"/>
              <p:cNvSpPr>
                <a:spLocks/>
              </p:cNvSpPr>
              <p:nvPr/>
            </p:nvSpPr>
            <p:spPr bwMode="auto">
              <a:xfrm>
                <a:off x="17483" y="-6587"/>
                <a:ext cx="131" cy="136"/>
              </a:xfrm>
              <a:custGeom>
                <a:avLst/>
                <a:gdLst>
                  <a:gd name="T0" fmla="*/ 1 w 49"/>
                  <a:gd name="T1" fmla="*/ 25 h 51"/>
                  <a:gd name="T2" fmla="*/ 6 w 49"/>
                  <a:gd name="T3" fmla="*/ 42 h 51"/>
                  <a:gd name="T4" fmla="*/ 24 w 49"/>
                  <a:gd name="T5" fmla="*/ 51 h 51"/>
                  <a:gd name="T6" fmla="*/ 40 w 49"/>
                  <a:gd name="T7" fmla="*/ 45 h 51"/>
                  <a:gd name="T8" fmla="*/ 48 w 49"/>
                  <a:gd name="T9" fmla="*/ 28 h 51"/>
                  <a:gd name="T10" fmla="*/ 42 w 49"/>
                  <a:gd name="T11" fmla="*/ 11 h 51"/>
                  <a:gd name="T12" fmla="*/ 9 w 49"/>
                  <a:gd name="T13" fmla="*/ 9 h 51"/>
                  <a:gd name="T14" fmla="*/ 1 w 49"/>
                  <a:gd name="T15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5"/>
                    </a:moveTo>
                    <a:cubicBezTo>
                      <a:pt x="0" y="31"/>
                      <a:pt x="2" y="38"/>
                      <a:pt x="6" y="42"/>
                    </a:cubicBezTo>
                    <a:cubicBezTo>
                      <a:pt x="11" y="48"/>
                      <a:pt x="18" y="51"/>
                      <a:pt x="24" y="51"/>
                    </a:cubicBezTo>
                    <a:cubicBezTo>
                      <a:pt x="30" y="51"/>
                      <a:pt x="36" y="48"/>
                      <a:pt x="40" y="45"/>
                    </a:cubicBezTo>
                    <a:cubicBezTo>
                      <a:pt x="45" y="40"/>
                      <a:pt x="48" y="35"/>
                      <a:pt x="48" y="28"/>
                    </a:cubicBezTo>
                    <a:cubicBezTo>
                      <a:pt x="49" y="22"/>
                      <a:pt x="47" y="16"/>
                      <a:pt x="42" y="11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7499"/>
              <p:cNvSpPr>
                <a:spLocks/>
              </p:cNvSpPr>
              <p:nvPr/>
            </p:nvSpPr>
            <p:spPr bwMode="auto">
              <a:xfrm>
                <a:off x="17600" y="-6696"/>
                <a:ext cx="142" cy="136"/>
              </a:xfrm>
              <a:custGeom>
                <a:avLst/>
                <a:gdLst>
                  <a:gd name="T0" fmla="*/ 8 w 53"/>
                  <a:gd name="T1" fmla="*/ 43 h 51"/>
                  <a:gd name="T2" fmla="*/ 26 w 53"/>
                  <a:gd name="T3" fmla="*/ 51 h 51"/>
                  <a:gd name="T4" fmla="*/ 42 w 53"/>
                  <a:gd name="T5" fmla="*/ 44 h 51"/>
                  <a:gd name="T6" fmla="*/ 44 w 53"/>
                  <a:gd name="T7" fmla="*/ 11 h 51"/>
                  <a:gd name="T8" fmla="*/ 10 w 53"/>
                  <a:gd name="T9" fmla="*/ 9 h 51"/>
                  <a:gd name="T10" fmla="*/ 8 w 53"/>
                  <a:gd name="T11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8" y="43"/>
                    </a:move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8" y="48"/>
                      <a:pt x="42" y="44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5" y="1"/>
                      <a:pt x="20" y="0"/>
                      <a:pt x="10" y="9"/>
                    </a:cubicBezTo>
                    <a:cubicBezTo>
                      <a:pt x="0" y="18"/>
                      <a:pt x="0" y="33"/>
                      <a:pt x="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7500"/>
              <p:cNvSpPr>
                <a:spLocks/>
              </p:cNvSpPr>
              <p:nvPr/>
            </p:nvSpPr>
            <p:spPr bwMode="auto">
              <a:xfrm>
                <a:off x="17726" y="-6806"/>
                <a:ext cx="136" cy="134"/>
              </a:xfrm>
              <a:custGeom>
                <a:avLst/>
                <a:gdLst>
                  <a:gd name="T0" fmla="*/ 0 w 51"/>
                  <a:gd name="T1" fmla="*/ 25 h 50"/>
                  <a:gd name="T2" fmla="*/ 7 w 51"/>
                  <a:gd name="T3" fmla="*/ 42 h 50"/>
                  <a:gd name="T4" fmla="*/ 24 w 51"/>
                  <a:gd name="T5" fmla="*/ 50 h 50"/>
                  <a:gd name="T6" fmla="*/ 40 w 51"/>
                  <a:gd name="T7" fmla="*/ 44 h 50"/>
                  <a:gd name="T8" fmla="*/ 42 w 51"/>
                  <a:gd name="T9" fmla="*/ 10 h 50"/>
                  <a:gd name="T10" fmla="*/ 8 w 51"/>
                  <a:gd name="T11" fmla="*/ 9 h 50"/>
                  <a:gd name="T12" fmla="*/ 0 w 51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0" y="25"/>
                    </a:move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5"/>
                      <a:pt x="51" y="19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7501"/>
              <p:cNvSpPr>
                <a:spLocks/>
              </p:cNvSpPr>
              <p:nvPr/>
            </p:nvSpPr>
            <p:spPr bwMode="auto">
              <a:xfrm>
                <a:off x="17846" y="-6918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7 w 48"/>
                  <a:gd name="T5" fmla="*/ 26 h 50"/>
                  <a:gd name="T6" fmla="*/ 41 w 48"/>
                  <a:gd name="T7" fmla="*/ 9 h 50"/>
                  <a:gd name="T8" fmla="*/ 7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8"/>
                      <a:pt x="47" y="33"/>
                      <a:pt x="47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7502"/>
              <p:cNvSpPr>
                <a:spLocks/>
              </p:cNvSpPr>
              <p:nvPr/>
            </p:nvSpPr>
            <p:spPr bwMode="auto">
              <a:xfrm>
                <a:off x="17955" y="-7033"/>
                <a:ext cx="133" cy="131"/>
              </a:xfrm>
              <a:custGeom>
                <a:avLst/>
                <a:gdLst>
                  <a:gd name="T0" fmla="*/ 26 w 50"/>
                  <a:gd name="T1" fmla="*/ 49 h 49"/>
                  <a:gd name="T2" fmla="*/ 43 w 50"/>
                  <a:gd name="T3" fmla="*/ 43 h 49"/>
                  <a:gd name="T4" fmla="*/ 50 w 50"/>
                  <a:gd name="T5" fmla="*/ 26 h 49"/>
                  <a:gd name="T6" fmla="*/ 43 w 50"/>
                  <a:gd name="T7" fmla="*/ 9 h 49"/>
                  <a:gd name="T8" fmla="*/ 10 w 50"/>
                  <a:gd name="T9" fmla="*/ 9 h 49"/>
                  <a:gd name="T10" fmla="*/ 9 w 50"/>
                  <a:gd name="T11" fmla="*/ 42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33" y="49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7503"/>
              <p:cNvSpPr>
                <a:spLocks/>
              </p:cNvSpPr>
              <p:nvPr/>
            </p:nvSpPr>
            <p:spPr bwMode="auto">
              <a:xfrm>
                <a:off x="19387" y="-8823"/>
                <a:ext cx="144" cy="136"/>
              </a:xfrm>
              <a:custGeom>
                <a:avLst/>
                <a:gdLst>
                  <a:gd name="T0" fmla="*/ 40 w 54"/>
                  <a:gd name="T1" fmla="*/ 7 h 51"/>
                  <a:gd name="T2" fmla="*/ 7 w 54"/>
                  <a:gd name="T3" fmla="*/ 14 h 51"/>
                  <a:gd name="T4" fmla="*/ 14 w 54"/>
                  <a:gd name="T5" fmla="*/ 47 h 51"/>
                  <a:gd name="T6" fmla="*/ 27 w 54"/>
                  <a:gd name="T7" fmla="*/ 51 h 51"/>
                  <a:gd name="T8" fmla="*/ 47 w 54"/>
                  <a:gd name="T9" fmla="*/ 40 h 51"/>
                  <a:gd name="T10" fmla="*/ 40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0" y="7"/>
                    </a:move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7504"/>
              <p:cNvSpPr>
                <a:spLocks/>
              </p:cNvSpPr>
              <p:nvPr/>
            </p:nvSpPr>
            <p:spPr bwMode="auto">
              <a:xfrm>
                <a:off x="19480" y="-8964"/>
                <a:ext cx="139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5 h 51"/>
                  <a:gd name="T4" fmla="*/ 1 w 52"/>
                  <a:gd name="T5" fmla="*/ 33 h 51"/>
                  <a:gd name="T6" fmla="*/ 12 w 52"/>
                  <a:gd name="T7" fmla="*/ 48 h 51"/>
                  <a:gd name="T8" fmla="*/ 25 w 52"/>
                  <a:gd name="T9" fmla="*/ 51 h 51"/>
                  <a:gd name="T10" fmla="*/ 45 w 52"/>
                  <a:gd name="T11" fmla="*/ 40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Freeform 7505"/>
              <p:cNvSpPr>
                <a:spLocks/>
              </p:cNvSpPr>
              <p:nvPr/>
            </p:nvSpPr>
            <p:spPr bwMode="auto">
              <a:xfrm>
                <a:off x="19565" y="-9103"/>
                <a:ext cx="139" cy="133"/>
              </a:xfrm>
              <a:custGeom>
                <a:avLst/>
                <a:gdLst>
                  <a:gd name="T0" fmla="*/ 4 w 52"/>
                  <a:gd name="T1" fmla="*/ 14 h 50"/>
                  <a:gd name="T2" fmla="*/ 1 w 52"/>
                  <a:gd name="T3" fmla="*/ 32 h 50"/>
                  <a:gd name="T4" fmla="*/ 12 w 52"/>
                  <a:gd name="T5" fmla="*/ 47 h 50"/>
                  <a:gd name="T6" fmla="*/ 24 w 52"/>
                  <a:gd name="T7" fmla="*/ 50 h 50"/>
                  <a:gd name="T8" fmla="*/ 45 w 52"/>
                  <a:gd name="T9" fmla="*/ 39 h 50"/>
                  <a:gd name="T10" fmla="*/ 37 w 52"/>
                  <a:gd name="T11" fmla="*/ 6 h 50"/>
                  <a:gd name="T12" fmla="*/ 4 w 52"/>
                  <a:gd name="T13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" y="14"/>
                    </a:move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49"/>
                      <a:pt x="20" y="50"/>
                      <a:pt x="24" y="50"/>
                    </a:cubicBezTo>
                    <a:cubicBezTo>
                      <a:pt x="33" y="50"/>
                      <a:pt x="41" y="46"/>
                      <a:pt x="45" y="39"/>
                    </a:cubicBezTo>
                    <a:cubicBezTo>
                      <a:pt x="52" y="28"/>
                      <a:pt x="48" y="13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Freeform 7506"/>
              <p:cNvSpPr>
                <a:spLocks/>
              </p:cNvSpPr>
              <p:nvPr/>
            </p:nvSpPr>
            <p:spPr bwMode="auto">
              <a:xfrm>
                <a:off x="25052" y="-16782"/>
                <a:ext cx="139" cy="133"/>
              </a:xfrm>
              <a:custGeom>
                <a:avLst/>
                <a:gdLst>
                  <a:gd name="T0" fmla="*/ 21 w 52"/>
                  <a:gd name="T1" fmla="*/ 49 h 50"/>
                  <a:gd name="T2" fmla="*/ 26 w 52"/>
                  <a:gd name="T3" fmla="*/ 50 h 50"/>
                  <a:gd name="T4" fmla="*/ 49 w 52"/>
                  <a:gd name="T5" fmla="*/ 31 h 50"/>
                  <a:gd name="T6" fmla="*/ 31 w 52"/>
                  <a:gd name="T7" fmla="*/ 3 h 50"/>
                  <a:gd name="T8" fmla="*/ 3 w 52"/>
                  <a:gd name="T9" fmla="*/ 21 h 50"/>
                  <a:gd name="T10" fmla="*/ 21 w 52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49"/>
                    </a:moveTo>
                    <a:cubicBezTo>
                      <a:pt x="22" y="50"/>
                      <a:pt x="24" y="50"/>
                      <a:pt x="26" y="50"/>
                    </a:cubicBezTo>
                    <a:cubicBezTo>
                      <a:pt x="37" y="50"/>
                      <a:pt x="47" y="42"/>
                      <a:pt x="49" y="31"/>
                    </a:cubicBezTo>
                    <a:cubicBezTo>
                      <a:pt x="52" y="19"/>
                      <a:pt x="44" y="6"/>
                      <a:pt x="31" y="3"/>
                    </a:cubicBezTo>
                    <a:cubicBezTo>
                      <a:pt x="19" y="0"/>
                      <a:pt x="6" y="8"/>
                      <a:pt x="3" y="21"/>
                    </a:cubicBezTo>
                    <a:cubicBezTo>
                      <a:pt x="0" y="34"/>
                      <a:pt x="8" y="46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Freeform 7507"/>
              <p:cNvSpPr>
                <a:spLocks/>
              </p:cNvSpPr>
              <p:nvPr/>
            </p:nvSpPr>
            <p:spPr bwMode="auto">
              <a:xfrm>
                <a:off x="25020" y="-16617"/>
                <a:ext cx="136" cy="134"/>
              </a:xfrm>
              <a:custGeom>
                <a:avLst/>
                <a:gdLst>
                  <a:gd name="T0" fmla="*/ 19 w 51"/>
                  <a:gd name="T1" fmla="*/ 50 h 50"/>
                  <a:gd name="T2" fmla="*/ 24 w 51"/>
                  <a:gd name="T3" fmla="*/ 50 h 50"/>
                  <a:gd name="T4" fmla="*/ 48 w 51"/>
                  <a:gd name="T5" fmla="*/ 31 h 50"/>
                  <a:gd name="T6" fmla="*/ 29 w 51"/>
                  <a:gd name="T7" fmla="*/ 3 h 50"/>
                  <a:gd name="T8" fmla="*/ 1 w 51"/>
                  <a:gd name="T9" fmla="*/ 21 h 50"/>
                  <a:gd name="T10" fmla="*/ 4 w 51"/>
                  <a:gd name="T11" fmla="*/ 39 h 50"/>
                  <a:gd name="T12" fmla="*/ 1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9" y="50"/>
                    </a:moveTo>
                    <a:cubicBezTo>
                      <a:pt x="21" y="50"/>
                      <a:pt x="23" y="50"/>
                      <a:pt x="24" y="50"/>
                    </a:cubicBezTo>
                    <a:cubicBezTo>
                      <a:pt x="36" y="50"/>
                      <a:pt x="45" y="42"/>
                      <a:pt x="48" y="31"/>
                    </a:cubicBezTo>
                    <a:cubicBezTo>
                      <a:pt x="51" y="18"/>
                      <a:pt x="42" y="6"/>
                      <a:pt x="29" y="3"/>
                    </a:cubicBezTo>
                    <a:cubicBezTo>
                      <a:pt x="17" y="0"/>
                      <a:pt x="4" y="9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8" y="45"/>
                      <a:pt x="13" y="48"/>
                      <a:pt x="1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Freeform 7508"/>
              <p:cNvSpPr>
                <a:spLocks/>
              </p:cNvSpPr>
              <p:nvPr/>
            </p:nvSpPr>
            <p:spPr bwMode="auto">
              <a:xfrm>
                <a:off x="24986" y="-16449"/>
                <a:ext cx="133" cy="134"/>
              </a:xfrm>
              <a:custGeom>
                <a:avLst/>
                <a:gdLst>
                  <a:gd name="T0" fmla="*/ 20 w 50"/>
                  <a:gd name="T1" fmla="*/ 49 h 50"/>
                  <a:gd name="T2" fmla="*/ 25 w 50"/>
                  <a:gd name="T3" fmla="*/ 50 h 50"/>
                  <a:gd name="T4" fmla="*/ 48 w 50"/>
                  <a:gd name="T5" fmla="*/ 30 h 50"/>
                  <a:gd name="T6" fmla="*/ 45 w 50"/>
                  <a:gd name="T7" fmla="*/ 13 h 50"/>
                  <a:gd name="T8" fmla="*/ 30 w 50"/>
                  <a:gd name="T9" fmla="*/ 2 h 50"/>
                  <a:gd name="T10" fmla="*/ 2 w 50"/>
                  <a:gd name="T11" fmla="*/ 21 h 50"/>
                  <a:gd name="T12" fmla="*/ 5 w 50"/>
                  <a:gd name="T13" fmla="*/ 39 h 50"/>
                  <a:gd name="T14" fmla="*/ 20 w 50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0" y="49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0" y="24"/>
                      <a:pt x="48" y="18"/>
                      <a:pt x="45" y="13"/>
                    </a:cubicBezTo>
                    <a:cubicBezTo>
                      <a:pt x="41" y="7"/>
                      <a:pt x="36" y="4"/>
                      <a:pt x="30" y="2"/>
                    </a:cubicBezTo>
                    <a:cubicBezTo>
                      <a:pt x="16" y="0"/>
                      <a:pt x="4" y="9"/>
                      <a:pt x="2" y="21"/>
                    </a:cubicBezTo>
                    <a:cubicBezTo>
                      <a:pt x="0" y="27"/>
                      <a:pt x="2" y="34"/>
                      <a:pt x="5" y="39"/>
                    </a:cubicBezTo>
                    <a:cubicBezTo>
                      <a:pt x="9" y="44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9" name="Freeform 7509"/>
              <p:cNvSpPr>
                <a:spLocks/>
              </p:cNvSpPr>
              <p:nvPr/>
            </p:nvSpPr>
            <p:spPr bwMode="auto">
              <a:xfrm>
                <a:off x="24954" y="-16280"/>
                <a:ext cx="133" cy="133"/>
              </a:xfrm>
              <a:custGeom>
                <a:avLst/>
                <a:gdLst>
                  <a:gd name="T0" fmla="*/ 21 w 50"/>
                  <a:gd name="T1" fmla="*/ 49 h 50"/>
                  <a:gd name="T2" fmla="*/ 25 w 50"/>
                  <a:gd name="T3" fmla="*/ 50 h 50"/>
                  <a:gd name="T4" fmla="*/ 49 w 50"/>
                  <a:gd name="T5" fmla="*/ 30 h 50"/>
                  <a:gd name="T6" fmla="*/ 45 w 50"/>
                  <a:gd name="T7" fmla="*/ 12 h 50"/>
                  <a:gd name="T8" fmla="*/ 30 w 50"/>
                  <a:gd name="T9" fmla="*/ 2 h 50"/>
                  <a:gd name="T10" fmla="*/ 2 w 50"/>
                  <a:gd name="T11" fmla="*/ 21 h 50"/>
                  <a:gd name="T12" fmla="*/ 21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49"/>
                    </a:move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4"/>
                      <a:pt x="49" y="17"/>
                      <a:pt x="45" y="12"/>
                    </a:cubicBezTo>
                    <a:cubicBezTo>
                      <a:pt x="41" y="7"/>
                      <a:pt x="36" y="3"/>
                      <a:pt x="30" y="2"/>
                    </a:cubicBezTo>
                    <a:cubicBezTo>
                      <a:pt x="16" y="0"/>
                      <a:pt x="4" y="9"/>
                      <a:pt x="2" y="21"/>
                    </a:cubicBezTo>
                    <a:cubicBezTo>
                      <a:pt x="0" y="34"/>
                      <a:pt x="8" y="47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Freeform 7510"/>
              <p:cNvSpPr>
                <a:spLocks/>
              </p:cNvSpPr>
              <p:nvPr/>
            </p:nvSpPr>
            <p:spPr bwMode="auto">
              <a:xfrm>
                <a:off x="24903" y="-15942"/>
                <a:ext cx="131" cy="131"/>
              </a:xfrm>
              <a:custGeom>
                <a:avLst/>
                <a:gdLst>
                  <a:gd name="T0" fmla="*/ 28 w 49"/>
                  <a:gd name="T1" fmla="*/ 2 h 49"/>
                  <a:gd name="T2" fmla="*/ 1 w 49"/>
                  <a:gd name="T3" fmla="*/ 22 h 49"/>
                  <a:gd name="T4" fmla="*/ 5 w 49"/>
                  <a:gd name="T5" fmla="*/ 40 h 49"/>
                  <a:gd name="T6" fmla="*/ 21 w 49"/>
                  <a:gd name="T7" fmla="*/ 49 h 49"/>
                  <a:gd name="T8" fmla="*/ 24 w 49"/>
                  <a:gd name="T9" fmla="*/ 49 h 49"/>
                  <a:gd name="T10" fmla="*/ 48 w 49"/>
                  <a:gd name="T11" fmla="*/ 29 h 49"/>
                  <a:gd name="T12" fmla="*/ 44 w 49"/>
                  <a:gd name="T13" fmla="*/ 11 h 49"/>
                  <a:gd name="T14" fmla="*/ 28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8" y="2"/>
                    </a:move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Freeform 7511"/>
              <p:cNvSpPr>
                <a:spLocks/>
              </p:cNvSpPr>
              <p:nvPr/>
            </p:nvSpPr>
            <p:spPr bwMode="auto">
              <a:xfrm>
                <a:off x="24879" y="-15771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2 w 49"/>
                  <a:gd name="T5" fmla="*/ 49 h 49"/>
                  <a:gd name="T6" fmla="*/ 25 w 49"/>
                  <a:gd name="T7" fmla="*/ 49 h 49"/>
                  <a:gd name="T8" fmla="*/ 49 w 49"/>
                  <a:gd name="T9" fmla="*/ 28 h 49"/>
                  <a:gd name="T10" fmla="*/ 44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Freeform 7512"/>
              <p:cNvSpPr>
                <a:spLocks/>
              </p:cNvSpPr>
              <p:nvPr/>
            </p:nvSpPr>
            <p:spPr bwMode="auto">
              <a:xfrm>
                <a:off x="24860" y="-15600"/>
                <a:ext cx="131" cy="131"/>
              </a:xfrm>
              <a:custGeom>
                <a:avLst/>
                <a:gdLst>
                  <a:gd name="T0" fmla="*/ 1 w 49"/>
                  <a:gd name="T1" fmla="*/ 23 h 49"/>
                  <a:gd name="T2" fmla="*/ 6 w 49"/>
                  <a:gd name="T3" fmla="*/ 40 h 49"/>
                  <a:gd name="T4" fmla="*/ 22 w 49"/>
                  <a:gd name="T5" fmla="*/ 49 h 49"/>
                  <a:gd name="T6" fmla="*/ 24 w 49"/>
                  <a:gd name="T7" fmla="*/ 49 h 49"/>
                  <a:gd name="T8" fmla="*/ 48 w 49"/>
                  <a:gd name="T9" fmla="*/ 28 h 49"/>
                  <a:gd name="T10" fmla="*/ 43 w 49"/>
                  <a:gd name="T11" fmla="*/ 11 h 49"/>
                  <a:gd name="T12" fmla="*/ 27 w 49"/>
                  <a:gd name="T13" fmla="*/ 2 h 49"/>
                  <a:gd name="T14" fmla="*/ 1 w 49"/>
                  <a:gd name="T15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3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Freeform 7513"/>
              <p:cNvSpPr>
                <a:spLocks/>
              </p:cNvSpPr>
              <p:nvPr/>
            </p:nvSpPr>
            <p:spPr bwMode="auto">
              <a:xfrm>
                <a:off x="24844" y="-15427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26 w 49"/>
                  <a:gd name="T9" fmla="*/ 1 h 49"/>
                  <a:gd name="T10" fmla="*/ 0 w 49"/>
                  <a:gd name="T11" fmla="*/ 23 h 49"/>
                  <a:gd name="T12" fmla="*/ 6 w 49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5" y="48"/>
                      <a:pt x="22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7"/>
                    </a:cubicBezTo>
                    <a:cubicBezTo>
                      <a:pt x="49" y="14"/>
                      <a:pt x="39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1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4" name="Freeform 7514"/>
              <p:cNvSpPr>
                <a:spLocks/>
              </p:cNvSpPr>
              <p:nvPr/>
            </p:nvSpPr>
            <p:spPr bwMode="auto">
              <a:xfrm>
                <a:off x="24828" y="-15253"/>
                <a:ext cx="131" cy="131"/>
              </a:xfrm>
              <a:custGeom>
                <a:avLst/>
                <a:gdLst>
                  <a:gd name="T0" fmla="*/ 26 w 49"/>
                  <a:gd name="T1" fmla="*/ 1 h 49"/>
                  <a:gd name="T2" fmla="*/ 1 w 49"/>
                  <a:gd name="T3" fmla="*/ 23 h 49"/>
                  <a:gd name="T4" fmla="*/ 6 w 49"/>
                  <a:gd name="T5" fmla="*/ 40 h 49"/>
                  <a:gd name="T6" fmla="*/ 23 w 49"/>
                  <a:gd name="T7" fmla="*/ 48 h 49"/>
                  <a:gd name="T8" fmla="*/ 25 w 49"/>
                  <a:gd name="T9" fmla="*/ 49 h 49"/>
                  <a:gd name="T10" fmla="*/ 48 w 49"/>
                  <a:gd name="T11" fmla="*/ 27 h 49"/>
                  <a:gd name="T12" fmla="*/ 26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1"/>
                    </a:move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3" y="48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13"/>
                      <a:pt x="40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Freeform 7515"/>
              <p:cNvSpPr>
                <a:spLocks/>
              </p:cNvSpPr>
              <p:nvPr/>
            </p:nvSpPr>
            <p:spPr bwMode="auto">
              <a:xfrm>
                <a:off x="24815" y="-15077"/>
                <a:ext cx="133" cy="128"/>
              </a:xfrm>
              <a:custGeom>
                <a:avLst/>
                <a:gdLst>
                  <a:gd name="T0" fmla="*/ 24 w 50"/>
                  <a:gd name="T1" fmla="*/ 48 h 48"/>
                  <a:gd name="T2" fmla="*/ 25 w 50"/>
                  <a:gd name="T3" fmla="*/ 48 h 48"/>
                  <a:gd name="T4" fmla="*/ 49 w 50"/>
                  <a:gd name="T5" fmla="*/ 25 h 48"/>
                  <a:gd name="T6" fmla="*/ 27 w 50"/>
                  <a:gd name="T7" fmla="*/ 0 h 48"/>
                  <a:gd name="T8" fmla="*/ 25 w 50"/>
                  <a:gd name="T9" fmla="*/ 0 h 48"/>
                  <a:gd name="T10" fmla="*/ 1 w 50"/>
                  <a:gd name="T11" fmla="*/ 22 h 48"/>
                  <a:gd name="T12" fmla="*/ 24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50" y="12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" y="0"/>
                      <a:pt x="2" y="10"/>
                      <a:pt x="1" y="22"/>
                    </a:cubicBezTo>
                    <a:cubicBezTo>
                      <a:pt x="0" y="35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Freeform 7516"/>
              <p:cNvSpPr>
                <a:spLocks/>
              </p:cNvSpPr>
              <p:nvPr/>
            </p:nvSpPr>
            <p:spPr bwMode="auto">
              <a:xfrm>
                <a:off x="24810" y="-14904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5 w 48"/>
                  <a:gd name="T9" fmla="*/ 0 h 48"/>
                  <a:gd name="T10" fmla="*/ 24 w 48"/>
                  <a:gd name="T11" fmla="*/ 0 h 48"/>
                  <a:gd name="T12" fmla="*/ 0 w 48"/>
                  <a:gd name="T13" fmla="*/ 23 h 48"/>
                  <a:gd name="T14" fmla="*/ 6 w 48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Freeform 7517"/>
              <p:cNvSpPr>
                <a:spLocks/>
              </p:cNvSpPr>
              <p:nvPr/>
            </p:nvSpPr>
            <p:spPr bwMode="auto">
              <a:xfrm>
                <a:off x="24802" y="-14728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42 w 48"/>
                  <a:gd name="T7" fmla="*/ 7 h 47"/>
                  <a:gd name="T8" fmla="*/ 24 w 48"/>
                  <a:gd name="T9" fmla="*/ 0 h 47"/>
                  <a:gd name="T10" fmla="*/ 1 w 48"/>
                  <a:gd name="T11" fmla="*/ 23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Freeform 7518"/>
              <p:cNvSpPr>
                <a:spLocks/>
              </p:cNvSpPr>
              <p:nvPr/>
            </p:nvSpPr>
            <p:spPr bwMode="auto">
              <a:xfrm>
                <a:off x="24799" y="-14551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41 w 48"/>
                  <a:gd name="T7" fmla="*/ 7 h 47"/>
                  <a:gd name="T8" fmla="*/ 24 w 48"/>
                  <a:gd name="T9" fmla="*/ 0 h 47"/>
                  <a:gd name="T10" fmla="*/ 0 w 48"/>
                  <a:gd name="T11" fmla="*/ 23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Freeform 7519"/>
              <p:cNvSpPr>
                <a:spLocks/>
              </p:cNvSpPr>
              <p:nvPr/>
            </p:nvSpPr>
            <p:spPr bwMode="auto">
              <a:xfrm>
                <a:off x="24799" y="-14375"/>
                <a:ext cx="128" cy="125"/>
              </a:xfrm>
              <a:custGeom>
                <a:avLst/>
                <a:gdLst>
                  <a:gd name="T0" fmla="*/ 7 w 48"/>
                  <a:gd name="T1" fmla="*/ 40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4 h 47"/>
                  <a:gd name="T10" fmla="*/ 7 w 48"/>
                  <a:gd name="T11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7" y="40"/>
                    </a:moveTo>
                    <a:cubicBezTo>
                      <a:pt x="12" y="45"/>
                      <a:pt x="18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30"/>
                      <a:pt x="3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Freeform 7520"/>
              <p:cNvSpPr>
                <a:spLocks/>
              </p:cNvSpPr>
              <p:nvPr/>
            </p:nvSpPr>
            <p:spPr bwMode="auto">
              <a:xfrm>
                <a:off x="24802" y="-1419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3 h 48"/>
                  <a:gd name="T4" fmla="*/ 24 w 48"/>
                  <a:gd name="T5" fmla="*/ 0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7722"/>
            <p:cNvGrpSpPr>
              <a:grpSpLocks/>
            </p:cNvGrpSpPr>
            <p:nvPr/>
          </p:nvGrpSpPr>
          <p:grpSpPr bwMode="auto">
            <a:xfrm>
              <a:off x="17398" y="-16577"/>
              <a:ext cx="10774" cy="10852"/>
              <a:chOff x="17398" y="-16577"/>
              <a:chExt cx="10774" cy="10852"/>
            </a:xfrm>
            <a:grpFill/>
          </p:grpSpPr>
          <p:sp>
            <p:nvSpPr>
              <p:cNvPr id="901" name="Freeform 7522"/>
              <p:cNvSpPr>
                <a:spLocks/>
              </p:cNvSpPr>
              <p:nvPr/>
            </p:nvSpPr>
            <p:spPr bwMode="auto">
              <a:xfrm>
                <a:off x="24807" y="-14023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8 w 48"/>
                  <a:gd name="T5" fmla="*/ 23 h 47"/>
                  <a:gd name="T6" fmla="*/ 23 w 48"/>
                  <a:gd name="T7" fmla="*/ 0 h 47"/>
                  <a:gd name="T8" fmla="*/ 23 w 48"/>
                  <a:gd name="T9" fmla="*/ 0 h 47"/>
                  <a:gd name="T10" fmla="*/ 0 w 48"/>
                  <a:gd name="T11" fmla="*/ 24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2" name="Freeform 7523"/>
              <p:cNvSpPr>
                <a:spLocks/>
              </p:cNvSpPr>
              <p:nvPr/>
            </p:nvSpPr>
            <p:spPr bwMode="auto">
              <a:xfrm>
                <a:off x="24815" y="-13850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3 h 48"/>
                  <a:gd name="T6" fmla="*/ 24 w 48"/>
                  <a:gd name="T7" fmla="*/ 0 h 48"/>
                  <a:gd name="T8" fmla="*/ 23 w 48"/>
                  <a:gd name="T9" fmla="*/ 0 h 48"/>
                  <a:gd name="T10" fmla="*/ 6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3" name="Freeform 7524"/>
              <p:cNvSpPr>
                <a:spLocks/>
              </p:cNvSpPr>
              <p:nvPr/>
            </p:nvSpPr>
            <p:spPr bwMode="auto">
              <a:xfrm>
                <a:off x="24826" y="-13676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3 h 48"/>
                  <a:gd name="T6" fmla="*/ 24 w 48"/>
                  <a:gd name="T7" fmla="*/ 0 h 48"/>
                  <a:gd name="T8" fmla="*/ 22 w 48"/>
                  <a:gd name="T9" fmla="*/ 0 h 48"/>
                  <a:gd name="T10" fmla="*/ 6 w 48"/>
                  <a:gd name="T11" fmla="*/ 9 h 48"/>
                  <a:gd name="T12" fmla="*/ 0 w 48"/>
                  <a:gd name="T13" fmla="*/ 26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6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6" y="1"/>
                      <a:pt x="10" y="4"/>
                      <a:pt x="6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Freeform 7525"/>
              <p:cNvSpPr>
                <a:spLocks/>
              </p:cNvSpPr>
              <p:nvPr/>
            </p:nvSpPr>
            <p:spPr bwMode="auto">
              <a:xfrm>
                <a:off x="24836" y="-13506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27 w 49"/>
                  <a:gd name="T3" fmla="*/ 49 h 49"/>
                  <a:gd name="T4" fmla="*/ 43 w 49"/>
                  <a:gd name="T5" fmla="*/ 41 h 49"/>
                  <a:gd name="T6" fmla="*/ 49 w 49"/>
                  <a:gd name="T7" fmla="*/ 23 h 49"/>
                  <a:gd name="T8" fmla="*/ 23 w 49"/>
                  <a:gd name="T9" fmla="*/ 1 h 49"/>
                  <a:gd name="T10" fmla="*/ 1 w 49"/>
                  <a:gd name="T11" fmla="*/ 27 h 49"/>
                  <a:gd name="T12" fmla="*/ 25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3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Freeform 7526"/>
              <p:cNvSpPr>
                <a:spLocks/>
              </p:cNvSpPr>
              <p:nvPr/>
            </p:nvSpPr>
            <p:spPr bwMode="auto">
              <a:xfrm>
                <a:off x="24852" y="-13332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9 w 50"/>
                  <a:gd name="T5" fmla="*/ 23 h 49"/>
                  <a:gd name="T6" fmla="*/ 23 w 50"/>
                  <a:gd name="T7" fmla="*/ 1 h 49"/>
                  <a:gd name="T8" fmla="*/ 1 w 50"/>
                  <a:gd name="T9" fmla="*/ 27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6" y="49"/>
                      <a:pt x="27" y="49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9" y="2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Freeform 7527"/>
              <p:cNvSpPr>
                <a:spLocks/>
              </p:cNvSpPr>
              <p:nvPr/>
            </p:nvSpPr>
            <p:spPr bwMode="auto">
              <a:xfrm>
                <a:off x="24871" y="-13161"/>
                <a:ext cx="133" cy="130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9 w 50"/>
                  <a:gd name="T5" fmla="*/ 23 h 49"/>
                  <a:gd name="T6" fmla="*/ 22 w 50"/>
                  <a:gd name="T7" fmla="*/ 2 h 49"/>
                  <a:gd name="T8" fmla="*/ 6 w 50"/>
                  <a:gd name="T9" fmla="*/ 10 h 49"/>
                  <a:gd name="T10" fmla="*/ 1 w 50"/>
                  <a:gd name="T11" fmla="*/ 2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Freeform 7528"/>
              <p:cNvSpPr>
                <a:spLocks/>
              </p:cNvSpPr>
              <p:nvPr/>
            </p:nvSpPr>
            <p:spPr bwMode="auto">
              <a:xfrm>
                <a:off x="24892" y="-12991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9 w 50"/>
                  <a:gd name="T5" fmla="*/ 22 h 49"/>
                  <a:gd name="T6" fmla="*/ 22 w 50"/>
                  <a:gd name="T7" fmla="*/ 2 h 49"/>
                  <a:gd name="T8" fmla="*/ 6 w 50"/>
                  <a:gd name="T9" fmla="*/ 11 h 49"/>
                  <a:gd name="T10" fmla="*/ 1 w 50"/>
                  <a:gd name="T11" fmla="*/ 2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16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Freeform 7529"/>
              <p:cNvSpPr>
                <a:spLocks/>
              </p:cNvSpPr>
              <p:nvPr/>
            </p:nvSpPr>
            <p:spPr bwMode="auto">
              <a:xfrm>
                <a:off x="24914" y="-12820"/>
                <a:ext cx="136" cy="131"/>
              </a:xfrm>
              <a:custGeom>
                <a:avLst/>
                <a:gdLst>
                  <a:gd name="T0" fmla="*/ 26 w 51"/>
                  <a:gd name="T1" fmla="*/ 49 h 49"/>
                  <a:gd name="T2" fmla="*/ 29 w 51"/>
                  <a:gd name="T3" fmla="*/ 49 h 49"/>
                  <a:gd name="T4" fmla="*/ 50 w 51"/>
                  <a:gd name="T5" fmla="*/ 22 h 49"/>
                  <a:gd name="T6" fmla="*/ 23 w 51"/>
                  <a:gd name="T7" fmla="*/ 1 h 49"/>
                  <a:gd name="T8" fmla="*/ 2 w 51"/>
                  <a:gd name="T9" fmla="*/ 29 h 49"/>
                  <a:gd name="T10" fmla="*/ 26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50" y="22"/>
                    </a:cubicBezTo>
                    <a:cubicBezTo>
                      <a:pt x="48" y="9"/>
                      <a:pt x="36" y="0"/>
                      <a:pt x="23" y="1"/>
                    </a:cubicBezTo>
                    <a:cubicBezTo>
                      <a:pt x="10" y="3"/>
                      <a:pt x="0" y="15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9" name="Freeform 7530"/>
              <p:cNvSpPr>
                <a:spLocks/>
              </p:cNvSpPr>
              <p:nvPr/>
            </p:nvSpPr>
            <p:spPr bwMode="auto">
              <a:xfrm>
                <a:off x="24943" y="-12652"/>
                <a:ext cx="133" cy="131"/>
              </a:xfrm>
              <a:custGeom>
                <a:avLst/>
                <a:gdLst>
                  <a:gd name="T0" fmla="*/ 29 w 50"/>
                  <a:gd name="T1" fmla="*/ 49 h 49"/>
                  <a:gd name="T2" fmla="*/ 44 w 50"/>
                  <a:gd name="T3" fmla="*/ 40 h 49"/>
                  <a:gd name="T4" fmla="*/ 49 w 50"/>
                  <a:gd name="T5" fmla="*/ 22 h 49"/>
                  <a:gd name="T6" fmla="*/ 21 w 50"/>
                  <a:gd name="T7" fmla="*/ 2 h 49"/>
                  <a:gd name="T8" fmla="*/ 6 w 50"/>
                  <a:gd name="T9" fmla="*/ 12 h 49"/>
                  <a:gd name="T10" fmla="*/ 1 w 50"/>
                  <a:gd name="T11" fmla="*/ 29 h 49"/>
                  <a:gd name="T12" fmla="*/ 25 w 50"/>
                  <a:gd name="T13" fmla="*/ 49 h 49"/>
                  <a:gd name="T14" fmla="*/ 29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9" y="49"/>
                    </a:move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4" y="0"/>
                      <a:pt x="21" y="2"/>
                    </a:cubicBezTo>
                    <a:cubicBezTo>
                      <a:pt x="15" y="3"/>
                      <a:pt x="9" y="6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0" name="Freeform 7531"/>
              <p:cNvSpPr>
                <a:spLocks/>
              </p:cNvSpPr>
              <p:nvPr/>
            </p:nvSpPr>
            <p:spPr bwMode="auto">
              <a:xfrm>
                <a:off x="24972" y="-12484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5 w 50"/>
                  <a:gd name="T5" fmla="*/ 39 h 49"/>
                  <a:gd name="T6" fmla="*/ 48 w 50"/>
                  <a:gd name="T7" fmla="*/ 21 h 49"/>
                  <a:gd name="T8" fmla="*/ 21 w 50"/>
                  <a:gd name="T9" fmla="*/ 2 h 49"/>
                  <a:gd name="T10" fmla="*/ 5 w 50"/>
                  <a:gd name="T11" fmla="*/ 12 h 49"/>
                  <a:gd name="T12" fmla="*/ 1 w 50"/>
                  <a:gd name="T13" fmla="*/ 30 h 49"/>
                  <a:gd name="T14" fmla="*/ 25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8" y="21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Freeform 7532"/>
              <p:cNvSpPr>
                <a:spLocks/>
              </p:cNvSpPr>
              <p:nvPr/>
            </p:nvSpPr>
            <p:spPr bwMode="auto">
              <a:xfrm>
                <a:off x="25004" y="-12318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50 h 50"/>
                  <a:gd name="T4" fmla="*/ 48 w 51"/>
                  <a:gd name="T5" fmla="*/ 22 h 50"/>
                  <a:gd name="T6" fmla="*/ 20 w 51"/>
                  <a:gd name="T7" fmla="*/ 3 h 50"/>
                  <a:gd name="T8" fmla="*/ 5 w 51"/>
                  <a:gd name="T9" fmla="*/ 13 h 50"/>
                  <a:gd name="T10" fmla="*/ 2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8"/>
                      <a:pt x="5" y="13"/>
                    </a:cubicBezTo>
                    <a:cubicBezTo>
                      <a:pt x="2" y="18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Freeform 7533"/>
              <p:cNvSpPr>
                <a:spLocks/>
              </p:cNvSpPr>
              <p:nvPr/>
            </p:nvSpPr>
            <p:spPr bwMode="auto">
              <a:xfrm>
                <a:off x="25036" y="-12150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31 w 52"/>
                  <a:gd name="T3" fmla="*/ 49 h 50"/>
                  <a:gd name="T4" fmla="*/ 49 w 52"/>
                  <a:gd name="T5" fmla="*/ 21 h 50"/>
                  <a:gd name="T6" fmla="*/ 21 w 52"/>
                  <a:gd name="T7" fmla="*/ 2 h 50"/>
                  <a:gd name="T8" fmla="*/ 3 w 52"/>
                  <a:gd name="T9" fmla="*/ 31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9" y="49"/>
                      <a:pt x="31" y="49"/>
                    </a:cubicBezTo>
                    <a:cubicBezTo>
                      <a:pt x="44" y="46"/>
                      <a:pt x="52" y="34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Freeform 7534"/>
              <p:cNvSpPr>
                <a:spLocks/>
              </p:cNvSpPr>
              <p:nvPr/>
            </p:nvSpPr>
            <p:spPr bwMode="auto">
              <a:xfrm>
                <a:off x="25154" y="-11659"/>
                <a:ext cx="136" cy="133"/>
              </a:xfrm>
              <a:custGeom>
                <a:avLst/>
                <a:gdLst>
                  <a:gd name="T0" fmla="*/ 3 w 51"/>
                  <a:gd name="T1" fmla="*/ 33 h 50"/>
                  <a:gd name="T2" fmla="*/ 26 w 51"/>
                  <a:gd name="T3" fmla="*/ 50 h 50"/>
                  <a:gd name="T4" fmla="*/ 32 w 51"/>
                  <a:gd name="T5" fmla="*/ 50 h 50"/>
                  <a:gd name="T6" fmla="*/ 47 w 51"/>
                  <a:gd name="T7" fmla="*/ 39 h 50"/>
                  <a:gd name="T8" fmla="*/ 49 w 51"/>
                  <a:gd name="T9" fmla="*/ 21 h 50"/>
                  <a:gd name="T10" fmla="*/ 20 w 51"/>
                  <a:gd name="T11" fmla="*/ 3 h 50"/>
                  <a:gd name="T12" fmla="*/ 3 w 51"/>
                  <a:gd name="T13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" y="33"/>
                    </a:move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8" y="7"/>
                      <a:pt x="0" y="20"/>
                      <a:pt x="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Freeform 7535"/>
              <p:cNvSpPr>
                <a:spLocks/>
              </p:cNvSpPr>
              <p:nvPr/>
            </p:nvSpPr>
            <p:spPr bwMode="auto">
              <a:xfrm>
                <a:off x="25244" y="-11336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33 w 51"/>
                  <a:gd name="T3" fmla="*/ 50 h 51"/>
                  <a:gd name="T4" fmla="*/ 48 w 51"/>
                  <a:gd name="T5" fmla="*/ 38 h 51"/>
                  <a:gd name="T6" fmla="*/ 50 w 51"/>
                  <a:gd name="T7" fmla="*/ 20 h 51"/>
                  <a:gd name="T8" fmla="*/ 20 w 51"/>
                  <a:gd name="T9" fmla="*/ 4 h 51"/>
                  <a:gd name="T10" fmla="*/ 4 w 51"/>
                  <a:gd name="T11" fmla="*/ 34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29" y="51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8" y="38"/>
                    </a:cubicBezTo>
                    <a:cubicBezTo>
                      <a:pt x="51" y="33"/>
                      <a:pt x="51" y="26"/>
                      <a:pt x="50" y="20"/>
                    </a:cubicBezTo>
                    <a:cubicBezTo>
                      <a:pt x="46" y="8"/>
                      <a:pt x="32" y="0"/>
                      <a:pt x="20" y="4"/>
                    </a:cubicBez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Freeform 7536"/>
              <p:cNvSpPr>
                <a:spLocks/>
              </p:cNvSpPr>
              <p:nvPr/>
            </p:nvSpPr>
            <p:spPr bwMode="auto">
              <a:xfrm>
                <a:off x="25583" y="-10392"/>
                <a:ext cx="131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7 h 51"/>
                  <a:gd name="T4" fmla="*/ 2 w 49"/>
                  <a:gd name="T5" fmla="*/ 36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6 h 51"/>
                  <a:gd name="T12" fmla="*/ 46 w 49"/>
                  <a:gd name="T13" fmla="*/ 18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7"/>
                      <a:pt x="5" y="12"/>
                      <a:pt x="2" y="17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3" y="49"/>
                    </a:cubicBezTo>
                    <a:cubicBezTo>
                      <a:pt x="39" y="47"/>
                      <a:pt x="44" y="42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Freeform 7537"/>
              <p:cNvSpPr>
                <a:spLocks/>
              </p:cNvSpPr>
              <p:nvPr/>
            </p:nvSpPr>
            <p:spPr bwMode="auto">
              <a:xfrm>
                <a:off x="25647" y="-10240"/>
                <a:ext cx="131" cy="136"/>
              </a:xfrm>
              <a:custGeom>
                <a:avLst/>
                <a:gdLst>
                  <a:gd name="T0" fmla="*/ 15 w 49"/>
                  <a:gd name="T1" fmla="*/ 5 h 51"/>
                  <a:gd name="T2" fmla="*/ 2 w 49"/>
                  <a:gd name="T3" fmla="*/ 18 h 51"/>
                  <a:gd name="T4" fmla="*/ 2 w 49"/>
                  <a:gd name="T5" fmla="*/ 37 h 51"/>
                  <a:gd name="T6" fmla="*/ 24 w 49"/>
                  <a:gd name="T7" fmla="*/ 51 h 51"/>
                  <a:gd name="T8" fmla="*/ 33 w 49"/>
                  <a:gd name="T9" fmla="*/ 49 h 51"/>
                  <a:gd name="T10" fmla="*/ 46 w 49"/>
                  <a:gd name="T11" fmla="*/ 36 h 51"/>
                  <a:gd name="T12" fmla="*/ 46 w 49"/>
                  <a:gd name="T13" fmla="*/ 18 h 51"/>
                  <a:gd name="T14" fmla="*/ 15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5" y="5"/>
                    </a:moveTo>
                    <a:cubicBezTo>
                      <a:pt x="9" y="8"/>
                      <a:pt x="4" y="12"/>
                      <a:pt x="2" y="18"/>
                    </a:cubicBezTo>
                    <a:cubicBezTo>
                      <a:pt x="0" y="24"/>
                      <a:pt x="0" y="31"/>
                      <a:pt x="2" y="37"/>
                    </a:cubicBez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1"/>
                      <a:pt x="33" y="49"/>
                    </a:cubicBezTo>
                    <a:cubicBezTo>
                      <a:pt x="39" y="47"/>
                      <a:pt x="44" y="42"/>
                      <a:pt x="46" y="36"/>
                    </a:cubicBezTo>
                    <a:cubicBezTo>
                      <a:pt x="49" y="31"/>
                      <a:pt x="49" y="24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Freeform 7538"/>
              <p:cNvSpPr>
                <a:spLocks/>
              </p:cNvSpPr>
              <p:nvPr/>
            </p:nvSpPr>
            <p:spPr bwMode="auto">
              <a:xfrm>
                <a:off x="25711" y="-10088"/>
                <a:ext cx="139" cy="136"/>
              </a:xfrm>
              <a:custGeom>
                <a:avLst/>
                <a:gdLst>
                  <a:gd name="T0" fmla="*/ 15 w 52"/>
                  <a:gd name="T1" fmla="*/ 5 h 51"/>
                  <a:gd name="T2" fmla="*/ 3 w 52"/>
                  <a:gd name="T3" fmla="*/ 19 h 51"/>
                  <a:gd name="T4" fmla="*/ 3 w 52"/>
                  <a:gd name="T5" fmla="*/ 37 h 51"/>
                  <a:gd name="T6" fmla="*/ 25 w 52"/>
                  <a:gd name="T7" fmla="*/ 51 h 51"/>
                  <a:gd name="T8" fmla="*/ 34 w 52"/>
                  <a:gd name="T9" fmla="*/ 49 h 51"/>
                  <a:gd name="T10" fmla="*/ 47 w 52"/>
                  <a:gd name="T11" fmla="*/ 18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5" y="13"/>
                      <a:pt x="3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1" y="51"/>
                      <a:pt x="34" y="49"/>
                    </a:cubicBezTo>
                    <a:cubicBezTo>
                      <a:pt x="46" y="44"/>
                      <a:pt x="52" y="30"/>
                      <a:pt x="47" y="18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Freeform 7539"/>
              <p:cNvSpPr>
                <a:spLocks/>
              </p:cNvSpPr>
              <p:nvPr/>
            </p:nvSpPr>
            <p:spPr bwMode="auto">
              <a:xfrm>
                <a:off x="25772" y="-9935"/>
                <a:ext cx="139" cy="136"/>
              </a:xfrm>
              <a:custGeom>
                <a:avLst/>
                <a:gdLst>
                  <a:gd name="T0" fmla="*/ 17 w 52"/>
                  <a:gd name="T1" fmla="*/ 5 h 51"/>
                  <a:gd name="T2" fmla="*/ 6 w 52"/>
                  <a:gd name="T3" fmla="*/ 37 h 51"/>
                  <a:gd name="T4" fmla="*/ 27 w 52"/>
                  <a:gd name="T5" fmla="*/ 51 h 51"/>
                  <a:gd name="T6" fmla="*/ 37 w 52"/>
                  <a:gd name="T7" fmla="*/ 49 h 51"/>
                  <a:gd name="T8" fmla="*/ 50 w 52"/>
                  <a:gd name="T9" fmla="*/ 35 h 51"/>
                  <a:gd name="T10" fmla="*/ 49 w 52"/>
                  <a:gd name="T11" fmla="*/ 17 h 51"/>
                  <a:gd name="T12" fmla="*/ 17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5"/>
                    </a:moveTo>
                    <a:cubicBezTo>
                      <a:pt x="5" y="11"/>
                      <a:pt x="0" y="25"/>
                      <a:pt x="6" y="37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3" y="46"/>
                      <a:pt x="47" y="41"/>
                      <a:pt x="50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Freeform 7540"/>
              <p:cNvSpPr>
                <a:spLocks/>
              </p:cNvSpPr>
              <p:nvPr/>
            </p:nvSpPr>
            <p:spPr bwMode="auto">
              <a:xfrm>
                <a:off x="25844" y="-9786"/>
                <a:ext cx="144" cy="136"/>
              </a:xfrm>
              <a:custGeom>
                <a:avLst/>
                <a:gdLst>
                  <a:gd name="T0" fmla="*/ 16 w 54"/>
                  <a:gd name="T1" fmla="*/ 5 h 51"/>
                  <a:gd name="T2" fmla="*/ 5 w 54"/>
                  <a:gd name="T3" fmla="*/ 37 h 51"/>
                  <a:gd name="T4" fmla="*/ 27 w 54"/>
                  <a:gd name="T5" fmla="*/ 51 h 51"/>
                  <a:gd name="T6" fmla="*/ 37 w 54"/>
                  <a:gd name="T7" fmla="*/ 48 h 51"/>
                  <a:gd name="T8" fmla="*/ 48 w 54"/>
                  <a:gd name="T9" fmla="*/ 17 h 51"/>
                  <a:gd name="T10" fmla="*/ 16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5"/>
                    </a:moveTo>
                    <a:cubicBezTo>
                      <a:pt x="5" y="11"/>
                      <a:pt x="0" y="25"/>
                      <a:pt x="5" y="37"/>
                    </a:cubicBezTo>
                    <a:cubicBezTo>
                      <a:pt x="9" y="45"/>
                      <a:pt x="18" y="51"/>
                      <a:pt x="27" y="51"/>
                    </a:cubicBezTo>
                    <a:cubicBezTo>
                      <a:pt x="30" y="51"/>
                      <a:pt x="34" y="50"/>
                      <a:pt x="37" y="48"/>
                    </a:cubicBezTo>
                    <a:cubicBezTo>
                      <a:pt x="49" y="43"/>
                      <a:pt x="54" y="29"/>
                      <a:pt x="48" y="17"/>
                    </a:cubicBezTo>
                    <a:cubicBezTo>
                      <a:pt x="43" y="5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Freeform 7541"/>
              <p:cNvSpPr>
                <a:spLocks/>
              </p:cNvSpPr>
              <p:nvPr/>
            </p:nvSpPr>
            <p:spPr bwMode="auto">
              <a:xfrm>
                <a:off x="25916" y="-9639"/>
                <a:ext cx="144" cy="136"/>
              </a:xfrm>
              <a:custGeom>
                <a:avLst/>
                <a:gdLst>
                  <a:gd name="T0" fmla="*/ 16 w 54"/>
                  <a:gd name="T1" fmla="*/ 6 h 51"/>
                  <a:gd name="T2" fmla="*/ 6 w 54"/>
                  <a:gd name="T3" fmla="*/ 38 h 51"/>
                  <a:gd name="T4" fmla="*/ 27 w 54"/>
                  <a:gd name="T5" fmla="*/ 51 h 51"/>
                  <a:gd name="T6" fmla="*/ 37 w 54"/>
                  <a:gd name="T7" fmla="*/ 49 h 51"/>
                  <a:gd name="T8" fmla="*/ 48 w 54"/>
                  <a:gd name="T9" fmla="*/ 17 h 51"/>
                  <a:gd name="T10" fmla="*/ 16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1"/>
                      <a:pt x="37" y="49"/>
                    </a:cubicBezTo>
                    <a:cubicBezTo>
                      <a:pt x="49" y="43"/>
                      <a:pt x="54" y="29"/>
                      <a:pt x="48" y="17"/>
                    </a:cubicBezTo>
                    <a:cubicBezTo>
                      <a:pt x="43" y="5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Freeform 7542"/>
              <p:cNvSpPr>
                <a:spLocks/>
              </p:cNvSpPr>
              <p:nvPr/>
            </p:nvSpPr>
            <p:spPr bwMode="auto">
              <a:xfrm>
                <a:off x="25991" y="-9493"/>
                <a:ext cx="144" cy="136"/>
              </a:xfrm>
              <a:custGeom>
                <a:avLst/>
                <a:gdLst>
                  <a:gd name="T0" fmla="*/ 16 w 54"/>
                  <a:gd name="T1" fmla="*/ 6 h 51"/>
                  <a:gd name="T2" fmla="*/ 6 w 54"/>
                  <a:gd name="T3" fmla="*/ 38 h 51"/>
                  <a:gd name="T4" fmla="*/ 27 w 54"/>
                  <a:gd name="T5" fmla="*/ 51 h 51"/>
                  <a:gd name="T6" fmla="*/ 38 w 54"/>
                  <a:gd name="T7" fmla="*/ 49 h 51"/>
                  <a:gd name="T8" fmla="*/ 48 w 54"/>
                  <a:gd name="T9" fmla="*/ 17 h 51"/>
                  <a:gd name="T10" fmla="*/ 16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1"/>
                      <a:pt x="38" y="49"/>
                    </a:cubicBezTo>
                    <a:cubicBezTo>
                      <a:pt x="50" y="43"/>
                      <a:pt x="54" y="28"/>
                      <a:pt x="48" y="17"/>
                    </a:cubicBezTo>
                    <a:cubicBezTo>
                      <a:pt x="42" y="5"/>
                      <a:pt x="28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Freeform 7543"/>
              <p:cNvSpPr>
                <a:spLocks/>
              </p:cNvSpPr>
              <p:nvPr/>
            </p:nvSpPr>
            <p:spPr bwMode="auto">
              <a:xfrm>
                <a:off x="26068" y="-9346"/>
                <a:ext cx="144" cy="136"/>
              </a:xfrm>
              <a:custGeom>
                <a:avLst/>
                <a:gdLst>
                  <a:gd name="T0" fmla="*/ 16 w 54"/>
                  <a:gd name="T1" fmla="*/ 6 h 51"/>
                  <a:gd name="T2" fmla="*/ 6 w 54"/>
                  <a:gd name="T3" fmla="*/ 38 h 51"/>
                  <a:gd name="T4" fmla="*/ 27 w 54"/>
                  <a:gd name="T5" fmla="*/ 51 h 51"/>
                  <a:gd name="T6" fmla="*/ 38 w 54"/>
                  <a:gd name="T7" fmla="*/ 48 h 51"/>
                  <a:gd name="T8" fmla="*/ 48 w 54"/>
                  <a:gd name="T9" fmla="*/ 16 h 51"/>
                  <a:gd name="T10" fmla="*/ 16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6"/>
                    </a:move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4" y="28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" name="Freeform 7544"/>
              <p:cNvSpPr>
                <a:spLocks/>
              </p:cNvSpPr>
              <p:nvPr/>
            </p:nvSpPr>
            <p:spPr bwMode="auto">
              <a:xfrm>
                <a:off x="26154" y="-9202"/>
                <a:ext cx="130" cy="136"/>
              </a:xfrm>
              <a:custGeom>
                <a:avLst/>
                <a:gdLst>
                  <a:gd name="T0" fmla="*/ 13 w 49"/>
                  <a:gd name="T1" fmla="*/ 6 h 51"/>
                  <a:gd name="T2" fmla="*/ 2 w 49"/>
                  <a:gd name="T3" fmla="*/ 21 h 51"/>
                  <a:gd name="T4" fmla="*/ 4 w 49"/>
                  <a:gd name="T5" fmla="*/ 39 h 51"/>
                  <a:gd name="T6" fmla="*/ 25 w 49"/>
                  <a:gd name="T7" fmla="*/ 51 h 51"/>
                  <a:gd name="T8" fmla="*/ 36 w 49"/>
                  <a:gd name="T9" fmla="*/ 48 h 51"/>
                  <a:gd name="T10" fmla="*/ 48 w 49"/>
                  <a:gd name="T11" fmla="*/ 34 h 51"/>
                  <a:gd name="T12" fmla="*/ 46 w 49"/>
                  <a:gd name="T13" fmla="*/ 16 h 51"/>
                  <a:gd name="T14" fmla="*/ 13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3" y="6"/>
                    </a:moveTo>
                    <a:cubicBezTo>
                      <a:pt x="7" y="9"/>
                      <a:pt x="3" y="14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ubicBezTo>
                      <a:pt x="49" y="28"/>
                      <a:pt x="49" y="21"/>
                      <a:pt x="46" y="16"/>
                    </a:cubicBezTo>
                    <a:cubicBezTo>
                      <a:pt x="39" y="5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4" name="Freeform 7545"/>
              <p:cNvSpPr>
                <a:spLocks/>
              </p:cNvSpPr>
              <p:nvPr/>
            </p:nvSpPr>
            <p:spPr bwMode="auto">
              <a:xfrm>
                <a:off x="26234" y="-9058"/>
                <a:ext cx="133" cy="136"/>
              </a:xfrm>
              <a:custGeom>
                <a:avLst/>
                <a:gdLst>
                  <a:gd name="T0" fmla="*/ 13 w 50"/>
                  <a:gd name="T1" fmla="*/ 6 h 51"/>
                  <a:gd name="T2" fmla="*/ 2 w 50"/>
                  <a:gd name="T3" fmla="*/ 20 h 51"/>
                  <a:gd name="T4" fmla="*/ 4 w 50"/>
                  <a:gd name="T5" fmla="*/ 39 h 51"/>
                  <a:gd name="T6" fmla="*/ 25 w 50"/>
                  <a:gd name="T7" fmla="*/ 51 h 51"/>
                  <a:gd name="T8" fmla="*/ 37 w 50"/>
                  <a:gd name="T9" fmla="*/ 47 h 51"/>
                  <a:gd name="T10" fmla="*/ 48 w 50"/>
                  <a:gd name="T11" fmla="*/ 33 h 51"/>
                  <a:gd name="T12" fmla="*/ 46 w 50"/>
                  <a:gd name="T13" fmla="*/ 15 h 51"/>
                  <a:gd name="T14" fmla="*/ 13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3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9" y="46"/>
                      <a:pt x="17" y="51"/>
                      <a:pt x="25" y="51"/>
                    </a:cubicBezTo>
                    <a:cubicBezTo>
                      <a:pt x="29" y="51"/>
                      <a:pt x="33" y="49"/>
                      <a:pt x="37" y="47"/>
                    </a:cubicBezTo>
                    <a:cubicBezTo>
                      <a:pt x="43" y="44"/>
                      <a:pt x="46" y="39"/>
                      <a:pt x="48" y="33"/>
                    </a:cubicBezTo>
                    <a:cubicBezTo>
                      <a:pt x="50" y="27"/>
                      <a:pt x="49" y="20"/>
                      <a:pt x="46" y="15"/>
                    </a:cubicBezTo>
                    <a:cubicBezTo>
                      <a:pt x="40" y="4"/>
                      <a:pt x="24" y="0"/>
                      <a:pt x="1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Freeform 7546"/>
              <p:cNvSpPr>
                <a:spLocks/>
              </p:cNvSpPr>
              <p:nvPr/>
            </p:nvSpPr>
            <p:spPr bwMode="auto">
              <a:xfrm>
                <a:off x="26311" y="-8916"/>
                <a:ext cx="139" cy="136"/>
              </a:xfrm>
              <a:custGeom>
                <a:avLst/>
                <a:gdLst>
                  <a:gd name="T0" fmla="*/ 15 w 52"/>
                  <a:gd name="T1" fmla="*/ 6 h 51"/>
                  <a:gd name="T2" fmla="*/ 7 w 52"/>
                  <a:gd name="T3" fmla="*/ 39 h 51"/>
                  <a:gd name="T4" fmla="*/ 27 w 52"/>
                  <a:gd name="T5" fmla="*/ 51 h 51"/>
                  <a:gd name="T6" fmla="*/ 40 w 52"/>
                  <a:gd name="T7" fmla="*/ 47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6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7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6"/>
                      <a:pt x="51" y="20"/>
                      <a:pt x="48" y="15"/>
                    </a:cubicBezTo>
                    <a:cubicBezTo>
                      <a:pt x="42" y="4"/>
                      <a:pt x="2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Freeform 7547"/>
              <p:cNvSpPr>
                <a:spLocks/>
              </p:cNvSpPr>
              <p:nvPr/>
            </p:nvSpPr>
            <p:spPr bwMode="auto">
              <a:xfrm>
                <a:off x="26396" y="-8778"/>
                <a:ext cx="139" cy="137"/>
              </a:xfrm>
              <a:custGeom>
                <a:avLst/>
                <a:gdLst>
                  <a:gd name="T0" fmla="*/ 15 w 52"/>
                  <a:gd name="T1" fmla="*/ 7 h 51"/>
                  <a:gd name="T2" fmla="*/ 7 w 52"/>
                  <a:gd name="T3" fmla="*/ 40 h 51"/>
                  <a:gd name="T4" fmla="*/ 28 w 52"/>
                  <a:gd name="T5" fmla="*/ 51 h 51"/>
                  <a:gd name="T6" fmla="*/ 40 w 52"/>
                  <a:gd name="T7" fmla="*/ 48 h 51"/>
                  <a:gd name="T8" fmla="*/ 51 w 52"/>
                  <a:gd name="T9" fmla="*/ 33 h 51"/>
                  <a:gd name="T10" fmla="*/ 48 w 52"/>
                  <a:gd name="T11" fmla="*/ 15 h 51"/>
                  <a:gd name="T12" fmla="*/ 15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7"/>
                    </a:moveTo>
                    <a:cubicBezTo>
                      <a:pt x="4" y="14"/>
                      <a:pt x="0" y="28"/>
                      <a:pt x="7" y="40"/>
                    </a:cubicBezTo>
                    <a:cubicBezTo>
                      <a:pt x="12" y="47"/>
                      <a:pt x="19" y="51"/>
                      <a:pt x="28" y="51"/>
                    </a:cubicBezTo>
                    <a:cubicBezTo>
                      <a:pt x="32" y="51"/>
                      <a:pt x="36" y="50"/>
                      <a:pt x="40" y="48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Freeform 7548"/>
              <p:cNvSpPr>
                <a:spLocks/>
              </p:cNvSpPr>
              <p:nvPr/>
            </p:nvSpPr>
            <p:spPr bwMode="auto">
              <a:xfrm>
                <a:off x="26484" y="-8639"/>
                <a:ext cx="139" cy="136"/>
              </a:xfrm>
              <a:custGeom>
                <a:avLst/>
                <a:gdLst>
                  <a:gd name="T0" fmla="*/ 15 w 52"/>
                  <a:gd name="T1" fmla="*/ 7 h 51"/>
                  <a:gd name="T2" fmla="*/ 7 w 52"/>
                  <a:gd name="T3" fmla="*/ 40 h 51"/>
                  <a:gd name="T4" fmla="*/ 27 w 52"/>
                  <a:gd name="T5" fmla="*/ 51 h 51"/>
                  <a:gd name="T6" fmla="*/ 40 w 52"/>
                  <a:gd name="T7" fmla="*/ 47 h 51"/>
                  <a:gd name="T8" fmla="*/ 51 w 52"/>
                  <a:gd name="T9" fmla="*/ 32 h 51"/>
                  <a:gd name="T10" fmla="*/ 48 w 52"/>
                  <a:gd name="T11" fmla="*/ 14 h 51"/>
                  <a:gd name="T12" fmla="*/ 15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7"/>
                    </a:moveTo>
                    <a:cubicBezTo>
                      <a:pt x="4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40" y="47"/>
                    </a:cubicBezTo>
                    <a:cubicBezTo>
                      <a:pt x="46" y="44"/>
                      <a:pt x="49" y="39"/>
                      <a:pt x="51" y="32"/>
                    </a:cubicBezTo>
                    <a:cubicBezTo>
                      <a:pt x="52" y="26"/>
                      <a:pt x="51" y="20"/>
                      <a:pt x="48" y="14"/>
                    </a:cubicBezTo>
                    <a:cubicBezTo>
                      <a:pt x="41" y="4"/>
                      <a:pt x="25" y="0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Freeform 7549"/>
              <p:cNvSpPr>
                <a:spLocks/>
              </p:cNvSpPr>
              <p:nvPr/>
            </p:nvSpPr>
            <p:spPr bwMode="auto">
              <a:xfrm>
                <a:off x="26575" y="-8500"/>
                <a:ext cx="144" cy="133"/>
              </a:xfrm>
              <a:custGeom>
                <a:avLst/>
                <a:gdLst>
                  <a:gd name="T0" fmla="*/ 14 w 54"/>
                  <a:gd name="T1" fmla="*/ 7 h 50"/>
                  <a:gd name="T2" fmla="*/ 7 w 54"/>
                  <a:gd name="T3" fmla="*/ 40 h 50"/>
                  <a:gd name="T4" fmla="*/ 27 w 54"/>
                  <a:gd name="T5" fmla="*/ 50 h 50"/>
                  <a:gd name="T6" fmla="*/ 40 w 54"/>
                  <a:gd name="T7" fmla="*/ 46 h 50"/>
                  <a:gd name="T8" fmla="*/ 47 w 54"/>
                  <a:gd name="T9" fmla="*/ 13 h 50"/>
                  <a:gd name="T10" fmla="*/ 14 w 54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14" y="7"/>
                    </a:moveTo>
                    <a:cubicBezTo>
                      <a:pt x="3" y="14"/>
                      <a:pt x="0" y="29"/>
                      <a:pt x="7" y="40"/>
                    </a:cubicBezTo>
                    <a:cubicBezTo>
                      <a:pt x="12" y="46"/>
                      <a:pt x="19" y="50"/>
                      <a:pt x="27" y="50"/>
                    </a:cubicBezTo>
                    <a:cubicBezTo>
                      <a:pt x="32" y="50"/>
                      <a:pt x="36" y="49"/>
                      <a:pt x="40" y="46"/>
                    </a:cubicBezTo>
                    <a:cubicBezTo>
                      <a:pt x="51" y="39"/>
                      <a:pt x="54" y="24"/>
                      <a:pt x="47" y="13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Freeform 7550"/>
              <p:cNvSpPr>
                <a:spLocks/>
              </p:cNvSpPr>
              <p:nvPr/>
            </p:nvSpPr>
            <p:spPr bwMode="auto">
              <a:xfrm>
                <a:off x="26673" y="-8367"/>
                <a:ext cx="131" cy="136"/>
              </a:xfrm>
              <a:custGeom>
                <a:avLst/>
                <a:gdLst>
                  <a:gd name="T0" fmla="*/ 11 w 49"/>
                  <a:gd name="T1" fmla="*/ 8 h 51"/>
                  <a:gd name="T2" fmla="*/ 1 w 49"/>
                  <a:gd name="T3" fmla="*/ 23 h 51"/>
                  <a:gd name="T4" fmla="*/ 5 w 49"/>
                  <a:gd name="T5" fmla="*/ 41 h 51"/>
                  <a:gd name="T6" fmla="*/ 25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8"/>
                    </a:moveTo>
                    <a:cubicBezTo>
                      <a:pt x="6" y="11"/>
                      <a:pt x="2" y="17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3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4" y="14"/>
                    </a:cubicBezTo>
                    <a:cubicBezTo>
                      <a:pt x="37" y="3"/>
                      <a:pt x="2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0" name="Freeform 7551"/>
              <p:cNvSpPr>
                <a:spLocks/>
              </p:cNvSpPr>
              <p:nvPr/>
            </p:nvSpPr>
            <p:spPr bwMode="auto">
              <a:xfrm>
                <a:off x="26761" y="-8231"/>
                <a:ext cx="136" cy="134"/>
              </a:xfrm>
              <a:custGeom>
                <a:avLst/>
                <a:gdLst>
                  <a:gd name="T0" fmla="*/ 13 w 51"/>
                  <a:gd name="T1" fmla="*/ 7 h 50"/>
                  <a:gd name="T2" fmla="*/ 7 w 51"/>
                  <a:gd name="T3" fmla="*/ 40 h 50"/>
                  <a:gd name="T4" fmla="*/ 27 w 51"/>
                  <a:gd name="T5" fmla="*/ 50 h 50"/>
                  <a:gd name="T6" fmla="*/ 40 w 51"/>
                  <a:gd name="T7" fmla="*/ 46 h 50"/>
                  <a:gd name="T8" fmla="*/ 50 w 51"/>
                  <a:gd name="T9" fmla="*/ 31 h 50"/>
                  <a:gd name="T10" fmla="*/ 46 w 51"/>
                  <a:gd name="T11" fmla="*/ 13 h 50"/>
                  <a:gd name="T12" fmla="*/ 13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3" y="7"/>
                    </a:moveTo>
                    <a:cubicBezTo>
                      <a:pt x="2" y="15"/>
                      <a:pt x="0" y="30"/>
                      <a:pt x="7" y="40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6" y="49"/>
                      <a:pt x="40" y="46"/>
                    </a:cubicBezTo>
                    <a:cubicBezTo>
                      <a:pt x="46" y="42"/>
                      <a:pt x="49" y="37"/>
                      <a:pt x="50" y="31"/>
                    </a:cubicBezTo>
                    <a:cubicBezTo>
                      <a:pt x="51" y="24"/>
                      <a:pt x="50" y="18"/>
                      <a:pt x="46" y="13"/>
                    </a:cubicBezTo>
                    <a:cubicBezTo>
                      <a:pt x="39" y="2"/>
                      <a:pt x="23" y="0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1" name="Freeform 7552"/>
              <p:cNvSpPr>
                <a:spLocks/>
              </p:cNvSpPr>
              <p:nvPr/>
            </p:nvSpPr>
            <p:spPr bwMode="auto">
              <a:xfrm>
                <a:off x="26857" y="-8100"/>
                <a:ext cx="136" cy="136"/>
              </a:xfrm>
              <a:custGeom>
                <a:avLst/>
                <a:gdLst>
                  <a:gd name="T0" fmla="*/ 13 w 51"/>
                  <a:gd name="T1" fmla="*/ 8 h 51"/>
                  <a:gd name="T2" fmla="*/ 7 w 51"/>
                  <a:gd name="T3" fmla="*/ 41 h 51"/>
                  <a:gd name="T4" fmla="*/ 27 w 51"/>
                  <a:gd name="T5" fmla="*/ 51 h 51"/>
                  <a:gd name="T6" fmla="*/ 41 w 51"/>
                  <a:gd name="T7" fmla="*/ 47 h 51"/>
                  <a:gd name="T8" fmla="*/ 50 w 51"/>
                  <a:gd name="T9" fmla="*/ 31 h 51"/>
                  <a:gd name="T10" fmla="*/ 46 w 51"/>
                  <a:gd name="T11" fmla="*/ 13 h 51"/>
                  <a:gd name="T12" fmla="*/ 13 w 5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3" y="8"/>
                    </a:moveTo>
                    <a:cubicBezTo>
                      <a:pt x="2" y="16"/>
                      <a:pt x="0" y="31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3"/>
                      <a:pt x="49" y="37"/>
                      <a:pt x="50" y="31"/>
                    </a:cubicBezTo>
                    <a:cubicBezTo>
                      <a:pt x="51" y="25"/>
                      <a:pt x="50" y="18"/>
                      <a:pt x="46" y="13"/>
                    </a:cubicBezTo>
                    <a:cubicBezTo>
                      <a:pt x="38" y="3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Freeform 7553"/>
              <p:cNvSpPr>
                <a:spLocks/>
              </p:cNvSpPr>
              <p:nvPr/>
            </p:nvSpPr>
            <p:spPr bwMode="auto">
              <a:xfrm>
                <a:off x="26953" y="-7966"/>
                <a:ext cx="139" cy="133"/>
              </a:xfrm>
              <a:custGeom>
                <a:avLst/>
                <a:gdLst>
                  <a:gd name="T0" fmla="*/ 42 w 52"/>
                  <a:gd name="T1" fmla="*/ 45 h 50"/>
                  <a:gd name="T2" fmla="*/ 51 w 52"/>
                  <a:gd name="T3" fmla="*/ 30 h 50"/>
                  <a:gd name="T4" fmla="*/ 46 w 52"/>
                  <a:gd name="T5" fmla="*/ 12 h 50"/>
                  <a:gd name="T6" fmla="*/ 13 w 52"/>
                  <a:gd name="T7" fmla="*/ 7 h 50"/>
                  <a:gd name="T8" fmla="*/ 8 w 52"/>
                  <a:gd name="T9" fmla="*/ 41 h 50"/>
                  <a:gd name="T10" fmla="*/ 27 w 52"/>
                  <a:gd name="T11" fmla="*/ 50 h 50"/>
                  <a:gd name="T12" fmla="*/ 42 w 52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2" y="45"/>
                    </a:move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3"/>
                      <a:pt x="50" y="17"/>
                      <a:pt x="46" y="12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7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Freeform 7554"/>
              <p:cNvSpPr>
                <a:spLocks/>
              </p:cNvSpPr>
              <p:nvPr/>
            </p:nvSpPr>
            <p:spPr bwMode="auto">
              <a:xfrm>
                <a:off x="27060" y="-7838"/>
                <a:ext cx="139" cy="136"/>
              </a:xfrm>
              <a:custGeom>
                <a:avLst/>
                <a:gdLst>
                  <a:gd name="T0" fmla="*/ 39 w 52"/>
                  <a:gd name="T1" fmla="*/ 46 h 51"/>
                  <a:gd name="T2" fmla="*/ 44 w 52"/>
                  <a:gd name="T3" fmla="*/ 12 h 51"/>
                  <a:gd name="T4" fmla="*/ 10 w 52"/>
                  <a:gd name="T5" fmla="*/ 8 h 51"/>
                  <a:gd name="T6" fmla="*/ 1 w 52"/>
                  <a:gd name="T7" fmla="*/ 24 h 51"/>
                  <a:gd name="T8" fmla="*/ 6 w 52"/>
                  <a:gd name="T9" fmla="*/ 41 h 51"/>
                  <a:gd name="T10" fmla="*/ 25 w 52"/>
                  <a:gd name="T11" fmla="*/ 51 h 51"/>
                  <a:gd name="T12" fmla="*/ 39 w 52"/>
                  <a:gd name="T13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46"/>
                    </a:moveTo>
                    <a:cubicBezTo>
                      <a:pt x="50" y="38"/>
                      <a:pt x="52" y="23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Freeform 7555"/>
              <p:cNvSpPr>
                <a:spLocks/>
              </p:cNvSpPr>
              <p:nvPr/>
            </p:nvSpPr>
            <p:spPr bwMode="auto">
              <a:xfrm>
                <a:off x="27156" y="-7710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1 w 51"/>
                  <a:gd name="T3" fmla="*/ 29 h 51"/>
                  <a:gd name="T4" fmla="*/ 46 w 51"/>
                  <a:gd name="T5" fmla="*/ 12 h 51"/>
                  <a:gd name="T6" fmla="*/ 12 w 51"/>
                  <a:gd name="T7" fmla="*/ 8 h 51"/>
                  <a:gd name="T8" fmla="*/ 8 w 51"/>
                  <a:gd name="T9" fmla="*/ 42 h 51"/>
                  <a:gd name="T10" fmla="*/ 27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6"/>
                      <a:pt x="51" y="29"/>
                    </a:cubicBezTo>
                    <a:cubicBezTo>
                      <a:pt x="51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2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Freeform 7556"/>
              <p:cNvSpPr>
                <a:spLocks/>
              </p:cNvSpPr>
              <p:nvPr/>
            </p:nvSpPr>
            <p:spPr bwMode="auto">
              <a:xfrm>
                <a:off x="27260" y="-7585"/>
                <a:ext cx="144" cy="136"/>
              </a:xfrm>
              <a:custGeom>
                <a:avLst/>
                <a:gdLst>
                  <a:gd name="T0" fmla="*/ 42 w 54"/>
                  <a:gd name="T1" fmla="*/ 45 h 51"/>
                  <a:gd name="T2" fmla="*/ 45 w 54"/>
                  <a:gd name="T3" fmla="*/ 12 h 51"/>
                  <a:gd name="T4" fmla="*/ 12 w 54"/>
                  <a:gd name="T5" fmla="*/ 9 h 51"/>
                  <a:gd name="T6" fmla="*/ 8 w 54"/>
                  <a:gd name="T7" fmla="*/ 42 h 51"/>
                  <a:gd name="T8" fmla="*/ 27 w 54"/>
                  <a:gd name="T9" fmla="*/ 51 h 51"/>
                  <a:gd name="T10" fmla="*/ 42 w 54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2" y="45"/>
                    </a:moveTo>
                    <a:cubicBezTo>
                      <a:pt x="52" y="37"/>
                      <a:pt x="54" y="22"/>
                      <a:pt x="45" y="12"/>
                    </a:cubicBezTo>
                    <a:cubicBezTo>
                      <a:pt x="37" y="2"/>
                      <a:pt x="21" y="0"/>
                      <a:pt x="12" y="9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Freeform 7557"/>
              <p:cNvSpPr>
                <a:spLocks/>
              </p:cNvSpPr>
              <p:nvPr/>
            </p:nvSpPr>
            <p:spPr bwMode="auto">
              <a:xfrm>
                <a:off x="27367" y="-7459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0 w 51"/>
                  <a:gd name="T3" fmla="*/ 29 h 51"/>
                  <a:gd name="T4" fmla="*/ 45 w 51"/>
                  <a:gd name="T5" fmla="*/ 11 h 51"/>
                  <a:gd name="T6" fmla="*/ 11 w 51"/>
                  <a:gd name="T7" fmla="*/ 8 h 51"/>
                  <a:gd name="T8" fmla="*/ 8 w 51"/>
                  <a:gd name="T9" fmla="*/ 42 h 51"/>
                  <a:gd name="T10" fmla="*/ 26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6" y="2"/>
                      <a:pt x="21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1"/>
                      <a:pt x="26" y="51"/>
                    </a:cubicBezTo>
                    <a:cubicBezTo>
                      <a:pt x="32" y="51"/>
                      <a:pt x="38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Freeform 7558"/>
              <p:cNvSpPr>
                <a:spLocks/>
              </p:cNvSpPr>
              <p:nvPr/>
            </p:nvSpPr>
            <p:spPr bwMode="auto">
              <a:xfrm>
                <a:off x="27479" y="-7337"/>
                <a:ext cx="130" cy="136"/>
              </a:xfrm>
              <a:custGeom>
                <a:avLst/>
                <a:gdLst>
                  <a:gd name="T0" fmla="*/ 40 w 49"/>
                  <a:gd name="T1" fmla="*/ 45 h 51"/>
                  <a:gd name="T2" fmla="*/ 48 w 49"/>
                  <a:gd name="T3" fmla="*/ 28 h 51"/>
                  <a:gd name="T4" fmla="*/ 43 w 49"/>
                  <a:gd name="T5" fmla="*/ 11 h 51"/>
                  <a:gd name="T6" fmla="*/ 9 w 49"/>
                  <a:gd name="T7" fmla="*/ 9 h 51"/>
                  <a:gd name="T8" fmla="*/ 1 w 49"/>
                  <a:gd name="T9" fmla="*/ 25 h 51"/>
                  <a:gd name="T10" fmla="*/ 7 w 49"/>
                  <a:gd name="T11" fmla="*/ 42 h 51"/>
                  <a:gd name="T12" fmla="*/ 25 w 49"/>
                  <a:gd name="T13" fmla="*/ 51 h 51"/>
                  <a:gd name="T14" fmla="*/ 40 w 4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45"/>
                    </a:moveTo>
                    <a:cubicBezTo>
                      <a:pt x="45" y="40"/>
                      <a:pt x="48" y="35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8"/>
                      <a:pt x="18" y="51"/>
                      <a:pt x="25" y="51"/>
                    </a:cubicBezTo>
                    <a:cubicBezTo>
                      <a:pt x="30" y="51"/>
                      <a:pt x="36" y="48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Freeform 7559"/>
              <p:cNvSpPr>
                <a:spLocks/>
              </p:cNvSpPr>
              <p:nvPr/>
            </p:nvSpPr>
            <p:spPr bwMode="auto">
              <a:xfrm>
                <a:off x="27588" y="-7214"/>
                <a:ext cx="131" cy="133"/>
              </a:xfrm>
              <a:custGeom>
                <a:avLst/>
                <a:gdLst>
                  <a:gd name="T0" fmla="*/ 41 w 49"/>
                  <a:gd name="T1" fmla="*/ 44 h 50"/>
                  <a:gd name="T2" fmla="*/ 48 w 49"/>
                  <a:gd name="T3" fmla="*/ 27 h 50"/>
                  <a:gd name="T4" fmla="*/ 42 w 49"/>
                  <a:gd name="T5" fmla="*/ 10 h 50"/>
                  <a:gd name="T6" fmla="*/ 9 w 49"/>
                  <a:gd name="T7" fmla="*/ 8 h 50"/>
                  <a:gd name="T8" fmla="*/ 1 w 49"/>
                  <a:gd name="T9" fmla="*/ 25 h 50"/>
                  <a:gd name="T10" fmla="*/ 7 w 49"/>
                  <a:gd name="T11" fmla="*/ 42 h 50"/>
                  <a:gd name="T12" fmla="*/ 25 w 49"/>
                  <a:gd name="T13" fmla="*/ 50 h 50"/>
                  <a:gd name="T14" fmla="*/ 41 w 49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1" y="44"/>
                    </a:moveTo>
                    <a:cubicBezTo>
                      <a:pt x="45" y="39"/>
                      <a:pt x="48" y="34"/>
                      <a:pt x="48" y="27"/>
                    </a:cubicBezTo>
                    <a:cubicBezTo>
                      <a:pt x="49" y="21"/>
                      <a:pt x="47" y="15"/>
                      <a:pt x="42" y="10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1" y="50"/>
                      <a:pt x="36" y="48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Freeform 7560"/>
              <p:cNvSpPr>
                <a:spLocks/>
              </p:cNvSpPr>
              <p:nvPr/>
            </p:nvSpPr>
            <p:spPr bwMode="auto">
              <a:xfrm>
                <a:off x="27700" y="-7094"/>
                <a:ext cx="128" cy="134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7 h 50"/>
                  <a:gd name="T4" fmla="*/ 42 w 48"/>
                  <a:gd name="T5" fmla="*/ 10 h 50"/>
                  <a:gd name="T6" fmla="*/ 8 w 48"/>
                  <a:gd name="T7" fmla="*/ 8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2" y="10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Freeform 7561"/>
              <p:cNvSpPr>
                <a:spLocks/>
              </p:cNvSpPr>
              <p:nvPr/>
            </p:nvSpPr>
            <p:spPr bwMode="auto">
              <a:xfrm>
                <a:off x="27815" y="-6976"/>
                <a:ext cx="128" cy="133"/>
              </a:xfrm>
              <a:custGeom>
                <a:avLst/>
                <a:gdLst>
                  <a:gd name="T0" fmla="*/ 40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6 h 50"/>
                  <a:gd name="T10" fmla="*/ 6 w 48"/>
                  <a:gd name="T11" fmla="*/ 43 h 50"/>
                  <a:gd name="T12" fmla="*/ 24 w 48"/>
                  <a:gd name="T13" fmla="*/ 50 h 50"/>
                  <a:gd name="T14" fmla="*/ 40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3"/>
                    </a:moveTo>
                    <a:cubicBezTo>
                      <a:pt x="45" y="39"/>
                      <a:pt x="47" y="33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Freeform 7562"/>
              <p:cNvSpPr>
                <a:spLocks/>
              </p:cNvSpPr>
              <p:nvPr/>
            </p:nvSpPr>
            <p:spPr bwMode="auto">
              <a:xfrm>
                <a:off x="27921" y="-6862"/>
                <a:ext cx="136" cy="134"/>
              </a:xfrm>
              <a:custGeom>
                <a:avLst/>
                <a:gdLst>
                  <a:gd name="T0" fmla="*/ 44 w 51"/>
                  <a:gd name="T1" fmla="*/ 10 h 50"/>
                  <a:gd name="T2" fmla="*/ 10 w 51"/>
                  <a:gd name="T3" fmla="*/ 9 h 50"/>
                  <a:gd name="T4" fmla="*/ 10 w 51"/>
                  <a:gd name="T5" fmla="*/ 43 h 50"/>
                  <a:gd name="T6" fmla="*/ 27 w 51"/>
                  <a:gd name="T7" fmla="*/ 50 h 50"/>
                  <a:gd name="T8" fmla="*/ 44 w 51"/>
                  <a:gd name="T9" fmla="*/ 43 h 50"/>
                  <a:gd name="T10" fmla="*/ 51 w 51"/>
                  <a:gd name="T11" fmla="*/ 26 h 50"/>
                  <a:gd name="T12" fmla="*/ 44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10"/>
                    </a:moveTo>
                    <a:cubicBezTo>
                      <a:pt x="35" y="1"/>
                      <a:pt x="19" y="0"/>
                      <a:pt x="10" y="9"/>
                    </a:cubicBezTo>
                    <a:cubicBezTo>
                      <a:pt x="1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9"/>
                      <a:pt x="51" y="33"/>
                      <a:pt x="51" y="26"/>
                    </a:cubicBezTo>
                    <a:cubicBezTo>
                      <a:pt x="51" y="20"/>
                      <a:pt x="48" y="14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Freeform 7563"/>
              <p:cNvSpPr>
                <a:spLocks/>
              </p:cNvSpPr>
              <p:nvPr/>
            </p:nvSpPr>
            <p:spPr bwMode="auto">
              <a:xfrm>
                <a:off x="28044" y="-6747"/>
                <a:ext cx="128" cy="133"/>
              </a:xfrm>
              <a:custGeom>
                <a:avLst/>
                <a:gdLst>
                  <a:gd name="T0" fmla="*/ 7 w 48"/>
                  <a:gd name="T1" fmla="*/ 10 h 50"/>
                  <a:gd name="T2" fmla="*/ 1 w 48"/>
                  <a:gd name="T3" fmla="*/ 26 h 50"/>
                  <a:gd name="T4" fmla="*/ 8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10"/>
                    </a:moveTo>
                    <a:cubicBezTo>
                      <a:pt x="3" y="14"/>
                      <a:pt x="0" y="20"/>
                      <a:pt x="1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4"/>
                      <a:pt x="41" y="9"/>
                    </a:cubicBezTo>
                    <a:cubicBezTo>
                      <a:pt x="32" y="0"/>
                      <a:pt x="16" y="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Freeform 7564"/>
              <p:cNvSpPr>
                <a:spLocks/>
              </p:cNvSpPr>
              <p:nvPr/>
            </p:nvSpPr>
            <p:spPr bwMode="auto">
              <a:xfrm>
                <a:off x="17446" y="-6307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39 w 51"/>
                  <a:gd name="T3" fmla="*/ 45 h 50"/>
                  <a:gd name="T4" fmla="*/ 42 w 51"/>
                  <a:gd name="T5" fmla="*/ 11 h 50"/>
                  <a:gd name="T6" fmla="*/ 9 w 51"/>
                  <a:gd name="T7" fmla="*/ 8 h 50"/>
                  <a:gd name="T8" fmla="*/ 0 w 51"/>
                  <a:gd name="T9" fmla="*/ 24 h 50"/>
                  <a:gd name="T10" fmla="*/ 6 w 51"/>
                  <a:gd name="T11" fmla="*/ 42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Freeform 7565"/>
              <p:cNvSpPr>
                <a:spLocks/>
              </p:cNvSpPr>
              <p:nvPr/>
            </p:nvSpPr>
            <p:spPr bwMode="auto">
              <a:xfrm>
                <a:off x="17563" y="-6413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2 w 51"/>
                  <a:gd name="T3" fmla="*/ 45 h 50"/>
                  <a:gd name="T4" fmla="*/ 50 w 51"/>
                  <a:gd name="T5" fmla="*/ 28 h 50"/>
                  <a:gd name="T6" fmla="*/ 45 w 51"/>
                  <a:gd name="T7" fmla="*/ 11 h 50"/>
                  <a:gd name="T8" fmla="*/ 11 w 51"/>
                  <a:gd name="T9" fmla="*/ 8 h 50"/>
                  <a:gd name="T10" fmla="*/ 9 w 51"/>
                  <a:gd name="T11" fmla="*/ 4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2" y="50"/>
                      <a:pt x="38" y="48"/>
                      <a:pt x="42" y="45"/>
                    </a:cubicBezTo>
                    <a:cubicBezTo>
                      <a:pt x="47" y="40"/>
                      <a:pt x="50" y="35"/>
                      <a:pt x="50" y="28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6" y="1"/>
                      <a:pt x="21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Freeform 7566"/>
              <p:cNvSpPr>
                <a:spLocks/>
              </p:cNvSpPr>
              <p:nvPr/>
            </p:nvSpPr>
            <p:spPr bwMode="auto">
              <a:xfrm>
                <a:off x="17686" y="-6523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2 w 51"/>
                  <a:gd name="T3" fmla="*/ 45 h 51"/>
                  <a:gd name="T4" fmla="*/ 50 w 51"/>
                  <a:gd name="T5" fmla="*/ 28 h 51"/>
                  <a:gd name="T6" fmla="*/ 44 w 51"/>
                  <a:gd name="T7" fmla="*/ 11 h 51"/>
                  <a:gd name="T8" fmla="*/ 11 w 51"/>
                  <a:gd name="T9" fmla="*/ 9 h 51"/>
                  <a:gd name="T10" fmla="*/ 9 w 51"/>
                  <a:gd name="T11" fmla="*/ 43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2" y="51"/>
                      <a:pt x="38" y="48"/>
                      <a:pt x="42" y="45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1" y="22"/>
                      <a:pt x="49" y="16"/>
                      <a:pt x="44" y="11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3"/>
                    </a:cubicBezTo>
                    <a:cubicBezTo>
                      <a:pt x="13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Freeform 7567"/>
              <p:cNvSpPr>
                <a:spLocks/>
              </p:cNvSpPr>
              <p:nvPr/>
            </p:nvSpPr>
            <p:spPr bwMode="auto">
              <a:xfrm>
                <a:off x="17806" y="-6632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4 h 50"/>
                  <a:gd name="T4" fmla="*/ 44 w 53"/>
                  <a:gd name="T5" fmla="*/ 10 h 50"/>
                  <a:gd name="T6" fmla="*/ 11 w 53"/>
                  <a:gd name="T7" fmla="*/ 9 h 50"/>
                  <a:gd name="T8" fmla="*/ 9 w 53"/>
                  <a:gd name="T9" fmla="*/ 42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8"/>
                      <a:pt x="43" y="44"/>
                    </a:cubicBezTo>
                    <a:cubicBezTo>
                      <a:pt x="53" y="35"/>
                      <a:pt x="53" y="20"/>
                      <a:pt x="44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Freeform 7568"/>
              <p:cNvSpPr>
                <a:spLocks/>
              </p:cNvSpPr>
              <p:nvPr/>
            </p:nvSpPr>
            <p:spPr bwMode="auto">
              <a:xfrm>
                <a:off x="17926" y="-6744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0"/>
                      <a:pt x="48" y="14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Freeform 7569"/>
              <p:cNvSpPr>
                <a:spLocks/>
              </p:cNvSpPr>
              <p:nvPr/>
            </p:nvSpPr>
            <p:spPr bwMode="auto">
              <a:xfrm>
                <a:off x="18048" y="-6859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1 w 51"/>
                  <a:gd name="T3" fmla="*/ 43 h 50"/>
                  <a:gd name="T4" fmla="*/ 41 w 51"/>
                  <a:gd name="T5" fmla="*/ 10 h 50"/>
                  <a:gd name="T6" fmla="*/ 8 w 51"/>
                  <a:gd name="T7" fmla="*/ 9 h 50"/>
                  <a:gd name="T8" fmla="*/ 1 w 51"/>
                  <a:gd name="T9" fmla="*/ 26 h 50"/>
                  <a:gd name="T10" fmla="*/ 7 w 51"/>
                  <a:gd name="T11" fmla="*/ 43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8"/>
                      <a:pt x="41" y="43"/>
                    </a:cubicBezTo>
                    <a:cubicBezTo>
                      <a:pt x="50" y="34"/>
                      <a:pt x="51" y="19"/>
                      <a:pt x="41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4"/>
                      <a:pt x="1" y="20"/>
                      <a:pt x="1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Freeform 7570"/>
              <p:cNvSpPr>
                <a:spLocks/>
              </p:cNvSpPr>
              <p:nvPr/>
            </p:nvSpPr>
            <p:spPr bwMode="auto">
              <a:xfrm>
                <a:off x="18158" y="-6974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4 w 53"/>
                  <a:gd name="T5" fmla="*/ 9 h 50"/>
                  <a:gd name="T6" fmla="*/ 10 w 53"/>
                  <a:gd name="T7" fmla="*/ 9 h 50"/>
                  <a:gd name="T8" fmla="*/ 10 w 53"/>
                  <a:gd name="T9" fmla="*/ 43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3" y="18"/>
                      <a:pt x="44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1" y="34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Freeform 7571"/>
              <p:cNvSpPr>
                <a:spLocks/>
              </p:cNvSpPr>
              <p:nvPr/>
            </p:nvSpPr>
            <p:spPr bwMode="auto">
              <a:xfrm>
                <a:off x="18277" y="-7091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1 w 51"/>
                  <a:gd name="T5" fmla="*/ 9 h 50"/>
                  <a:gd name="T6" fmla="*/ 7 w 51"/>
                  <a:gd name="T7" fmla="*/ 9 h 50"/>
                  <a:gd name="T8" fmla="*/ 1 w 51"/>
                  <a:gd name="T9" fmla="*/ 26 h 50"/>
                  <a:gd name="T10" fmla="*/ 8 w 51"/>
                  <a:gd name="T11" fmla="*/ 43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1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Freeform 7572"/>
              <p:cNvSpPr>
                <a:spLocks/>
              </p:cNvSpPr>
              <p:nvPr/>
            </p:nvSpPr>
            <p:spPr bwMode="auto">
              <a:xfrm>
                <a:off x="18389" y="-7211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1 w 48"/>
                  <a:gd name="T7" fmla="*/ 9 h 50"/>
                  <a:gd name="T8" fmla="*/ 7 w 48"/>
                  <a:gd name="T9" fmla="*/ 10 h 50"/>
                  <a:gd name="T10" fmla="*/ 0 w 48"/>
                  <a:gd name="T11" fmla="*/ 27 h 50"/>
                  <a:gd name="T12" fmla="*/ 8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6" y="0"/>
                      <a:pt x="7" y="10"/>
                    </a:cubicBezTo>
                    <a:cubicBezTo>
                      <a:pt x="3" y="14"/>
                      <a:pt x="0" y="20"/>
                      <a:pt x="0" y="27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Freeform 7573"/>
              <p:cNvSpPr>
                <a:spLocks/>
              </p:cNvSpPr>
              <p:nvPr/>
            </p:nvSpPr>
            <p:spPr bwMode="auto">
              <a:xfrm>
                <a:off x="18499" y="-7334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2 w 51"/>
                  <a:gd name="T3" fmla="*/ 43 h 50"/>
                  <a:gd name="T4" fmla="*/ 41 w 51"/>
                  <a:gd name="T5" fmla="*/ 9 h 50"/>
                  <a:gd name="T6" fmla="*/ 7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1" y="50"/>
                      <a:pt x="38" y="48"/>
                      <a:pt x="42" y="43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Freeform 7574"/>
              <p:cNvSpPr>
                <a:spLocks/>
              </p:cNvSpPr>
              <p:nvPr/>
            </p:nvSpPr>
            <p:spPr bwMode="auto">
              <a:xfrm>
                <a:off x="18603" y="-7457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9 h 50"/>
                  <a:gd name="T6" fmla="*/ 8 w 53"/>
                  <a:gd name="T7" fmla="*/ 11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9"/>
                    </a:cubicBezTo>
                    <a:cubicBezTo>
                      <a:pt x="32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Freeform 7575"/>
              <p:cNvSpPr>
                <a:spLocks/>
              </p:cNvSpPr>
              <p:nvPr/>
            </p:nvSpPr>
            <p:spPr bwMode="auto">
              <a:xfrm>
                <a:off x="18715" y="-7582"/>
                <a:ext cx="136" cy="136"/>
              </a:xfrm>
              <a:custGeom>
                <a:avLst/>
                <a:gdLst>
                  <a:gd name="T0" fmla="*/ 6 w 51"/>
                  <a:gd name="T1" fmla="*/ 11 h 51"/>
                  <a:gd name="T2" fmla="*/ 0 w 51"/>
                  <a:gd name="T3" fmla="*/ 29 h 51"/>
                  <a:gd name="T4" fmla="*/ 9 w 51"/>
                  <a:gd name="T5" fmla="*/ 45 h 51"/>
                  <a:gd name="T6" fmla="*/ 24 w 51"/>
                  <a:gd name="T7" fmla="*/ 51 h 51"/>
                  <a:gd name="T8" fmla="*/ 42 w 51"/>
                  <a:gd name="T9" fmla="*/ 42 h 51"/>
                  <a:gd name="T10" fmla="*/ 40 w 51"/>
                  <a:gd name="T11" fmla="*/ 9 h 51"/>
                  <a:gd name="T12" fmla="*/ 6 w 51"/>
                  <a:gd name="T13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6" y="11"/>
                    </a:moveTo>
                    <a:cubicBezTo>
                      <a:pt x="2" y="16"/>
                      <a:pt x="0" y="22"/>
                      <a:pt x="0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8" y="51"/>
                      <a:pt x="24" y="51"/>
                    </a:cubicBezTo>
                    <a:cubicBezTo>
                      <a:pt x="31" y="51"/>
                      <a:pt x="38" y="48"/>
                      <a:pt x="42" y="42"/>
                    </a:cubicBezTo>
                    <a:cubicBezTo>
                      <a:pt x="51" y="32"/>
                      <a:pt x="50" y="17"/>
                      <a:pt x="40" y="9"/>
                    </a:cubicBezTo>
                    <a:cubicBezTo>
                      <a:pt x="30" y="0"/>
                      <a:pt x="14" y="2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Freeform 7576"/>
              <p:cNvSpPr>
                <a:spLocks/>
              </p:cNvSpPr>
              <p:nvPr/>
            </p:nvSpPr>
            <p:spPr bwMode="auto">
              <a:xfrm>
                <a:off x="18811" y="-7708"/>
                <a:ext cx="138" cy="134"/>
              </a:xfrm>
              <a:custGeom>
                <a:avLst/>
                <a:gdLst>
                  <a:gd name="T0" fmla="*/ 51 w 52"/>
                  <a:gd name="T1" fmla="*/ 24 h 50"/>
                  <a:gd name="T2" fmla="*/ 42 w 52"/>
                  <a:gd name="T3" fmla="*/ 8 h 50"/>
                  <a:gd name="T4" fmla="*/ 9 w 52"/>
                  <a:gd name="T5" fmla="*/ 11 h 50"/>
                  <a:gd name="T6" fmla="*/ 12 w 52"/>
                  <a:gd name="T7" fmla="*/ 45 h 50"/>
                  <a:gd name="T8" fmla="*/ 27 w 52"/>
                  <a:gd name="T9" fmla="*/ 50 h 50"/>
                  <a:gd name="T10" fmla="*/ 46 w 52"/>
                  <a:gd name="T11" fmla="*/ 42 h 50"/>
                  <a:gd name="T12" fmla="*/ 51 w 52"/>
                  <a:gd name="T13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1" y="24"/>
                    </a:move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2"/>
                      <a:pt x="9" y="11"/>
                    </a:cubicBezTo>
                    <a:cubicBezTo>
                      <a:pt x="0" y="21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2"/>
                    </a:cubicBezTo>
                    <a:cubicBezTo>
                      <a:pt x="50" y="37"/>
                      <a:pt x="52" y="31"/>
                      <a:pt x="5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Freeform 7577"/>
              <p:cNvSpPr>
                <a:spLocks/>
              </p:cNvSpPr>
              <p:nvPr/>
            </p:nvSpPr>
            <p:spPr bwMode="auto">
              <a:xfrm>
                <a:off x="19584" y="-8775"/>
                <a:ext cx="131" cy="136"/>
              </a:xfrm>
              <a:custGeom>
                <a:avLst/>
                <a:gdLst>
                  <a:gd name="T0" fmla="*/ 4 w 49"/>
                  <a:gd name="T1" fmla="*/ 14 h 51"/>
                  <a:gd name="T2" fmla="*/ 1 w 49"/>
                  <a:gd name="T3" fmla="*/ 32 h 51"/>
                  <a:gd name="T4" fmla="*/ 11 w 49"/>
                  <a:gd name="T5" fmla="*/ 47 h 51"/>
                  <a:gd name="T6" fmla="*/ 24 w 49"/>
                  <a:gd name="T7" fmla="*/ 51 h 51"/>
                  <a:gd name="T8" fmla="*/ 44 w 49"/>
                  <a:gd name="T9" fmla="*/ 40 h 51"/>
                  <a:gd name="T10" fmla="*/ 48 w 49"/>
                  <a:gd name="T11" fmla="*/ 22 h 51"/>
                  <a:gd name="T12" fmla="*/ 37 w 49"/>
                  <a:gd name="T13" fmla="*/ 7 h 51"/>
                  <a:gd name="T14" fmla="*/ 4 w 49"/>
                  <a:gd name="T15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4"/>
                    </a:move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4" y="51"/>
                    </a:cubicBezTo>
                    <a:cubicBezTo>
                      <a:pt x="32" y="51"/>
                      <a:pt x="40" y="46"/>
                      <a:pt x="44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6" y="0"/>
                      <a:pt x="11" y="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Freeform 7578"/>
              <p:cNvSpPr>
                <a:spLocks/>
              </p:cNvSpPr>
              <p:nvPr/>
            </p:nvSpPr>
            <p:spPr bwMode="auto">
              <a:xfrm>
                <a:off x="19661" y="-8916"/>
                <a:ext cx="139" cy="136"/>
              </a:xfrm>
              <a:custGeom>
                <a:avLst/>
                <a:gdLst>
                  <a:gd name="T0" fmla="*/ 40 w 52"/>
                  <a:gd name="T1" fmla="*/ 7 h 51"/>
                  <a:gd name="T2" fmla="*/ 7 w 52"/>
                  <a:gd name="T3" fmla="*/ 15 h 51"/>
                  <a:gd name="T4" fmla="*/ 15 w 52"/>
                  <a:gd name="T5" fmla="*/ 48 h 51"/>
                  <a:gd name="T6" fmla="*/ 28 w 52"/>
                  <a:gd name="T7" fmla="*/ 51 h 51"/>
                  <a:gd name="T8" fmla="*/ 48 w 52"/>
                  <a:gd name="T9" fmla="*/ 40 h 51"/>
                  <a:gd name="T10" fmla="*/ 51 w 52"/>
                  <a:gd name="T11" fmla="*/ 22 h 51"/>
                  <a:gd name="T12" fmla="*/ 40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0" y="7"/>
                    </a:move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1" y="34"/>
                      <a:pt x="52" y="28"/>
                      <a:pt x="51" y="22"/>
                    </a:cubicBezTo>
                    <a:cubicBezTo>
                      <a:pt x="49" y="15"/>
                      <a:pt x="46" y="10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Freeform 7579"/>
              <p:cNvSpPr>
                <a:spLocks/>
              </p:cNvSpPr>
              <p:nvPr/>
            </p:nvSpPr>
            <p:spPr bwMode="auto">
              <a:xfrm>
                <a:off x="19755" y="-9058"/>
                <a:ext cx="130" cy="136"/>
              </a:xfrm>
              <a:custGeom>
                <a:avLst/>
                <a:gdLst>
                  <a:gd name="T0" fmla="*/ 4 w 49"/>
                  <a:gd name="T1" fmla="*/ 15 h 51"/>
                  <a:gd name="T2" fmla="*/ 1 w 49"/>
                  <a:gd name="T3" fmla="*/ 33 h 51"/>
                  <a:gd name="T4" fmla="*/ 12 w 49"/>
                  <a:gd name="T5" fmla="*/ 48 h 51"/>
                  <a:gd name="T6" fmla="*/ 24 w 49"/>
                  <a:gd name="T7" fmla="*/ 51 h 51"/>
                  <a:gd name="T8" fmla="*/ 45 w 49"/>
                  <a:gd name="T9" fmla="*/ 39 h 51"/>
                  <a:gd name="T10" fmla="*/ 47 w 49"/>
                  <a:gd name="T11" fmla="*/ 21 h 51"/>
                  <a:gd name="T12" fmla="*/ 36 w 49"/>
                  <a:gd name="T13" fmla="*/ 7 h 51"/>
                  <a:gd name="T14" fmla="*/ 4 w 49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5"/>
                    </a:move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48" y="34"/>
                      <a:pt x="49" y="27"/>
                      <a:pt x="47" y="21"/>
                    </a:cubicBezTo>
                    <a:cubicBezTo>
                      <a:pt x="46" y="15"/>
                      <a:pt x="42" y="10"/>
                      <a:pt x="36" y="7"/>
                    </a:cubicBezTo>
                    <a:cubicBezTo>
                      <a:pt x="26" y="0"/>
                      <a:pt x="10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Freeform 7580"/>
              <p:cNvSpPr>
                <a:spLocks/>
              </p:cNvSpPr>
              <p:nvPr/>
            </p:nvSpPr>
            <p:spPr bwMode="auto">
              <a:xfrm>
                <a:off x="24820" y="-16577"/>
                <a:ext cx="136" cy="134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1 h 50"/>
                  <a:gd name="T6" fmla="*/ 30 w 51"/>
                  <a:gd name="T7" fmla="*/ 3 h 50"/>
                  <a:gd name="T8" fmla="*/ 2 w 51"/>
                  <a:gd name="T9" fmla="*/ 22 h 50"/>
                  <a:gd name="T10" fmla="*/ 5 w 51"/>
                  <a:gd name="T11" fmla="*/ 40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3" y="6"/>
                      <a:pt x="30" y="3"/>
                    </a:cubicBezTo>
                    <a:cubicBezTo>
                      <a:pt x="17" y="0"/>
                      <a:pt x="4" y="9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Freeform 7581"/>
              <p:cNvSpPr>
                <a:spLocks/>
              </p:cNvSpPr>
              <p:nvPr/>
            </p:nvSpPr>
            <p:spPr bwMode="auto">
              <a:xfrm>
                <a:off x="24788" y="-16409"/>
                <a:ext cx="136" cy="134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1 h 50"/>
                  <a:gd name="T6" fmla="*/ 29 w 51"/>
                  <a:gd name="T7" fmla="*/ 3 h 50"/>
                  <a:gd name="T8" fmla="*/ 1 w 51"/>
                  <a:gd name="T9" fmla="*/ 22 h 50"/>
                  <a:gd name="T10" fmla="*/ 5 w 51"/>
                  <a:gd name="T11" fmla="*/ 40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2" y="34"/>
                      <a:pt x="5" y="40"/>
                    </a:cubicBezTo>
                    <a:cubicBezTo>
                      <a:pt x="9" y="45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Freeform 7582"/>
              <p:cNvSpPr>
                <a:spLocks/>
              </p:cNvSpPr>
              <p:nvPr/>
            </p:nvSpPr>
            <p:spPr bwMode="auto">
              <a:xfrm>
                <a:off x="24756" y="-16240"/>
                <a:ext cx="139" cy="133"/>
              </a:xfrm>
              <a:custGeom>
                <a:avLst/>
                <a:gdLst>
                  <a:gd name="T0" fmla="*/ 22 w 52"/>
                  <a:gd name="T1" fmla="*/ 50 h 50"/>
                  <a:gd name="T2" fmla="*/ 26 w 52"/>
                  <a:gd name="T3" fmla="*/ 50 h 50"/>
                  <a:gd name="T4" fmla="*/ 49 w 52"/>
                  <a:gd name="T5" fmla="*/ 30 h 50"/>
                  <a:gd name="T6" fmla="*/ 30 w 52"/>
                  <a:gd name="T7" fmla="*/ 3 h 50"/>
                  <a:gd name="T8" fmla="*/ 2 w 52"/>
                  <a:gd name="T9" fmla="*/ 22 h 50"/>
                  <a:gd name="T10" fmla="*/ 22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2" y="50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7" y="50"/>
                      <a:pt x="47" y="42"/>
                      <a:pt x="49" y="30"/>
                    </a:cubicBezTo>
                    <a:cubicBezTo>
                      <a:pt x="52" y="17"/>
                      <a:pt x="43" y="5"/>
                      <a:pt x="30" y="3"/>
                    </a:cubicBezTo>
                    <a:cubicBezTo>
                      <a:pt x="17" y="0"/>
                      <a:pt x="5" y="9"/>
                      <a:pt x="2" y="22"/>
                    </a:cubicBezTo>
                    <a:cubicBezTo>
                      <a:pt x="0" y="35"/>
                      <a:pt x="9" y="47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Freeform 7583"/>
              <p:cNvSpPr>
                <a:spLocks/>
              </p:cNvSpPr>
              <p:nvPr/>
            </p:nvSpPr>
            <p:spPr bwMode="auto">
              <a:xfrm>
                <a:off x="24730" y="-16070"/>
                <a:ext cx="136" cy="131"/>
              </a:xfrm>
              <a:custGeom>
                <a:avLst/>
                <a:gdLst>
                  <a:gd name="T0" fmla="*/ 29 w 51"/>
                  <a:gd name="T1" fmla="*/ 2 h 49"/>
                  <a:gd name="T2" fmla="*/ 2 w 51"/>
                  <a:gd name="T3" fmla="*/ 22 h 49"/>
                  <a:gd name="T4" fmla="*/ 22 w 51"/>
                  <a:gd name="T5" fmla="*/ 49 h 49"/>
                  <a:gd name="T6" fmla="*/ 26 w 51"/>
                  <a:gd name="T7" fmla="*/ 49 h 49"/>
                  <a:gd name="T8" fmla="*/ 49 w 51"/>
                  <a:gd name="T9" fmla="*/ 29 h 49"/>
                  <a:gd name="T10" fmla="*/ 29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9" y="2"/>
                    </a:move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ubicBezTo>
                      <a:pt x="23" y="49"/>
                      <a:pt x="25" y="49"/>
                      <a:pt x="26" y="49"/>
                    </a:cubicBezTo>
                    <a:cubicBezTo>
                      <a:pt x="38" y="49"/>
                      <a:pt x="48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Freeform 7584"/>
              <p:cNvSpPr>
                <a:spLocks/>
              </p:cNvSpPr>
              <p:nvPr/>
            </p:nvSpPr>
            <p:spPr bwMode="auto">
              <a:xfrm>
                <a:off x="24708" y="-15899"/>
                <a:ext cx="131" cy="131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1 w 49"/>
                  <a:gd name="T5" fmla="*/ 49 h 49"/>
                  <a:gd name="T6" fmla="*/ 25 w 49"/>
                  <a:gd name="T7" fmla="*/ 49 h 49"/>
                  <a:gd name="T8" fmla="*/ 48 w 49"/>
                  <a:gd name="T9" fmla="*/ 29 h 49"/>
                  <a:gd name="T10" fmla="*/ 44 w 49"/>
                  <a:gd name="T11" fmla="*/ 11 h 49"/>
                  <a:gd name="T12" fmla="*/ 28 w 49"/>
                  <a:gd name="T13" fmla="*/ 2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8"/>
                      <a:pt x="2" y="34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4" y="49"/>
                      <a:pt x="25" y="49"/>
                    </a:cubicBezTo>
                    <a:cubicBezTo>
                      <a:pt x="36" y="49"/>
                      <a:pt x="47" y="40"/>
                      <a:pt x="48" y="29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Freeform 7585"/>
              <p:cNvSpPr>
                <a:spLocks/>
              </p:cNvSpPr>
              <p:nvPr/>
            </p:nvSpPr>
            <p:spPr bwMode="auto">
              <a:xfrm>
                <a:off x="24684" y="-15728"/>
                <a:ext cx="136" cy="131"/>
              </a:xfrm>
              <a:custGeom>
                <a:avLst/>
                <a:gdLst>
                  <a:gd name="T0" fmla="*/ 2 w 51"/>
                  <a:gd name="T1" fmla="*/ 22 h 49"/>
                  <a:gd name="T2" fmla="*/ 23 w 51"/>
                  <a:gd name="T3" fmla="*/ 49 h 49"/>
                  <a:gd name="T4" fmla="*/ 26 w 51"/>
                  <a:gd name="T5" fmla="*/ 49 h 49"/>
                  <a:gd name="T6" fmla="*/ 49 w 51"/>
                  <a:gd name="T7" fmla="*/ 28 h 49"/>
                  <a:gd name="T8" fmla="*/ 28 w 51"/>
                  <a:gd name="T9" fmla="*/ 1 h 49"/>
                  <a:gd name="T10" fmla="*/ 2 w 51"/>
                  <a:gd name="T11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2"/>
                    </a:moveTo>
                    <a:cubicBezTo>
                      <a:pt x="0" y="35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Freeform 7586"/>
              <p:cNvSpPr>
                <a:spLocks/>
              </p:cNvSpPr>
              <p:nvPr/>
            </p:nvSpPr>
            <p:spPr bwMode="auto">
              <a:xfrm>
                <a:off x="24666" y="-15557"/>
                <a:ext cx="133" cy="130"/>
              </a:xfrm>
              <a:custGeom>
                <a:avLst/>
                <a:gdLst>
                  <a:gd name="T0" fmla="*/ 2 w 50"/>
                  <a:gd name="T1" fmla="*/ 23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8 h 49"/>
                  <a:gd name="T8" fmla="*/ 44 w 50"/>
                  <a:gd name="T9" fmla="*/ 10 h 49"/>
                  <a:gd name="T10" fmla="*/ 28 w 50"/>
                  <a:gd name="T11" fmla="*/ 2 h 49"/>
                  <a:gd name="T12" fmla="*/ 2 w 50"/>
                  <a:gd name="T13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" y="23"/>
                    </a:move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2"/>
                      <a:pt x="48" y="15"/>
                      <a:pt x="44" y="10"/>
                    </a:cubicBezTo>
                    <a:cubicBezTo>
                      <a:pt x="40" y="6"/>
                      <a:pt x="34" y="2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Freeform 7587"/>
              <p:cNvSpPr>
                <a:spLocks/>
              </p:cNvSpPr>
              <p:nvPr/>
            </p:nvSpPr>
            <p:spPr bwMode="auto">
              <a:xfrm>
                <a:off x="24650" y="-15384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10 h 49"/>
                  <a:gd name="T8" fmla="*/ 28 w 50"/>
                  <a:gd name="T9" fmla="*/ 1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40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Freeform 7588"/>
              <p:cNvSpPr>
                <a:spLocks/>
              </p:cNvSpPr>
              <p:nvPr/>
            </p:nvSpPr>
            <p:spPr bwMode="auto">
              <a:xfrm>
                <a:off x="24636" y="-15211"/>
                <a:ext cx="134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Freeform 7589"/>
              <p:cNvSpPr>
                <a:spLocks/>
              </p:cNvSpPr>
              <p:nvPr/>
            </p:nvSpPr>
            <p:spPr bwMode="auto">
              <a:xfrm>
                <a:off x="24628" y="-15034"/>
                <a:ext cx="128" cy="128"/>
              </a:xfrm>
              <a:custGeom>
                <a:avLst/>
                <a:gdLst>
                  <a:gd name="T0" fmla="*/ 26 w 48"/>
                  <a:gd name="T1" fmla="*/ 0 h 48"/>
                  <a:gd name="T2" fmla="*/ 24 w 48"/>
                  <a:gd name="T3" fmla="*/ 0 h 48"/>
                  <a:gd name="T4" fmla="*/ 0 w 48"/>
                  <a:gd name="T5" fmla="*/ 23 h 48"/>
                  <a:gd name="T6" fmla="*/ 23 w 48"/>
                  <a:gd name="T7" fmla="*/ 48 h 48"/>
                  <a:gd name="T8" fmla="*/ 24 w 48"/>
                  <a:gd name="T9" fmla="*/ 48 h 48"/>
                  <a:gd name="T10" fmla="*/ 48 w 48"/>
                  <a:gd name="T11" fmla="*/ 25 h 48"/>
                  <a:gd name="T12" fmla="*/ 42 w 48"/>
                  <a:gd name="T13" fmla="*/ 8 h 48"/>
                  <a:gd name="T14" fmla="*/ 26 w 48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Freeform 7590"/>
              <p:cNvSpPr>
                <a:spLocks/>
              </p:cNvSpPr>
              <p:nvPr/>
            </p:nvSpPr>
            <p:spPr bwMode="auto">
              <a:xfrm>
                <a:off x="24620" y="-14858"/>
                <a:ext cx="128" cy="125"/>
              </a:xfrm>
              <a:custGeom>
                <a:avLst/>
                <a:gdLst>
                  <a:gd name="T0" fmla="*/ 6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42 w 48"/>
                  <a:gd name="T9" fmla="*/ 7 h 47"/>
                  <a:gd name="T10" fmla="*/ 24 w 48"/>
                  <a:gd name="T11" fmla="*/ 0 h 47"/>
                  <a:gd name="T12" fmla="*/ 0 w 48"/>
                  <a:gd name="T13" fmla="*/ 22 h 47"/>
                  <a:gd name="T14" fmla="*/ 6 w 48"/>
                  <a:gd name="T15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6" y="40"/>
                    </a:moveTo>
                    <a:cubicBezTo>
                      <a:pt x="11" y="44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Freeform 7591"/>
              <p:cNvSpPr>
                <a:spLocks/>
              </p:cNvSpPr>
              <p:nvPr/>
            </p:nvSpPr>
            <p:spPr bwMode="auto">
              <a:xfrm>
                <a:off x="24615" y="-14685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3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Freeform 7592"/>
              <p:cNvSpPr>
                <a:spLocks/>
              </p:cNvSpPr>
              <p:nvPr/>
            </p:nvSpPr>
            <p:spPr bwMode="auto">
              <a:xfrm>
                <a:off x="24612" y="-1450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Freeform 7593"/>
              <p:cNvSpPr>
                <a:spLocks/>
              </p:cNvSpPr>
              <p:nvPr/>
            </p:nvSpPr>
            <p:spPr bwMode="auto">
              <a:xfrm>
                <a:off x="24612" y="-1433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7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Freeform 7594"/>
              <p:cNvSpPr>
                <a:spLocks/>
              </p:cNvSpPr>
              <p:nvPr/>
            </p:nvSpPr>
            <p:spPr bwMode="auto">
              <a:xfrm>
                <a:off x="24615" y="-1415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5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1"/>
                      <a:pt x="0" y="11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Freeform 7595"/>
              <p:cNvSpPr>
                <a:spLocks/>
              </p:cNvSpPr>
              <p:nvPr/>
            </p:nvSpPr>
            <p:spPr bwMode="auto">
              <a:xfrm>
                <a:off x="24620" y="-13980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4 w 49"/>
                  <a:gd name="T9" fmla="*/ 0 h 48"/>
                  <a:gd name="T10" fmla="*/ 1 w 49"/>
                  <a:gd name="T11" fmla="*/ 25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Freeform 7596"/>
              <p:cNvSpPr>
                <a:spLocks/>
              </p:cNvSpPr>
              <p:nvPr/>
            </p:nvSpPr>
            <p:spPr bwMode="auto">
              <a:xfrm>
                <a:off x="24631" y="-13804"/>
                <a:ext cx="128" cy="125"/>
              </a:xfrm>
              <a:custGeom>
                <a:avLst/>
                <a:gdLst>
                  <a:gd name="T0" fmla="*/ 24 w 48"/>
                  <a:gd name="T1" fmla="*/ 0 h 47"/>
                  <a:gd name="T2" fmla="*/ 22 w 48"/>
                  <a:gd name="T3" fmla="*/ 0 h 47"/>
                  <a:gd name="T4" fmla="*/ 6 w 48"/>
                  <a:gd name="T5" fmla="*/ 7 h 47"/>
                  <a:gd name="T6" fmla="*/ 0 w 48"/>
                  <a:gd name="T7" fmla="*/ 25 h 47"/>
                  <a:gd name="T8" fmla="*/ 24 w 48"/>
                  <a:gd name="T9" fmla="*/ 47 h 47"/>
                  <a:gd name="T10" fmla="*/ 25 w 48"/>
                  <a:gd name="T11" fmla="*/ 47 h 47"/>
                  <a:gd name="T12" fmla="*/ 41 w 48"/>
                  <a:gd name="T13" fmla="*/ 39 h 47"/>
                  <a:gd name="T14" fmla="*/ 48 w 48"/>
                  <a:gd name="T15" fmla="*/ 22 h 47"/>
                  <a:gd name="T16" fmla="*/ 24 w 4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7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4"/>
                      <a:pt x="41" y="39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7" y="10"/>
                      <a:pt x="3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Freeform 7597"/>
              <p:cNvSpPr>
                <a:spLocks/>
              </p:cNvSpPr>
              <p:nvPr/>
            </p:nvSpPr>
            <p:spPr bwMode="auto">
              <a:xfrm>
                <a:off x="24642" y="-13631"/>
                <a:ext cx="128" cy="128"/>
              </a:xfrm>
              <a:custGeom>
                <a:avLst/>
                <a:gdLst>
                  <a:gd name="T0" fmla="*/ 24 w 48"/>
                  <a:gd name="T1" fmla="*/ 0 h 48"/>
                  <a:gd name="T2" fmla="*/ 22 w 48"/>
                  <a:gd name="T3" fmla="*/ 0 h 48"/>
                  <a:gd name="T4" fmla="*/ 6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7 h 48"/>
                  <a:gd name="T12" fmla="*/ 42 w 48"/>
                  <a:gd name="T13" fmla="*/ 39 h 48"/>
                  <a:gd name="T14" fmla="*/ 48 w 48"/>
                  <a:gd name="T15" fmla="*/ 22 h 48"/>
                  <a:gd name="T16" fmla="*/ 24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47"/>
                      <a:pt x="38" y="44"/>
                      <a:pt x="42" y="39"/>
                    </a:cubicBezTo>
                    <a:cubicBezTo>
                      <a:pt x="46" y="35"/>
                      <a:pt x="48" y="28"/>
                      <a:pt x="48" y="22"/>
                    </a:cubicBezTo>
                    <a:cubicBezTo>
                      <a:pt x="47" y="10"/>
                      <a:pt x="3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Freeform 7598"/>
              <p:cNvSpPr>
                <a:spLocks/>
              </p:cNvSpPr>
              <p:nvPr/>
            </p:nvSpPr>
            <p:spPr bwMode="auto">
              <a:xfrm>
                <a:off x="24655" y="-13460"/>
                <a:ext cx="128" cy="128"/>
              </a:xfrm>
              <a:custGeom>
                <a:avLst/>
                <a:gdLst>
                  <a:gd name="T0" fmla="*/ 22 w 48"/>
                  <a:gd name="T1" fmla="*/ 1 h 48"/>
                  <a:gd name="T2" fmla="*/ 6 w 48"/>
                  <a:gd name="T3" fmla="*/ 9 h 48"/>
                  <a:gd name="T4" fmla="*/ 0 w 48"/>
                  <a:gd name="T5" fmla="*/ 27 h 48"/>
                  <a:gd name="T6" fmla="*/ 24 w 48"/>
                  <a:gd name="T7" fmla="*/ 48 h 48"/>
                  <a:gd name="T8" fmla="*/ 26 w 48"/>
                  <a:gd name="T9" fmla="*/ 48 h 48"/>
                  <a:gd name="T10" fmla="*/ 42 w 48"/>
                  <a:gd name="T11" fmla="*/ 40 h 48"/>
                  <a:gd name="T12" fmla="*/ 48 w 48"/>
                  <a:gd name="T13" fmla="*/ 23 h 48"/>
                  <a:gd name="T14" fmla="*/ 22 w 48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Freeform 7599"/>
              <p:cNvSpPr>
                <a:spLocks/>
              </p:cNvSpPr>
              <p:nvPr/>
            </p:nvSpPr>
            <p:spPr bwMode="auto">
              <a:xfrm>
                <a:off x="24671" y="-13289"/>
                <a:ext cx="131" cy="130"/>
              </a:xfrm>
              <a:custGeom>
                <a:avLst/>
                <a:gdLst>
                  <a:gd name="T0" fmla="*/ 6 w 49"/>
                  <a:gd name="T1" fmla="*/ 10 h 49"/>
                  <a:gd name="T2" fmla="*/ 0 w 49"/>
                  <a:gd name="T3" fmla="*/ 28 h 49"/>
                  <a:gd name="T4" fmla="*/ 24 w 49"/>
                  <a:gd name="T5" fmla="*/ 49 h 49"/>
                  <a:gd name="T6" fmla="*/ 27 w 49"/>
                  <a:gd name="T7" fmla="*/ 49 h 49"/>
                  <a:gd name="T8" fmla="*/ 48 w 49"/>
                  <a:gd name="T9" fmla="*/ 23 h 49"/>
                  <a:gd name="T10" fmla="*/ 22 w 49"/>
                  <a:gd name="T11" fmla="*/ 1 h 49"/>
                  <a:gd name="T12" fmla="*/ 6 w 49"/>
                  <a:gd name="T13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10"/>
                    </a:moveTo>
                    <a:cubicBezTo>
                      <a:pt x="2" y="15"/>
                      <a:pt x="0" y="21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Freeform 7600"/>
              <p:cNvSpPr>
                <a:spLocks/>
              </p:cNvSpPr>
              <p:nvPr/>
            </p:nvSpPr>
            <p:spPr bwMode="auto">
              <a:xfrm>
                <a:off x="24687" y="-13119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28 w 51"/>
                  <a:gd name="T3" fmla="*/ 49 h 49"/>
                  <a:gd name="T4" fmla="*/ 49 w 51"/>
                  <a:gd name="T5" fmla="*/ 23 h 49"/>
                  <a:gd name="T6" fmla="*/ 23 w 51"/>
                  <a:gd name="T7" fmla="*/ 2 h 49"/>
                  <a:gd name="T8" fmla="*/ 2 w 51"/>
                  <a:gd name="T9" fmla="*/ 28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0" name="Freeform 7601"/>
              <p:cNvSpPr>
                <a:spLocks/>
              </p:cNvSpPr>
              <p:nvPr/>
            </p:nvSpPr>
            <p:spPr bwMode="auto">
              <a:xfrm>
                <a:off x="24711" y="-12948"/>
                <a:ext cx="131" cy="131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9 h 49"/>
                  <a:gd name="T4" fmla="*/ 43 w 49"/>
                  <a:gd name="T5" fmla="*/ 40 h 49"/>
                  <a:gd name="T6" fmla="*/ 48 w 49"/>
                  <a:gd name="T7" fmla="*/ 22 h 49"/>
                  <a:gd name="T8" fmla="*/ 22 w 49"/>
                  <a:gd name="T9" fmla="*/ 2 h 49"/>
                  <a:gd name="T10" fmla="*/ 6 w 49"/>
                  <a:gd name="T11" fmla="*/ 11 h 49"/>
                  <a:gd name="T12" fmla="*/ 1 w 49"/>
                  <a:gd name="T13" fmla="*/ 29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Freeform 7602"/>
              <p:cNvSpPr>
                <a:spLocks/>
              </p:cNvSpPr>
              <p:nvPr/>
            </p:nvSpPr>
            <p:spPr bwMode="auto">
              <a:xfrm>
                <a:off x="24735" y="-12777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8 w 50"/>
                  <a:gd name="T5" fmla="*/ 22 h 49"/>
                  <a:gd name="T6" fmla="*/ 21 w 50"/>
                  <a:gd name="T7" fmla="*/ 2 h 49"/>
                  <a:gd name="T8" fmla="*/ 6 w 50"/>
                  <a:gd name="T9" fmla="*/ 11 h 49"/>
                  <a:gd name="T10" fmla="*/ 1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5" y="3"/>
                      <a:pt x="9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Freeform 7603"/>
              <p:cNvSpPr>
                <a:spLocks/>
              </p:cNvSpPr>
              <p:nvPr/>
            </p:nvSpPr>
            <p:spPr bwMode="auto">
              <a:xfrm>
                <a:off x="24759" y="-12609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30 w 51"/>
                  <a:gd name="T3" fmla="*/ 49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29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49"/>
                      <a:pt x="30" y="49"/>
                    </a:cubicBezTo>
                    <a:cubicBezTo>
                      <a:pt x="43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Freeform 7604"/>
              <p:cNvSpPr>
                <a:spLocks/>
              </p:cNvSpPr>
              <p:nvPr/>
            </p:nvSpPr>
            <p:spPr bwMode="auto">
              <a:xfrm>
                <a:off x="24788" y="-12441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30 w 50"/>
                  <a:gd name="T3" fmla="*/ 49 h 50"/>
                  <a:gd name="T4" fmla="*/ 45 w 50"/>
                  <a:gd name="T5" fmla="*/ 39 h 50"/>
                  <a:gd name="T6" fmla="*/ 49 w 50"/>
                  <a:gd name="T7" fmla="*/ 22 h 50"/>
                  <a:gd name="T8" fmla="*/ 22 w 50"/>
                  <a:gd name="T9" fmla="*/ 2 h 50"/>
                  <a:gd name="T10" fmla="*/ 2 w 50"/>
                  <a:gd name="T11" fmla="*/ 3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9" y="49"/>
                      <a:pt x="30" y="49"/>
                    </a:cubicBezTo>
                    <a:cubicBezTo>
                      <a:pt x="36" y="48"/>
                      <a:pt x="42" y="45"/>
                      <a:pt x="45" y="39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Freeform 7605"/>
              <p:cNvSpPr>
                <a:spLocks/>
              </p:cNvSpPr>
              <p:nvPr/>
            </p:nvSpPr>
            <p:spPr bwMode="auto">
              <a:xfrm>
                <a:off x="24820" y="-12276"/>
                <a:ext cx="139" cy="134"/>
              </a:xfrm>
              <a:custGeom>
                <a:avLst/>
                <a:gdLst>
                  <a:gd name="T0" fmla="*/ 21 w 52"/>
                  <a:gd name="T1" fmla="*/ 3 h 50"/>
                  <a:gd name="T2" fmla="*/ 2 w 52"/>
                  <a:gd name="T3" fmla="*/ 31 h 50"/>
                  <a:gd name="T4" fmla="*/ 26 w 52"/>
                  <a:gd name="T5" fmla="*/ 50 h 50"/>
                  <a:gd name="T6" fmla="*/ 30 w 52"/>
                  <a:gd name="T7" fmla="*/ 50 h 50"/>
                  <a:gd name="T8" fmla="*/ 49 w 52"/>
                  <a:gd name="T9" fmla="*/ 22 h 50"/>
                  <a:gd name="T10" fmla="*/ 21 w 52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1" y="3"/>
                    </a:move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2" y="35"/>
                      <a:pt x="49" y="22"/>
                    </a:cubicBezTo>
                    <a:cubicBezTo>
                      <a:pt x="47" y="9"/>
                      <a:pt x="35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Freeform 7606"/>
              <p:cNvSpPr>
                <a:spLocks/>
              </p:cNvSpPr>
              <p:nvPr/>
            </p:nvSpPr>
            <p:spPr bwMode="auto">
              <a:xfrm>
                <a:off x="24855" y="-12107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31 w 50"/>
                  <a:gd name="T3" fmla="*/ 49 h 50"/>
                  <a:gd name="T4" fmla="*/ 46 w 50"/>
                  <a:gd name="T5" fmla="*/ 39 h 50"/>
                  <a:gd name="T6" fmla="*/ 49 w 50"/>
                  <a:gd name="T7" fmla="*/ 21 h 50"/>
                  <a:gd name="T8" fmla="*/ 21 w 50"/>
                  <a:gd name="T9" fmla="*/ 2 h 50"/>
                  <a:gd name="T10" fmla="*/ 2 w 50"/>
                  <a:gd name="T11" fmla="*/ 31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9" y="49"/>
                      <a:pt x="31" y="49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Freeform 7607"/>
              <p:cNvSpPr>
                <a:spLocks/>
              </p:cNvSpPr>
              <p:nvPr/>
            </p:nvSpPr>
            <p:spPr bwMode="auto">
              <a:xfrm>
                <a:off x="24895" y="-11942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30 w 49"/>
                  <a:gd name="T3" fmla="*/ 49 h 50"/>
                  <a:gd name="T4" fmla="*/ 45 w 49"/>
                  <a:gd name="T5" fmla="*/ 38 h 50"/>
                  <a:gd name="T6" fmla="*/ 48 w 49"/>
                  <a:gd name="T7" fmla="*/ 20 h 50"/>
                  <a:gd name="T8" fmla="*/ 19 w 49"/>
                  <a:gd name="T9" fmla="*/ 2 h 50"/>
                  <a:gd name="T10" fmla="*/ 4 w 49"/>
                  <a:gd name="T11" fmla="*/ 13 h 50"/>
                  <a:gd name="T12" fmla="*/ 1 w 49"/>
                  <a:gd name="T13" fmla="*/ 3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8"/>
                    </a:cubicBezTo>
                    <a:cubicBezTo>
                      <a:pt x="48" y="33"/>
                      <a:pt x="49" y="27"/>
                      <a:pt x="48" y="20"/>
                    </a:cubicBezTo>
                    <a:cubicBezTo>
                      <a:pt x="45" y="8"/>
                      <a:pt x="32" y="0"/>
                      <a:pt x="19" y="2"/>
                    </a:cubicBezTo>
                    <a:cubicBezTo>
                      <a:pt x="13" y="4"/>
                      <a:pt x="8" y="8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Freeform 7608"/>
              <p:cNvSpPr>
                <a:spLocks/>
              </p:cNvSpPr>
              <p:nvPr/>
            </p:nvSpPr>
            <p:spPr bwMode="auto">
              <a:xfrm>
                <a:off x="24930" y="-11779"/>
                <a:ext cx="136" cy="133"/>
              </a:xfrm>
              <a:custGeom>
                <a:avLst/>
                <a:gdLst>
                  <a:gd name="T0" fmla="*/ 21 w 51"/>
                  <a:gd name="T1" fmla="*/ 3 h 50"/>
                  <a:gd name="T2" fmla="*/ 3 w 51"/>
                  <a:gd name="T3" fmla="*/ 32 h 50"/>
                  <a:gd name="T4" fmla="*/ 26 w 51"/>
                  <a:gd name="T5" fmla="*/ 50 h 50"/>
                  <a:gd name="T6" fmla="*/ 32 w 51"/>
                  <a:gd name="T7" fmla="*/ 50 h 50"/>
                  <a:gd name="T8" fmla="*/ 47 w 51"/>
                  <a:gd name="T9" fmla="*/ 39 h 50"/>
                  <a:gd name="T10" fmla="*/ 50 w 51"/>
                  <a:gd name="T11" fmla="*/ 21 h 50"/>
                  <a:gd name="T12" fmla="*/ 21 w 51"/>
                  <a:gd name="T13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1" y="3"/>
                    </a:move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ubicBezTo>
                      <a:pt x="28" y="50"/>
                      <a:pt x="30" y="50"/>
                      <a:pt x="32" y="50"/>
                    </a:cubicBezTo>
                    <a:cubicBezTo>
                      <a:pt x="38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Freeform 7609"/>
              <p:cNvSpPr>
                <a:spLocks/>
              </p:cNvSpPr>
              <p:nvPr/>
            </p:nvSpPr>
            <p:spPr bwMode="auto">
              <a:xfrm>
                <a:off x="25015" y="-11454"/>
                <a:ext cx="139" cy="134"/>
              </a:xfrm>
              <a:custGeom>
                <a:avLst/>
                <a:gdLst>
                  <a:gd name="T0" fmla="*/ 27 w 52"/>
                  <a:gd name="T1" fmla="*/ 50 h 50"/>
                  <a:gd name="T2" fmla="*/ 33 w 52"/>
                  <a:gd name="T3" fmla="*/ 50 h 50"/>
                  <a:gd name="T4" fmla="*/ 48 w 52"/>
                  <a:gd name="T5" fmla="*/ 38 h 50"/>
                  <a:gd name="T6" fmla="*/ 50 w 52"/>
                  <a:gd name="T7" fmla="*/ 20 h 50"/>
                  <a:gd name="T8" fmla="*/ 21 w 52"/>
                  <a:gd name="T9" fmla="*/ 3 h 50"/>
                  <a:gd name="T10" fmla="*/ 4 w 52"/>
                  <a:gd name="T11" fmla="*/ 33 h 50"/>
                  <a:gd name="T12" fmla="*/ 27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50"/>
                    </a:moveTo>
                    <a:cubicBezTo>
                      <a:pt x="29" y="50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8" y="38"/>
                    </a:cubicBezTo>
                    <a:cubicBezTo>
                      <a:pt x="51" y="33"/>
                      <a:pt x="52" y="26"/>
                      <a:pt x="50" y="20"/>
                    </a:cubicBezTo>
                    <a:cubicBezTo>
                      <a:pt x="46" y="8"/>
                      <a:pt x="33" y="0"/>
                      <a:pt x="21" y="3"/>
                    </a:cubicBezTo>
                    <a:cubicBezTo>
                      <a:pt x="8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Freeform 7610"/>
              <p:cNvSpPr>
                <a:spLocks/>
              </p:cNvSpPr>
              <p:nvPr/>
            </p:nvSpPr>
            <p:spPr bwMode="auto">
              <a:xfrm>
                <a:off x="25170" y="-10973"/>
                <a:ext cx="130" cy="136"/>
              </a:xfrm>
              <a:custGeom>
                <a:avLst/>
                <a:gdLst>
                  <a:gd name="T0" fmla="*/ 17 w 49"/>
                  <a:gd name="T1" fmla="*/ 4 h 51"/>
                  <a:gd name="T2" fmla="*/ 3 w 49"/>
                  <a:gd name="T3" fmla="*/ 16 h 51"/>
                  <a:gd name="T4" fmla="*/ 2 w 49"/>
                  <a:gd name="T5" fmla="*/ 34 h 51"/>
                  <a:gd name="T6" fmla="*/ 24 w 49"/>
                  <a:gd name="T7" fmla="*/ 51 h 51"/>
                  <a:gd name="T8" fmla="*/ 32 w 49"/>
                  <a:gd name="T9" fmla="*/ 49 h 51"/>
                  <a:gd name="T10" fmla="*/ 45 w 49"/>
                  <a:gd name="T11" fmla="*/ 38 h 51"/>
                  <a:gd name="T12" fmla="*/ 47 w 49"/>
                  <a:gd name="T13" fmla="*/ 19 h 51"/>
                  <a:gd name="T14" fmla="*/ 17 w 49"/>
                  <a:gd name="T15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7" y="4"/>
                    </a:moveTo>
                    <a:cubicBezTo>
                      <a:pt x="11" y="6"/>
                      <a:pt x="6" y="10"/>
                      <a:pt x="3" y="16"/>
                    </a:cubicBezTo>
                    <a:cubicBezTo>
                      <a:pt x="0" y="22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2" y="49"/>
                    </a:cubicBezTo>
                    <a:cubicBezTo>
                      <a:pt x="38" y="47"/>
                      <a:pt x="43" y="43"/>
                      <a:pt x="45" y="38"/>
                    </a:cubicBezTo>
                    <a:cubicBezTo>
                      <a:pt x="48" y="32"/>
                      <a:pt x="49" y="25"/>
                      <a:pt x="47" y="19"/>
                    </a:cubicBezTo>
                    <a:cubicBezTo>
                      <a:pt x="43" y="7"/>
                      <a:pt x="29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Freeform 7611"/>
              <p:cNvSpPr>
                <a:spLocks/>
              </p:cNvSpPr>
              <p:nvPr/>
            </p:nvSpPr>
            <p:spPr bwMode="auto">
              <a:xfrm>
                <a:off x="25391" y="-10349"/>
                <a:ext cx="144" cy="136"/>
              </a:xfrm>
              <a:custGeom>
                <a:avLst/>
                <a:gdLst>
                  <a:gd name="T0" fmla="*/ 19 w 54"/>
                  <a:gd name="T1" fmla="*/ 5 h 51"/>
                  <a:gd name="T2" fmla="*/ 5 w 54"/>
                  <a:gd name="T3" fmla="*/ 36 h 51"/>
                  <a:gd name="T4" fmla="*/ 27 w 54"/>
                  <a:gd name="T5" fmla="*/ 51 h 51"/>
                  <a:gd name="T6" fmla="*/ 36 w 54"/>
                  <a:gd name="T7" fmla="*/ 50 h 51"/>
                  <a:gd name="T8" fmla="*/ 50 w 54"/>
                  <a:gd name="T9" fmla="*/ 19 h 51"/>
                  <a:gd name="T10" fmla="*/ 19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9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1"/>
                      <a:pt x="36" y="50"/>
                    </a:cubicBezTo>
                    <a:cubicBezTo>
                      <a:pt x="48" y="45"/>
                      <a:pt x="54" y="31"/>
                      <a:pt x="50" y="19"/>
                    </a:cubicBezTo>
                    <a:cubicBezTo>
                      <a:pt x="45" y="7"/>
                      <a:pt x="31" y="0"/>
                      <a:pt x="1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Freeform 7612"/>
              <p:cNvSpPr>
                <a:spLocks/>
              </p:cNvSpPr>
              <p:nvPr/>
            </p:nvSpPr>
            <p:spPr bwMode="auto">
              <a:xfrm>
                <a:off x="25455" y="-10194"/>
                <a:ext cx="139" cy="136"/>
              </a:xfrm>
              <a:custGeom>
                <a:avLst/>
                <a:gdLst>
                  <a:gd name="T0" fmla="*/ 18 w 52"/>
                  <a:gd name="T1" fmla="*/ 5 h 51"/>
                  <a:gd name="T2" fmla="*/ 5 w 52"/>
                  <a:gd name="T3" fmla="*/ 36 h 51"/>
                  <a:gd name="T4" fmla="*/ 27 w 52"/>
                  <a:gd name="T5" fmla="*/ 51 h 51"/>
                  <a:gd name="T6" fmla="*/ 36 w 52"/>
                  <a:gd name="T7" fmla="*/ 49 h 51"/>
                  <a:gd name="T8" fmla="*/ 49 w 52"/>
                  <a:gd name="T9" fmla="*/ 36 h 51"/>
                  <a:gd name="T10" fmla="*/ 49 w 52"/>
                  <a:gd name="T11" fmla="*/ 18 h 51"/>
                  <a:gd name="T12" fmla="*/ 18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6"/>
                      <a:pt x="47" y="42"/>
                      <a:pt x="49" y="36"/>
                    </a:cubicBezTo>
                    <a:cubicBezTo>
                      <a:pt x="52" y="30"/>
                      <a:pt x="52" y="24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Freeform 7613"/>
              <p:cNvSpPr>
                <a:spLocks/>
              </p:cNvSpPr>
              <p:nvPr/>
            </p:nvSpPr>
            <p:spPr bwMode="auto">
              <a:xfrm>
                <a:off x="25519" y="-10042"/>
                <a:ext cx="139" cy="136"/>
              </a:xfrm>
              <a:custGeom>
                <a:avLst/>
                <a:gdLst>
                  <a:gd name="T0" fmla="*/ 18 w 52"/>
                  <a:gd name="T1" fmla="*/ 5 h 51"/>
                  <a:gd name="T2" fmla="*/ 6 w 52"/>
                  <a:gd name="T3" fmla="*/ 36 h 51"/>
                  <a:gd name="T4" fmla="*/ 28 w 52"/>
                  <a:gd name="T5" fmla="*/ 51 h 51"/>
                  <a:gd name="T6" fmla="*/ 37 w 52"/>
                  <a:gd name="T7" fmla="*/ 49 h 51"/>
                  <a:gd name="T8" fmla="*/ 50 w 52"/>
                  <a:gd name="T9" fmla="*/ 36 h 51"/>
                  <a:gd name="T10" fmla="*/ 49 w 52"/>
                  <a:gd name="T11" fmla="*/ 17 h 51"/>
                  <a:gd name="T12" fmla="*/ 18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5"/>
                    </a:moveTo>
                    <a:cubicBezTo>
                      <a:pt x="6" y="10"/>
                      <a:pt x="0" y="24"/>
                      <a:pt x="6" y="36"/>
                    </a:cubicBezTo>
                    <a:cubicBezTo>
                      <a:pt x="9" y="45"/>
                      <a:pt x="18" y="51"/>
                      <a:pt x="28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3" y="46"/>
                      <a:pt x="47" y="42"/>
                      <a:pt x="50" y="36"/>
                    </a:cubicBezTo>
                    <a:cubicBezTo>
                      <a:pt x="52" y="30"/>
                      <a:pt x="52" y="23"/>
                      <a:pt x="49" y="17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3" name="Freeform 7614"/>
              <p:cNvSpPr>
                <a:spLocks/>
              </p:cNvSpPr>
              <p:nvPr/>
            </p:nvSpPr>
            <p:spPr bwMode="auto">
              <a:xfrm>
                <a:off x="25594" y="-9890"/>
                <a:ext cx="138" cy="133"/>
              </a:xfrm>
              <a:custGeom>
                <a:avLst/>
                <a:gdLst>
                  <a:gd name="T0" fmla="*/ 15 w 52"/>
                  <a:gd name="T1" fmla="*/ 5 h 50"/>
                  <a:gd name="T2" fmla="*/ 3 w 52"/>
                  <a:gd name="T3" fmla="*/ 18 h 50"/>
                  <a:gd name="T4" fmla="*/ 3 w 52"/>
                  <a:gd name="T5" fmla="*/ 36 h 50"/>
                  <a:gd name="T6" fmla="*/ 25 w 52"/>
                  <a:gd name="T7" fmla="*/ 50 h 50"/>
                  <a:gd name="T8" fmla="*/ 35 w 52"/>
                  <a:gd name="T9" fmla="*/ 48 h 50"/>
                  <a:gd name="T10" fmla="*/ 47 w 52"/>
                  <a:gd name="T11" fmla="*/ 17 h 50"/>
                  <a:gd name="T12" fmla="*/ 15 w 52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5" y="5"/>
                    </a:moveTo>
                    <a:cubicBezTo>
                      <a:pt x="9" y="7"/>
                      <a:pt x="5" y="12"/>
                      <a:pt x="3" y="18"/>
                    </a:cubicBezTo>
                    <a:cubicBezTo>
                      <a:pt x="0" y="24"/>
                      <a:pt x="1" y="31"/>
                      <a:pt x="3" y="36"/>
                    </a:cubicBezTo>
                    <a:cubicBezTo>
                      <a:pt x="7" y="45"/>
                      <a:pt x="16" y="50"/>
                      <a:pt x="25" y="50"/>
                    </a:cubicBezTo>
                    <a:cubicBezTo>
                      <a:pt x="28" y="50"/>
                      <a:pt x="32" y="50"/>
                      <a:pt x="35" y="48"/>
                    </a:cubicBezTo>
                    <a:cubicBezTo>
                      <a:pt x="47" y="43"/>
                      <a:pt x="52" y="29"/>
                      <a:pt x="47" y="17"/>
                    </a:cubicBezTo>
                    <a:cubicBezTo>
                      <a:pt x="41" y="5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4" name="Freeform 7615"/>
              <p:cNvSpPr>
                <a:spLocks/>
              </p:cNvSpPr>
              <p:nvPr/>
            </p:nvSpPr>
            <p:spPr bwMode="auto">
              <a:xfrm>
                <a:off x="25666" y="-9741"/>
                <a:ext cx="130" cy="136"/>
              </a:xfrm>
              <a:custGeom>
                <a:avLst/>
                <a:gdLst>
                  <a:gd name="T0" fmla="*/ 14 w 49"/>
                  <a:gd name="T1" fmla="*/ 5 h 51"/>
                  <a:gd name="T2" fmla="*/ 2 w 49"/>
                  <a:gd name="T3" fmla="*/ 19 h 51"/>
                  <a:gd name="T4" fmla="*/ 3 w 49"/>
                  <a:gd name="T5" fmla="*/ 37 h 51"/>
                  <a:gd name="T6" fmla="*/ 24 w 49"/>
                  <a:gd name="T7" fmla="*/ 51 h 51"/>
                  <a:gd name="T8" fmla="*/ 34 w 49"/>
                  <a:gd name="T9" fmla="*/ 48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5"/>
                    </a:move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8"/>
                    </a:cubicBezTo>
                    <a:cubicBezTo>
                      <a:pt x="40" y="46"/>
                      <a:pt x="44" y="41"/>
                      <a:pt x="47" y="35"/>
                    </a:cubicBezTo>
                    <a:cubicBezTo>
                      <a:pt x="49" y="29"/>
                      <a:pt x="48" y="22"/>
                      <a:pt x="46" y="17"/>
                    </a:cubicBezTo>
                    <a:cubicBezTo>
                      <a:pt x="40" y="5"/>
                      <a:pt x="26" y="0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Freeform 7616"/>
              <p:cNvSpPr>
                <a:spLocks/>
              </p:cNvSpPr>
              <p:nvPr/>
            </p:nvSpPr>
            <p:spPr bwMode="auto">
              <a:xfrm>
                <a:off x="25738" y="-9594"/>
                <a:ext cx="130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3 w 49"/>
                  <a:gd name="T5" fmla="*/ 38 h 51"/>
                  <a:gd name="T6" fmla="*/ 24 w 49"/>
                  <a:gd name="T7" fmla="*/ 51 h 51"/>
                  <a:gd name="T8" fmla="*/ 35 w 49"/>
                  <a:gd name="T9" fmla="*/ 49 h 51"/>
                  <a:gd name="T10" fmla="*/ 47 w 49"/>
                  <a:gd name="T11" fmla="*/ 35 h 51"/>
                  <a:gd name="T12" fmla="*/ 46 w 49"/>
                  <a:gd name="T13" fmla="*/ 17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5" y="49"/>
                    </a:cubicBezTo>
                    <a:cubicBezTo>
                      <a:pt x="40" y="46"/>
                      <a:pt x="45" y="41"/>
                      <a:pt x="47" y="35"/>
                    </a:cubicBezTo>
                    <a:cubicBezTo>
                      <a:pt x="49" y="29"/>
                      <a:pt x="48" y="23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Freeform 7617"/>
              <p:cNvSpPr>
                <a:spLocks/>
              </p:cNvSpPr>
              <p:nvPr/>
            </p:nvSpPr>
            <p:spPr bwMode="auto">
              <a:xfrm>
                <a:off x="25804" y="-9445"/>
                <a:ext cx="144" cy="137"/>
              </a:xfrm>
              <a:custGeom>
                <a:avLst/>
                <a:gdLst>
                  <a:gd name="T0" fmla="*/ 16 w 54"/>
                  <a:gd name="T1" fmla="*/ 5 h 51"/>
                  <a:gd name="T2" fmla="*/ 6 w 54"/>
                  <a:gd name="T3" fmla="*/ 37 h 51"/>
                  <a:gd name="T4" fmla="*/ 27 w 54"/>
                  <a:gd name="T5" fmla="*/ 51 h 51"/>
                  <a:gd name="T6" fmla="*/ 38 w 54"/>
                  <a:gd name="T7" fmla="*/ 48 h 51"/>
                  <a:gd name="T8" fmla="*/ 48 w 54"/>
                  <a:gd name="T9" fmla="*/ 16 h 51"/>
                  <a:gd name="T10" fmla="*/ 16 w 54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5"/>
                    </a:moveTo>
                    <a:cubicBezTo>
                      <a:pt x="4" y="11"/>
                      <a:pt x="0" y="26"/>
                      <a:pt x="6" y="37"/>
                    </a:cubicBezTo>
                    <a:cubicBezTo>
                      <a:pt x="10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8"/>
                    </a:cubicBezTo>
                    <a:cubicBezTo>
                      <a:pt x="50" y="42"/>
                      <a:pt x="54" y="28"/>
                      <a:pt x="48" y="16"/>
                    </a:cubicBezTo>
                    <a:cubicBezTo>
                      <a:pt x="43" y="4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Freeform 7618"/>
              <p:cNvSpPr>
                <a:spLocks/>
              </p:cNvSpPr>
              <p:nvPr/>
            </p:nvSpPr>
            <p:spPr bwMode="auto">
              <a:xfrm>
                <a:off x="25887" y="-9300"/>
                <a:ext cx="131" cy="136"/>
              </a:xfrm>
              <a:custGeom>
                <a:avLst/>
                <a:gdLst>
                  <a:gd name="T0" fmla="*/ 14 w 49"/>
                  <a:gd name="T1" fmla="*/ 6 h 51"/>
                  <a:gd name="T2" fmla="*/ 2 w 49"/>
                  <a:gd name="T3" fmla="*/ 20 h 51"/>
                  <a:gd name="T4" fmla="*/ 4 w 49"/>
                  <a:gd name="T5" fmla="*/ 38 h 51"/>
                  <a:gd name="T6" fmla="*/ 25 w 49"/>
                  <a:gd name="T7" fmla="*/ 51 h 51"/>
                  <a:gd name="T8" fmla="*/ 36 w 49"/>
                  <a:gd name="T9" fmla="*/ 48 h 51"/>
                  <a:gd name="T10" fmla="*/ 47 w 49"/>
                  <a:gd name="T11" fmla="*/ 34 h 51"/>
                  <a:gd name="T12" fmla="*/ 46 w 49"/>
                  <a:gd name="T13" fmla="*/ 16 h 51"/>
                  <a:gd name="T14" fmla="*/ 14 w 49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4" y="6"/>
                    </a:move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2" y="50"/>
                      <a:pt x="36" y="48"/>
                    </a:cubicBezTo>
                    <a:cubicBezTo>
                      <a:pt x="41" y="46"/>
                      <a:pt x="46" y="41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Freeform 7619"/>
              <p:cNvSpPr>
                <a:spLocks/>
              </p:cNvSpPr>
              <p:nvPr/>
            </p:nvSpPr>
            <p:spPr bwMode="auto">
              <a:xfrm>
                <a:off x="25959" y="-9156"/>
                <a:ext cx="144" cy="136"/>
              </a:xfrm>
              <a:custGeom>
                <a:avLst/>
                <a:gdLst>
                  <a:gd name="T0" fmla="*/ 16 w 54"/>
                  <a:gd name="T1" fmla="*/ 7 h 51"/>
                  <a:gd name="T2" fmla="*/ 6 w 54"/>
                  <a:gd name="T3" fmla="*/ 39 h 51"/>
                  <a:gd name="T4" fmla="*/ 27 w 54"/>
                  <a:gd name="T5" fmla="*/ 51 h 51"/>
                  <a:gd name="T6" fmla="*/ 39 w 54"/>
                  <a:gd name="T7" fmla="*/ 49 h 51"/>
                  <a:gd name="T8" fmla="*/ 48 w 54"/>
                  <a:gd name="T9" fmla="*/ 16 h 51"/>
                  <a:gd name="T10" fmla="*/ 16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6" y="7"/>
                    </a:moveTo>
                    <a:cubicBezTo>
                      <a:pt x="4" y="13"/>
                      <a:pt x="0" y="27"/>
                      <a:pt x="6" y="39"/>
                    </a:cubicBezTo>
                    <a:cubicBezTo>
                      <a:pt x="10" y="47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9"/>
                    </a:cubicBezTo>
                    <a:cubicBezTo>
                      <a:pt x="50" y="42"/>
                      <a:pt x="54" y="28"/>
                      <a:pt x="48" y="16"/>
                    </a:cubicBezTo>
                    <a:cubicBezTo>
                      <a:pt x="42" y="5"/>
                      <a:pt x="27" y="0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Freeform 7620"/>
              <p:cNvSpPr>
                <a:spLocks/>
              </p:cNvSpPr>
              <p:nvPr/>
            </p:nvSpPr>
            <p:spPr bwMode="auto">
              <a:xfrm>
                <a:off x="26039" y="-9012"/>
                <a:ext cx="147" cy="136"/>
              </a:xfrm>
              <a:custGeom>
                <a:avLst/>
                <a:gdLst>
                  <a:gd name="T0" fmla="*/ 16 w 55"/>
                  <a:gd name="T1" fmla="*/ 6 h 51"/>
                  <a:gd name="T2" fmla="*/ 7 w 55"/>
                  <a:gd name="T3" fmla="*/ 39 h 51"/>
                  <a:gd name="T4" fmla="*/ 27 w 55"/>
                  <a:gd name="T5" fmla="*/ 51 h 51"/>
                  <a:gd name="T6" fmla="*/ 39 w 55"/>
                  <a:gd name="T7" fmla="*/ 48 h 51"/>
                  <a:gd name="T8" fmla="*/ 48 w 55"/>
                  <a:gd name="T9" fmla="*/ 15 h 51"/>
                  <a:gd name="T10" fmla="*/ 16 w 55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6" y="6"/>
                    </a:move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ubicBezTo>
                      <a:pt x="32" y="51"/>
                      <a:pt x="36" y="50"/>
                      <a:pt x="39" y="48"/>
                    </a:cubicBezTo>
                    <a:cubicBezTo>
                      <a:pt x="51" y="42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7621"/>
              <p:cNvSpPr>
                <a:spLocks/>
              </p:cNvSpPr>
              <p:nvPr/>
            </p:nvSpPr>
            <p:spPr bwMode="auto">
              <a:xfrm>
                <a:off x="26130" y="-8871"/>
                <a:ext cx="130" cy="136"/>
              </a:xfrm>
              <a:custGeom>
                <a:avLst/>
                <a:gdLst>
                  <a:gd name="T0" fmla="*/ 24 w 49"/>
                  <a:gd name="T1" fmla="*/ 51 h 51"/>
                  <a:gd name="T2" fmla="*/ 37 w 49"/>
                  <a:gd name="T3" fmla="*/ 48 h 51"/>
                  <a:gd name="T4" fmla="*/ 48 w 49"/>
                  <a:gd name="T5" fmla="*/ 33 h 51"/>
                  <a:gd name="T6" fmla="*/ 45 w 49"/>
                  <a:gd name="T7" fmla="*/ 15 h 51"/>
                  <a:gd name="T8" fmla="*/ 12 w 49"/>
                  <a:gd name="T9" fmla="*/ 7 h 51"/>
                  <a:gd name="T10" fmla="*/ 1 w 49"/>
                  <a:gd name="T11" fmla="*/ 21 h 51"/>
                  <a:gd name="T12" fmla="*/ 4 w 49"/>
                  <a:gd name="T13" fmla="*/ 40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5"/>
                      <a:pt x="46" y="40"/>
                      <a:pt x="48" y="33"/>
                    </a:cubicBezTo>
                    <a:cubicBezTo>
                      <a:pt x="49" y="27"/>
                      <a:pt x="48" y="21"/>
                      <a:pt x="45" y="15"/>
                    </a:cubicBezTo>
                    <a:cubicBezTo>
                      <a:pt x="39" y="4"/>
                      <a:pt x="23" y="0"/>
                      <a:pt x="12" y="7"/>
                    </a:cubicBezTo>
                    <a:cubicBezTo>
                      <a:pt x="7" y="10"/>
                      <a:pt x="3" y="15"/>
                      <a:pt x="1" y="21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8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Freeform 7622"/>
              <p:cNvSpPr>
                <a:spLocks/>
              </p:cNvSpPr>
              <p:nvPr/>
            </p:nvSpPr>
            <p:spPr bwMode="auto">
              <a:xfrm>
                <a:off x="26207" y="-8729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40 w 52"/>
                  <a:gd name="T3" fmla="*/ 48 h 51"/>
                  <a:gd name="T4" fmla="*/ 50 w 52"/>
                  <a:gd name="T5" fmla="*/ 33 h 51"/>
                  <a:gd name="T6" fmla="*/ 48 w 52"/>
                  <a:gd name="T7" fmla="*/ 15 h 51"/>
                  <a:gd name="T8" fmla="*/ 15 w 52"/>
                  <a:gd name="T9" fmla="*/ 7 h 51"/>
                  <a:gd name="T10" fmla="*/ 7 w 52"/>
                  <a:gd name="T11" fmla="*/ 39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6" y="50"/>
                      <a:pt x="40" y="48"/>
                    </a:cubicBezTo>
                    <a:cubicBezTo>
                      <a:pt x="45" y="44"/>
                      <a:pt x="49" y="39"/>
                      <a:pt x="50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Freeform 7623"/>
              <p:cNvSpPr>
                <a:spLocks/>
              </p:cNvSpPr>
              <p:nvPr/>
            </p:nvSpPr>
            <p:spPr bwMode="auto">
              <a:xfrm>
                <a:off x="26300" y="-8591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8 w 52"/>
                  <a:gd name="T3" fmla="*/ 47 h 51"/>
                  <a:gd name="T4" fmla="*/ 45 w 52"/>
                  <a:gd name="T5" fmla="*/ 15 h 51"/>
                  <a:gd name="T6" fmla="*/ 12 w 52"/>
                  <a:gd name="T7" fmla="*/ 7 h 51"/>
                  <a:gd name="T8" fmla="*/ 2 w 52"/>
                  <a:gd name="T9" fmla="*/ 22 h 51"/>
                  <a:gd name="T10" fmla="*/ 5 w 52"/>
                  <a:gd name="T11" fmla="*/ 4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9" y="40"/>
                      <a:pt x="52" y="26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3" name="Freeform 7624"/>
              <p:cNvSpPr>
                <a:spLocks/>
              </p:cNvSpPr>
              <p:nvPr/>
            </p:nvSpPr>
            <p:spPr bwMode="auto">
              <a:xfrm>
                <a:off x="26391" y="-8452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7 w 51"/>
                  <a:gd name="T3" fmla="*/ 47 h 51"/>
                  <a:gd name="T4" fmla="*/ 44 w 51"/>
                  <a:gd name="T5" fmla="*/ 14 h 51"/>
                  <a:gd name="T6" fmla="*/ 11 w 51"/>
                  <a:gd name="T7" fmla="*/ 7 h 51"/>
                  <a:gd name="T8" fmla="*/ 1 w 51"/>
                  <a:gd name="T9" fmla="*/ 22 h 51"/>
                  <a:gd name="T10" fmla="*/ 4 w 51"/>
                  <a:gd name="T11" fmla="*/ 40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0"/>
                      <a:pt x="51" y="25"/>
                      <a:pt x="44" y="14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0"/>
                      <a:pt x="2" y="16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4" name="Freeform 7625"/>
              <p:cNvSpPr>
                <a:spLocks/>
              </p:cNvSpPr>
              <p:nvPr/>
            </p:nvSpPr>
            <p:spPr bwMode="auto">
              <a:xfrm>
                <a:off x="26474" y="-8316"/>
                <a:ext cx="138" cy="136"/>
              </a:xfrm>
              <a:custGeom>
                <a:avLst/>
                <a:gdLst>
                  <a:gd name="T0" fmla="*/ 14 w 52"/>
                  <a:gd name="T1" fmla="*/ 7 h 51"/>
                  <a:gd name="T2" fmla="*/ 8 w 52"/>
                  <a:gd name="T3" fmla="*/ 40 h 51"/>
                  <a:gd name="T4" fmla="*/ 27 w 52"/>
                  <a:gd name="T5" fmla="*/ 51 h 51"/>
                  <a:gd name="T6" fmla="*/ 41 w 52"/>
                  <a:gd name="T7" fmla="*/ 47 h 51"/>
                  <a:gd name="T8" fmla="*/ 51 w 52"/>
                  <a:gd name="T9" fmla="*/ 31 h 51"/>
                  <a:gd name="T10" fmla="*/ 47 w 52"/>
                  <a:gd name="T11" fmla="*/ 14 h 51"/>
                  <a:gd name="T12" fmla="*/ 14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4" y="7"/>
                    </a:moveTo>
                    <a:cubicBezTo>
                      <a:pt x="3" y="14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7"/>
                    </a:cubicBezTo>
                    <a:cubicBezTo>
                      <a:pt x="46" y="43"/>
                      <a:pt x="50" y="38"/>
                      <a:pt x="51" y="31"/>
                    </a:cubicBezTo>
                    <a:cubicBezTo>
                      <a:pt x="52" y="25"/>
                      <a:pt x="51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5" name="Freeform 7626"/>
              <p:cNvSpPr>
                <a:spLocks/>
              </p:cNvSpPr>
              <p:nvPr/>
            </p:nvSpPr>
            <p:spPr bwMode="auto">
              <a:xfrm>
                <a:off x="26575" y="-8182"/>
                <a:ext cx="130" cy="136"/>
              </a:xfrm>
              <a:custGeom>
                <a:avLst/>
                <a:gdLst>
                  <a:gd name="T0" fmla="*/ 11 w 49"/>
                  <a:gd name="T1" fmla="*/ 8 h 51"/>
                  <a:gd name="T2" fmla="*/ 1 w 49"/>
                  <a:gd name="T3" fmla="*/ 23 h 51"/>
                  <a:gd name="T4" fmla="*/ 5 w 49"/>
                  <a:gd name="T5" fmla="*/ 41 h 51"/>
                  <a:gd name="T6" fmla="*/ 24 w 49"/>
                  <a:gd name="T7" fmla="*/ 51 h 51"/>
                  <a:gd name="T8" fmla="*/ 38 w 49"/>
                  <a:gd name="T9" fmla="*/ 47 h 51"/>
                  <a:gd name="T10" fmla="*/ 48 w 49"/>
                  <a:gd name="T11" fmla="*/ 32 h 51"/>
                  <a:gd name="T12" fmla="*/ 44 w 49"/>
                  <a:gd name="T13" fmla="*/ 14 h 51"/>
                  <a:gd name="T14" fmla="*/ 11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1" y="8"/>
                    </a:moveTo>
                    <a:cubicBezTo>
                      <a:pt x="5" y="11"/>
                      <a:pt x="2" y="17"/>
                      <a:pt x="1" y="23"/>
                    </a:cubicBezTo>
                    <a:cubicBezTo>
                      <a:pt x="0" y="29"/>
                      <a:pt x="1" y="36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3"/>
                      <a:pt x="47" y="38"/>
                      <a:pt x="48" y="32"/>
                    </a:cubicBezTo>
                    <a:cubicBezTo>
                      <a:pt x="49" y="25"/>
                      <a:pt x="47" y="19"/>
                      <a:pt x="44" y="14"/>
                    </a:cubicBezTo>
                    <a:cubicBezTo>
                      <a:pt x="37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6" name="Freeform 7627"/>
              <p:cNvSpPr>
                <a:spLocks/>
              </p:cNvSpPr>
              <p:nvPr/>
            </p:nvSpPr>
            <p:spPr bwMode="auto">
              <a:xfrm>
                <a:off x="26668" y="-8049"/>
                <a:ext cx="139" cy="136"/>
              </a:xfrm>
              <a:custGeom>
                <a:avLst/>
                <a:gdLst>
                  <a:gd name="T0" fmla="*/ 11 w 52"/>
                  <a:gd name="T1" fmla="*/ 8 h 51"/>
                  <a:gd name="T2" fmla="*/ 1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9 w 52"/>
                  <a:gd name="T9" fmla="*/ 47 h 51"/>
                  <a:gd name="T10" fmla="*/ 44 w 52"/>
                  <a:gd name="T11" fmla="*/ 13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2"/>
                      <a:pt x="2" y="17"/>
                      <a:pt x="1" y="23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50"/>
                      <a:pt x="39" y="47"/>
                    </a:cubicBezTo>
                    <a:cubicBezTo>
                      <a:pt x="49" y="39"/>
                      <a:pt x="52" y="24"/>
                      <a:pt x="44" y="13"/>
                    </a:cubicBezTo>
                    <a:cubicBezTo>
                      <a:pt x="37" y="3"/>
                      <a:pt x="2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Freeform 7628"/>
              <p:cNvSpPr>
                <a:spLocks/>
              </p:cNvSpPr>
              <p:nvPr/>
            </p:nvSpPr>
            <p:spPr bwMode="auto">
              <a:xfrm>
                <a:off x="26759" y="-7916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41 w 52"/>
                  <a:gd name="T3" fmla="*/ 46 h 51"/>
                  <a:gd name="T4" fmla="*/ 51 w 52"/>
                  <a:gd name="T5" fmla="*/ 30 h 51"/>
                  <a:gd name="T6" fmla="*/ 46 w 52"/>
                  <a:gd name="T7" fmla="*/ 12 h 51"/>
                  <a:gd name="T8" fmla="*/ 13 w 52"/>
                  <a:gd name="T9" fmla="*/ 7 h 51"/>
                  <a:gd name="T10" fmla="*/ 8 w 52"/>
                  <a:gd name="T11" fmla="*/ 41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2"/>
                      <a:pt x="50" y="36"/>
                      <a:pt x="51" y="30"/>
                    </a:cubicBezTo>
                    <a:cubicBezTo>
                      <a:pt x="52" y="24"/>
                      <a:pt x="50" y="18"/>
                      <a:pt x="46" y="12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2" y="47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Freeform 7629"/>
              <p:cNvSpPr>
                <a:spLocks/>
              </p:cNvSpPr>
              <p:nvPr/>
            </p:nvSpPr>
            <p:spPr bwMode="auto">
              <a:xfrm>
                <a:off x="26857" y="-7785"/>
                <a:ext cx="144" cy="133"/>
              </a:xfrm>
              <a:custGeom>
                <a:avLst/>
                <a:gdLst>
                  <a:gd name="T0" fmla="*/ 42 w 54"/>
                  <a:gd name="T1" fmla="*/ 45 h 50"/>
                  <a:gd name="T2" fmla="*/ 46 w 54"/>
                  <a:gd name="T3" fmla="*/ 12 h 50"/>
                  <a:gd name="T4" fmla="*/ 13 w 54"/>
                  <a:gd name="T5" fmla="*/ 7 h 50"/>
                  <a:gd name="T6" fmla="*/ 8 w 54"/>
                  <a:gd name="T7" fmla="*/ 41 h 50"/>
                  <a:gd name="T8" fmla="*/ 27 w 54"/>
                  <a:gd name="T9" fmla="*/ 50 h 50"/>
                  <a:gd name="T10" fmla="*/ 42 w 54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45"/>
                    </a:moveTo>
                    <a:cubicBezTo>
                      <a:pt x="52" y="37"/>
                      <a:pt x="54" y="22"/>
                      <a:pt x="46" y="12"/>
                    </a:cubicBezTo>
                    <a:cubicBezTo>
                      <a:pt x="38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9" name="Freeform 7630"/>
              <p:cNvSpPr>
                <a:spLocks/>
              </p:cNvSpPr>
              <p:nvPr/>
            </p:nvSpPr>
            <p:spPr bwMode="auto">
              <a:xfrm>
                <a:off x="26959" y="-7657"/>
                <a:ext cx="136" cy="134"/>
              </a:xfrm>
              <a:custGeom>
                <a:avLst/>
                <a:gdLst>
                  <a:gd name="T0" fmla="*/ 42 w 51"/>
                  <a:gd name="T1" fmla="*/ 45 h 50"/>
                  <a:gd name="T2" fmla="*/ 51 w 51"/>
                  <a:gd name="T3" fmla="*/ 29 h 50"/>
                  <a:gd name="T4" fmla="*/ 46 w 51"/>
                  <a:gd name="T5" fmla="*/ 12 h 50"/>
                  <a:gd name="T6" fmla="*/ 12 w 51"/>
                  <a:gd name="T7" fmla="*/ 8 h 50"/>
                  <a:gd name="T8" fmla="*/ 8 w 51"/>
                  <a:gd name="T9" fmla="*/ 41 h 50"/>
                  <a:gd name="T10" fmla="*/ 27 w 51"/>
                  <a:gd name="T11" fmla="*/ 50 h 50"/>
                  <a:gd name="T12" fmla="*/ 42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5"/>
                    </a:moveTo>
                    <a:cubicBezTo>
                      <a:pt x="47" y="41"/>
                      <a:pt x="50" y="36"/>
                      <a:pt x="51" y="29"/>
                    </a:cubicBezTo>
                    <a:cubicBezTo>
                      <a:pt x="51" y="23"/>
                      <a:pt x="50" y="17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0" name="Freeform 7631"/>
              <p:cNvSpPr>
                <a:spLocks/>
              </p:cNvSpPr>
              <p:nvPr/>
            </p:nvSpPr>
            <p:spPr bwMode="auto">
              <a:xfrm>
                <a:off x="27063" y="-7529"/>
                <a:ext cx="141" cy="134"/>
              </a:xfrm>
              <a:custGeom>
                <a:avLst/>
                <a:gdLst>
                  <a:gd name="T0" fmla="*/ 42 w 53"/>
                  <a:gd name="T1" fmla="*/ 45 h 50"/>
                  <a:gd name="T2" fmla="*/ 45 w 53"/>
                  <a:gd name="T3" fmla="*/ 11 h 50"/>
                  <a:gd name="T4" fmla="*/ 11 w 53"/>
                  <a:gd name="T5" fmla="*/ 8 h 50"/>
                  <a:gd name="T6" fmla="*/ 8 w 53"/>
                  <a:gd name="T7" fmla="*/ 41 h 50"/>
                  <a:gd name="T8" fmla="*/ 27 w 53"/>
                  <a:gd name="T9" fmla="*/ 50 h 50"/>
                  <a:gd name="T10" fmla="*/ 42 w 53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2" y="45"/>
                    </a:moveTo>
                    <a:cubicBezTo>
                      <a:pt x="52" y="36"/>
                      <a:pt x="53" y="21"/>
                      <a:pt x="45" y="11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1"/>
                      <a:pt x="8" y="41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1" name="Freeform 7632"/>
              <p:cNvSpPr>
                <a:spLocks/>
              </p:cNvSpPr>
              <p:nvPr/>
            </p:nvSpPr>
            <p:spPr bwMode="auto">
              <a:xfrm>
                <a:off x="27172" y="-7403"/>
                <a:ext cx="131" cy="133"/>
              </a:xfrm>
              <a:custGeom>
                <a:avLst/>
                <a:gdLst>
                  <a:gd name="T0" fmla="*/ 40 w 49"/>
                  <a:gd name="T1" fmla="*/ 44 h 50"/>
                  <a:gd name="T2" fmla="*/ 49 w 49"/>
                  <a:gd name="T3" fmla="*/ 28 h 50"/>
                  <a:gd name="T4" fmla="*/ 43 w 49"/>
                  <a:gd name="T5" fmla="*/ 11 h 50"/>
                  <a:gd name="T6" fmla="*/ 9 w 49"/>
                  <a:gd name="T7" fmla="*/ 8 h 50"/>
                  <a:gd name="T8" fmla="*/ 1 w 49"/>
                  <a:gd name="T9" fmla="*/ 24 h 50"/>
                  <a:gd name="T10" fmla="*/ 6 w 49"/>
                  <a:gd name="T11" fmla="*/ 42 h 50"/>
                  <a:gd name="T12" fmla="*/ 25 w 49"/>
                  <a:gd name="T13" fmla="*/ 50 h 50"/>
                  <a:gd name="T14" fmla="*/ 40 w 49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4"/>
                    </a:moveTo>
                    <a:cubicBezTo>
                      <a:pt x="45" y="40"/>
                      <a:pt x="48" y="35"/>
                      <a:pt x="49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5" y="12"/>
                      <a:pt x="2" y="18"/>
                      <a:pt x="1" y="24"/>
                    </a:cubicBezTo>
                    <a:cubicBezTo>
                      <a:pt x="0" y="30"/>
                      <a:pt x="2" y="37"/>
                      <a:pt x="6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2" name="Freeform 7633"/>
              <p:cNvSpPr>
                <a:spLocks/>
              </p:cNvSpPr>
              <p:nvPr/>
            </p:nvSpPr>
            <p:spPr bwMode="auto">
              <a:xfrm>
                <a:off x="27279" y="-7281"/>
                <a:ext cx="136" cy="134"/>
              </a:xfrm>
              <a:custGeom>
                <a:avLst/>
                <a:gdLst>
                  <a:gd name="T0" fmla="*/ 43 w 51"/>
                  <a:gd name="T1" fmla="*/ 11 h 50"/>
                  <a:gd name="T2" fmla="*/ 9 w 51"/>
                  <a:gd name="T3" fmla="*/ 8 h 50"/>
                  <a:gd name="T4" fmla="*/ 1 w 51"/>
                  <a:gd name="T5" fmla="*/ 25 h 50"/>
                  <a:gd name="T6" fmla="*/ 7 w 51"/>
                  <a:gd name="T7" fmla="*/ 42 h 50"/>
                  <a:gd name="T8" fmla="*/ 25 w 51"/>
                  <a:gd name="T9" fmla="*/ 50 h 50"/>
                  <a:gd name="T10" fmla="*/ 40 w 51"/>
                  <a:gd name="T11" fmla="*/ 45 h 50"/>
                  <a:gd name="T12" fmla="*/ 43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11"/>
                    </a:moveTo>
                    <a:cubicBezTo>
                      <a:pt x="34" y="1"/>
                      <a:pt x="19" y="0"/>
                      <a:pt x="9" y="8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50" y="36"/>
                      <a:pt x="51" y="21"/>
                      <a:pt x="4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3" name="Freeform 7634"/>
              <p:cNvSpPr>
                <a:spLocks/>
              </p:cNvSpPr>
              <p:nvPr/>
            </p:nvSpPr>
            <p:spPr bwMode="auto">
              <a:xfrm>
                <a:off x="27388" y="-7158"/>
                <a:ext cx="128" cy="133"/>
              </a:xfrm>
              <a:custGeom>
                <a:avLst/>
                <a:gdLst>
                  <a:gd name="T0" fmla="*/ 42 w 48"/>
                  <a:gd name="T1" fmla="*/ 10 h 50"/>
                  <a:gd name="T2" fmla="*/ 8 w 48"/>
                  <a:gd name="T3" fmla="*/ 8 h 50"/>
                  <a:gd name="T4" fmla="*/ 0 w 48"/>
                  <a:gd name="T5" fmla="*/ 25 h 50"/>
                  <a:gd name="T6" fmla="*/ 6 w 48"/>
                  <a:gd name="T7" fmla="*/ 42 h 50"/>
                  <a:gd name="T8" fmla="*/ 24 w 48"/>
                  <a:gd name="T9" fmla="*/ 50 h 50"/>
                  <a:gd name="T10" fmla="*/ 40 w 48"/>
                  <a:gd name="T11" fmla="*/ 44 h 50"/>
                  <a:gd name="T12" fmla="*/ 48 w 48"/>
                  <a:gd name="T13" fmla="*/ 28 h 50"/>
                  <a:gd name="T14" fmla="*/ 42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2" y="10"/>
                    </a:moveTo>
                    <a:cubicBezTo>
                      <a:pt x="34" y="1"/>
                      <a:pt x="18" y="0"/>
                      <a:pt x="8" y="8"/>
                    </a:cubicBezTo>
                    <a:cubicBezTo>
                      <a:pt x="4" y="13"/>
                      <a:pt x="1" y="19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8" y="21"/>
                      <a:pt x="46" y="15"/>
                      <a:pt x="4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4" name="Freeform 7635"/>
              <p:cNvSpPr>
                <a:spLocks/>
              </p:cNvSpPr>
              <p:nvPr/>
            </p:nvSpPr>
            <p:spPr bwMode="auto">
              <a:xfrm>
                <a:off x="27492" y="-7038"/>
                <a:ext cx="141" cy="134"/>
              </a:xfrm>
              <a:custGeom>
                <a:avLst/>
                <a:gdLst>
                  <a:gd name="T0" fmla="*/ 44 w 53"/>
                  <a:gd name="T1" fmla="*/ 10 h 50"/>
                  <a:gd name="T2" fmla="*/ 10 w 53"/>
                  <a:gd name="T3" fmla="*/ 9 h 50"/>
                  <a:gd name="T4" fmla="*/ 9 w 53"/>
                  <a:gd name="T5" fmla="*/ 43 h 50"/>
                  <a:gd name="T6" fmla="*/ 27 w 53"/>
                  <a:gd name="T7" fmla="*/ 50 h 50"/>
                  <a:gd name="T8" fmla="*/ 43 w 53"/>
                  <a:gd name="T9" fmla="*/ 44 h 50"/>
                  <a:gd name="T10" fmla="*/ 44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0"/>
                    </a:moveTo>
                    <a:cubicBezTo>
                      <a:pt x="36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9" y="43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52" y="35"/>
                      <a:pt x="53" y="20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5" name="Freeform 7636"/>
              <p:cNvSpPr>
                <a:spLocks/>
              </p:cNvSpPr>
              <p:nvPr/>
            </p:nvSpPr>
            <p:spPr bwMode="auto">
              <a:xfrm>
                <a:off x="27604" y="-6918"/>
                <a:ext cx="141" cy="134"/>
              </a:xfrm>
              <a:custGeom>
                <a:avLst/>
                <a:gdLst>
                  <a:gd name="T0" fmla="*/ 44 w 53"/>
                  <a:gd name="T1" fmla="*/ 10 h 50"/>
                  <a:gd name="T2" fmla="*/ 10 w 53"/>
                  <a:gd name="T3" fmla="*/ 9 h 50"/>
                  <a:gd name="T4" fmla="*/ 9 w 53"/>
                  <a:gd name="T5" fmla="*/ 42 h 50"/>
                  <a:gd name="T6" fmla="*/ 26 w 53"/>
                  <a:gd name="T7" fmla="*/ 50 h 50"/>
                  <a:gd name="T8" fmla="*/ 43 w 53"/>
                  <a:gd name="T9" fmla="*/ 43 h 50"/>
                  <a:gd name="T10" fmla="*/ 44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10"/>
                    </a:moveTo>
                    <a:cubicBezTo>
                      <a:pt x="35" y="0"/>
                      <a:pt x="19" y="0"/>
                      <a:pt x="10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8" y="47"/>
                      <a:pt x="43" y="43"/>
                    </a:cubicBezTo>
                    <a:cubicBezTo>
                      <a:pt x="52" y="34"/>
                      <a:pt x="53" y="19"/>
                      <a:pt x="4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6" name="Freeform 7637"/>
              <p:cNvSpPr>
                <a:spLocks/>
              </p:cNvSpPr>
              <p:nvPr/>
            </p:nvSpPr>
            <p:spPr bwMode="auto">
              <a:xfrm>
                <a:off x="27724" y="-6800"/>
                <a:ext cx="133" cy="133"/>
              </a:xfrm>
              <a:custGeom>
                <a:avLst/>
                <a:gdLst>
                  <a:gd name="T0" fmla="*/ 41 w 50"/>
                  <a:gd name="T1" fmla="*/ 9 h 50"/>
                  <a:gd name="T2" fmla="*/ 7 w 50"/>
                  <a:gd name="T3" fmla="*/ 9 h 50"/>
                  <a:gd name="T4" fmla="*/ 0 w 50"/>
                  <a:gd name="T5" fmla="*/ 25 h 50"/>
                  <a:gd name="T6" fmla="*/ 7 w 50"/>
                  <a:gd name="T7" fmla="*/ 42 h 50"/>
                  <a:gd name="T8" fmla="*/ 24 w 50"/>
                  <a:gd name="T9" fmla="*/ 50 h 50"/>
                  <a:gd name="T10" fmla="*/ 41 w 50"/>
                  <a:gd name="T11" fmla="*/ 43 h 50"/>
                  <a:gd name="T12" fmla="*/ 41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9"/>
                    </a:move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4"/>
                      <a:pt x="50" y="19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7" name="Freeform 7638"/>
              <p:cNvSpPr>
                <a:spLocks/>
              </p:cNvSpPr>
              <p:nvPr/>
            </p:nvSpPr>
            <p:spPr bwMode="auto">
              <a:xfrm>
                <a:off x="27841" y="-6686"/>
                <a:ext cx="126" cy="134"/>
              </a:xfrm>
              <a:custGeom>
                <a:avLst/>
                <a:gdLst>
                  <a:gd name="T0" fmla="*/ 6 w 47"/>
                  <a:gd name="T1" fmla="*/ 9 h 50"/>
                  <a:gd name="T2" fmla="*/ 0 w 47"/>
                  <a:gd name="T3" fmla="*/ 26 h 50"/>
                  <a:gd name="T4" fmla="*/ 7 w 47"/>
                  <a:gd name="T5" fmla="*/ 43 h 50"/>
                  <a:gd name="T6" fmla="*/ 23 w 47"/>
                  <a:gd name="T7" fmla="*/ 50 h 50"/>
                  <a:gd name="T8" fmla="*/ 40 w 47"/>
                  <a:gd name="T9" fmla="*/ 43 h 50"/>
                  <a:gd name="T10" fmla="*/ 47 w 47"/>
                  <a:gd name="T11" fmla="*/ 26 h 50"/>
                  <a:gd name="T12" fmla="*/ 40 w 47"/>
                  <a:gd name="T13" fmla="*/ 9 h 50"/>
                  <a:gd name="T14" fmla="*/ 6 w 47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0">
                    <a:moveTo>
                      <a:pt x="6" y="9"/>
                    </a:move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3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8"/>
                      <a:pt x="47" y="32"/>
                      <a:pt x="47" y="26"/>
                    </a:cubicBezTo>
                    <a:cubicBezTo>
                      <a:pt x="47" y="20"/>
                      <a:pt x="45" y="14"/>
                      <a:pt x="40" y="9"/>
                    </a:cubicBezTo>
                    <a:cubicBezTo>
                      <a:pt x="31" y="0"/>
                      <a:pt x="15" y="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8" name="Freeform 7639"/>
              <p:cNvSpPr>
                <a:spLocks/>
              </p:cNvSpPr>
              <p:nvPr/>
            </p:nvSpPr>
            <p:spPr bwMode="auto">
              <a:xfrm>
                <a:off x="17398" y="-6029"/>
                <a:ext cx="136" cy="133"/>
              </a:xfrm>
              <a:custGeom>
                <a:avLst/>
                <a:gdLst>
                  <a:gd name="T0" fmla="*/ 42 w 51"/>
                  <a:gd name="T1" fmla="*/ 45 h 50"/>
                  <a:gd name="T2" fmla="*/ 50 w 51"/>
                  <a:gd name="T3" fmla="*/ 29 h 50"/>
                  <a:gd name="T4" fmla="*/ 45 w 51"/>
                  <a:gd name="T5" fmla="*/ 11 h 50"/>
                  <a:gd name="T6" fmla="*/ 12 w 51"/>
                  <a:gd name="T7" fmla="*/ 8 h 50"/>
                  <a:gd name="T8" fmla="*/ 8 w 51"/>
                  <a:gd name="T9" fmla="*/ 41 h 50"/>
                  <a:gd name="T10" fmla="*/ 27 w 51"/>
                  <a:gd name="T11" fmla="*/ 50 h 50"/>
                  <a:gd name="T12" fmla="*/ 42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5"/>
                    </a:move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7" y="1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9" name="Freeform 7640"/>
              <p:cNvSpPr>
                <a:spLocks/>
              </p:cNvSpPr>
              <p:nvPr/>
            </p:nvSpPr>
            <p:spPr bwMode="auto">
              <a:xfrm>
                <a:off x="17523" y="-6133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2 w 54"/>
                  <a:gd name="T3" fmla="*/ 44 h 50"/>
                  <a:gd name="T4" fmla="*/ 45 w 54"/>
                  <a:gd name="T5" fmla="*/ 11 h 50"/>
                  <a:gd name="T6" fmla="*/ 12 w 54"/>
                  <a:gd name="T7" fmla="*/ 8 h 50"/>
                  <a:gd name="T8" fmla="*/ 9 w 54"/>
                  <a:gd name="T9" fmla="*/ 41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3" y="50"/>
                      <a:pt x="38" y="48"/>
                      <a:pt x="42" y="44"/>
                    </a:cubicBezTo>
                    <a:cubicBezTo>
                      <a:pt x="52" y="36"/>
                      <a:pt x="54" y="21"/>
                      <a:pt x="45" y="11"/>
                    </a:cubicBezTo>
                    <a:cubicBezTo>
                      <a:pt x="37" y="1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1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0" name="Freeform 7641"/>
              <p:cNvSpPr>
                <a:spLocks/>
              </p:cNvSpPr>
              <p:nvPr/>
            </p:nvSpPr>
            <p:spPr bwMode="auto">
              <a:xfrm>
                <a:off x="17654" y="-6240"/>
                <a:ext cx="130" cy="133"/>
              </a:xfrm>
              <a:custGeom>
                <a:avLst/>
                <a:gdLst>
                  <a:gd name="T0" fmla="*/ 25 w 49"/>
                  <a:gd name="T1" fmla="*/ 50 h 50"/>
                  <a:gd name="T2" fmla="*/ 40 w 49"/>
                  <a:gd name="T3" fmla="*/ 44 h 50"/>
                  <a:gd name="T4" fmla="*/ 49 w 49"/>
                  <a:gd name="T5" fmla="*/ 28 h 50"/>
                  <a:gd name="T6" fmla="*/ 43 w 49"/>
                  <a:gd name="T7" fmla="*/ 11 h 50"/>
                  <a:gd name="T8" fmla="*/ 9 w 49"/>
                  <a:gd name="T9" fmla="*/ 8 h 50"/>
                  <a:gd name="T10" fmla="*/ 1 w 49"/>
                  <a:gd name="T11" fmla="*/ 24 h 50"/>
                  <a:gd name="T12" fmla="*/ 7 w 49"/>
                  <a:gd name="T13" fmla="*/ 42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9" y="28"/>
                    </a:cubicBezTo>
                    <a:cubicBezTo>
                      <a:pt x="49" y="22"/>
                      <a:pt x="47" y="15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Freeform 7642"/>
              <p:cNvSpPr>
                <a:spLocks/>
              </p:cNvSpPr>
              <p:nvPr/>
            </p:nvSpPr>
            <p:spPr bwMode="auto">
              <a:xfrm>
                <a:off x="17779" y="-6349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40 w 48"/>
                  <a:gd name="T3" fmla="*/ 45 h 51"/>
                  <a:gd name="T4" fmla="*/ 48 w 48"/>
                  <a:gd name="T5" fmla="*/ 28 h 51"/>
                  <a:gd name="T6" fmla="*/ 42 w 48"/>
                  <a:gd name="T7" fmla="*/ 11 h 51"/>
                  <a:gd name="T8" fmla="*/ 8 w 48"/>
                  <a:gd name="T9" fmla="*/ 9 h 51"/>
                  <a:gd name="T10" fmla="*/ 0 w 48"/>
                  <a:gd name="T11" fmla="*/ 25 h 51"/>
                  <a:gd name="T12" fmla="*/ 6 w 48"/>
                  <a:gd name="T13" fmla="*/ 42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0" y="51"/>
                      <a:pt x="35" y="48"/>
                      <a:pt x="40" y="45"/>
                    </a:cubicBezTo>
                    <a:cubicBezTo>
                      <a:pt x="44" y="40"/>
                      <a:pt x="47" y="34"/>
                      <a:pt x="48" y="28"/>
                    </a:cubicBezTo>
                    <a:cubicBezTo>
                      <a:pt x="48" y="22"/>
                      <a:pt x="46" y="16"/>
                      <a:pt x="42" y="11"/>
                    </a:cubicBezTo>
                    <a:cubicBezTo>
                      <a:pt x="33" y="1"/>
                      <a:pt x="18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8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2" name="Freeform 7643"/>
              <p:cNvSpPr>
                <a:spLocks/>
              </p:cNvSpPr>
              <p:nvPr/>
            </p:nvSpPr>
            <p:spPr bwMode="auto">
              <a:xfrm>
                <a:off x="17894" y="-6459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42 w 53"/>
                  <a:gd name="T3" fmla="*/ 44 h 50"/>
                  <a:gd name="T4" fmla="*/ 44 w 53"/>
                  <a:gd name="T5" fmla="*/ 10 h 50"/>
                  <a:gd name="T6" fmla="*/ 10 w 53"/>
                  <a:gd name="T7" fmla="*/ 9 h 50"/>
                  <a:gd name="T8" fmla="*/ 9 w 53"/>
                  <a:gd name="T9" fmla="*/ 4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5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3" name="Freeform 7644"/>
              <p:cNvSpPr>
                <a:spLocks/>
              </p:cNvSpPr>
              <p:nvPr/>
            </p:nvSpPr>
            <p:spPr bwMode="auto">
              <a:xfrm>
                <a:off x="18019" y="-6571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4 h 50"/>
                  <a:gd name="T4" fmla="*/ 48 w 48"/>
                  <a:gd name="T5" fmla="*/ 27 h 50"/>
                  <a:gd name="T6" fmla="*/ 42 w 48"/>
                  <a:gd name="T7" fmla="*/ 10 h 50"/>
                  <a:gd name="T8" fmla="*/ 8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4"/>
                    </a:cubicBez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7645"/>
              <p:cNvSpPr>
                <a:spLocks/>
              </p:cNvSpPr>
              <p:nvPr/>
            </p:nvSpPr>
            <p:spPr bwMode="auto">
              <a:xfrm>
                <a:off x="18136" y="-6683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2 w 48"/>
                  <a:gd name="T7" fmla="*/ 9 h 50"/>
                  <a:gd name="T8" fmla="*/ 8 w 48"/>
                  <a:gd name="T9" fmla="*/ 9 h 50"/>
                  <a:gd name="T10" fmla="*/ 1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1" y="19"/>
                      <a:pt x="1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7646"/>
              <p:cNvSpPr>
                <a:spLocks/>
              </p:cNvSpPr>
              <p:nvPr/>
            </p:nvSpPr>
            <p:spPr bwMode="auto">
              <a:xfrm>
                <a:off x="18253" y="-6798"/>
                <a:ext cx="134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" name="Freeform 7647"/>
              <p:cNvSpPr>
                <a:spLocks/>
              </p:cNvSpPr>
              <p:nvPr/>
            </p:nvSpPr>
            <p:spPr bwMode="auto">
              <a:xfrm>
                <a:off x="18368" y="-6915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7" name="Freeform 7648"/>
              <p:cNvSpPr>
                <a:spLocks/>
              </p:cNvSpPr>
              <p:nvPr/>
            </p:nvSpPr>
            <p:spPr bwMode="auto">
              <a:xfrm>
                <a:off x="18480" y="-7035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10 h 50"/>
                  <a:gd name="T10" fmla="*/ 0 w 48"/>
                  <a:gd name="T11" fmla="*/ 27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3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8" name="Freeform 7649"/>
              <p:cNvSpPr>
                <a:spLocks/>
              </p:cNvSpPr>
              <p:nvPr/>
            </p:nvSpPr>
            <p:spPr bwMode="auto">
              <a:xfrm>
                <a:off x="18592" y="-7155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0 w 50"/>
                  <a:gd name="T5" fmla="*/ 9 h 50"/>
                  <a:gd name="T6" fmla="*/ 6 w 50"/>
                  <a:gd name="T7" fmla="*/ 10 h 50"/>
                  <a:gd name="T8" fmla="*/ 0 w 50"/>
                  <a:gd name="T9" fmla="*/ 27 h 50"/>
                  <a:gd name="T10" fmla="*/ 8 w 50"/>
                  <a:gd name="T11" fmla="*/ 44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7" y="47"/>
                      <a:pt x="41" y="42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9" name="Freeform 7650"/>
              <p:cNvSpPr>
                <a:spLocks/>
              </p:cNvSpPr>
              <p:nvPr/>
            </p:nvSpPr>
            <p:spPr bwMode="auto">
              <a:xfrm>
                <a:off x="18699" y="-7278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2 w 51"/>
                  <a:gd name="T3" fmla="*/ 42 h 50"/>
                  <a:gd name="T4" fmla="*/ 40 w 51"/>
                  <a:gd name="T5" fmla="*/ 9 h 50"/>
                  <a:gd name="T6" fmla="*/ 7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9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Freeform 7651"/>
              <p:cNvSpPr>
                <a:spLocks/>
              </p:cNvSpPr>
              <p:nvPr/>
            </p:nvSpPr>
            <p:spPr bwMode="auto">
              <a:xfrm>
                <a:off x="18800" y="-7401"/>
                <a:ext cx="136" cy="134"/>
              </a:xfrm>
              <a:custGeom>
                <a:avLst/>
                <a:gdLst>
                  <a:gd name="T0" fmla="*/ 9 w 51"/>
                  <a:gd name="T1" fmla="*/ 10 h 50"/>
                  <a:gd name="T2" fmla="*/ 11 w 51"/>
                  <a:gd name="T3" fmla="*/ 44 h 50"/>
                  <a:gd name="T4" fmla="*/ 27 w 51"/>
                  <a:gd name="T5" fmla="*/ 50 h 50"/>
                  <a:gd name="T6" fmla="*/ 45 w 51"/>
                  <a:gd name="T7" fmla="*/ 42 h 50"/>
                  <a:gd name="T8" fmla="*/ 51 w 51"/>
                  <a:gd name="T9" fmla="*/ 24 h 50"/>
                  <a:gd name="T10" fmla="*/ 42 w 51"/>
                  <a:gd name="T11" fmla="*/ 8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20"/>
                      <a:pt x="1" y="35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1" name="Freeform 7652"/>
              <p:cNvSpPr>
                <a:spLocks/>
              </p:cNvSpPr>
              <p:nvPr/>
            </p:nvSpPr>
            <p:spPr bwMode="auto">
              <a:xfrm>
                <a:off x="18907" y="-7526"/>
                <a:ext cx="141" cy="133"/>
              </a:xfrm>
              <a:custGeom>
                <a:avLst/>
                <a:gdLst>
                  <a:gd name="T0" fmla="*/ 8 w 53"/>
                  <a:gd name="T1" fmla="*/ 11 h 50"/>
                  <a:gd name="T2" fmla="*/ 11 w 53"/>
                  <a:gd name="T3" fmla="*/ 44 h 50"/>
                  <a:gd name="T4" fmla="*/ 26 w 53"/>
                  <a:gd name="T5" fmla="*/ 50 h 50"/>
                  <a:gd name="T6" fmla="*/ 45 w 53"/>
                  <a:gd name="T7" fmla="*/ 41 h 50"/>
                  <a:gd name="T8" fmla="*/ 42 w 53"/>
                  <a:gd name="T9" fmla="*/ 8 h 50"/>
                  <a:gd name="T10" fmla="*/ 8 w 53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8" y="11"/>
                    </a:move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6" y="50"/>
                    </a:cubicBezTo>
                    <a:cubicBezTo>
                      <a:pt x="33" y="50"/>
                      <a:pt x="40" y="47"/>
                      <a:pt x="45" y="41"/>
                    </a:cubicBezTo>
                    <a:cubicBezTo>
                      <a:pt x="53" y="31"/>
                      <a:pt x="52" y="16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2" name="Freeform 7653"/>
              <p:cNvSpPr>
                <a:spLocks/>
              </p:cNvSpPr>
              <p:nvPr/>
            </p:nvSpPr>
            <p:spPr bwMode="auto">
              <a:xfrm>
                <a:off x="19016" y="-7654"/>
                <a:ext cx="136" cy="133"/>
              </a:xfrm>
              <a:custGeom>
                <a:avLst/>
                <a:gdLst>
                  <a:gd name="T0" fmla="*/ 0 w 51"/>
                  <a:gd name="T1" fmla="*/ 29 h 50"/>
                  <a:gd name="T2" fmla="*/ 9 w 51"/>
                  <a:gd name="T3" fmla="*/ 45 h 50"/>
                  <a:gd name="T4" fmla="*/ 24 w 51"/>
                  <a:gd name="T5" fmla="*/ 50 h 50"/>
                  <a:gd name="T6" fmla="*/ 43 w 51"/>
                  <a:gd name="T7" fmla="*/ 41 h 50"/>
                  <a:gd name="T8" fmla="*/ 39 w 51"/>
                  <a:gd name="T9" fmla="*/ 8 h 50"/>
                  <a:gd name="T10" fmla="*/ 6 w 51"/>
                  <a:gd name="T11" fmla="*/ 11 h 50"/>
                  <a:gd name="T12" fmla="*/ 0 w 51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0" y="29"/>
                    </a:move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51" y="31"/>
                      <a:pt x="49" y="16"/>
                      <a:pt x="39" y="8"/>
                    </a:cubicBezTo>
                    <a:cubicBezTo>
                      <a:pt x="29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3" name="Freeform 7654"/>
              <p:cNvSpPr>
                <a:spLocks/>
              </p:cNvSpPr>
              <p:nvPr/>
            </p:nvSpPr>
            <p:spPr bwMode="auto">
              <a:xfrm>
                <a:off x="19109" y="-7782"/>
                <a:ext cx="144" cy="133"/>
              </a:xfrm>
              <a:custGeom>
                <a:avLst/>
                <a:gdLst>
                  <a:gd name="T0" fmla="*/ 8 w 54"/>
                  <a:gd name="T1" fmla="*/ 11 h 50"/>
                  <a:gd name="T2" fmla="*/ 12 w 54"/>
                  <a:gd name="T3" fmla="*/ 45 h 50"/>
                  <a:gd name="T4" fmla="*/ 27 w 54"/>
                  <a:gd name="T5" fmla="*/ 50 h 50"/>
                  <a:gd name="T6" fmla="*/ 46 w 54"/>
                  <a:gd name="T7" fmla="*/ 41 h 50"/>
                  <a:gd name="T8" fmla="*/ 42 w 54"/>
                  <a:gd name="T9" fmla="*/ 7 h 50"/>
                  <a:gd name="T10" fmla="*/ 8 w 54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1"/>
                    </a:moveTo>
                    <a:cubicBezTo>
                      <a:pt x="0" y="22"/>
                      <a:pt x="2" y="37"/>
                      <a:pt x="12" y="45"/>
                    </a:cubicBezTo>
                    <a:cubicBezTo>
                      <a:pt x="17" y="48"/>
                      <a:pt x="22" y="50"/>
                      <a:pt x="27" y="50"/>
                    </a:cubicBezTo>
                    <a:cubicBezTo>
                      <a:pt x="35" y="50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2" y="7"/>
                    </a:cubicBezTo>
                    <a:cubicBezTo>
                      <a:pt x="32" y="0"/>
                      <a:pt x="16" y="1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4" name="Freeform 7655"/>
              <p:cNvSpPr>
                <a:spLocks/>
              </p:cNvSpPr>
              <p:nvPr/>
            </p:nvSpPr>
            <p:spPr bwMode="auto">
              <a:xfrm>
                <a:off x="19211" y="-7913"/>
                <a:ext cx="144" cy="133"/>
              </a:xfrm>
              <a:custGeom>
                <a:avLst/>
                <a:gdLst>
                  <a:gd name="T0" fmla="*/ 41 w 54"/>
                  <a:gd name="T1" fmla="*/ 7 h 50"/>
                  <a:gd name="T2" fmla="*/ 8 w 54"/>
                  <a:gd name="T3" fmla="*/ 12 h 50"/>
                  <a:gd name="T4" fmla="*/ 12 w 54"/>
                  <a:gd name="T5" fmla="*/ 45 h 50"/>
                  <a:gd name="T6" fmla="*/ 27 w 54"/>
                  <a:gd name="T7" fmla="*/ 50 h 50"/>
                  <a:gd name="T8" fmla="*/ 46 w 54"/>
                  <a:gd name="T9" fmla="*/ 41 h 50"/>
                  <a:gd name="T10" fmla="*/ 41 w 54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1" y="7"/>
                    </a:moveTo>
                    <a:cubicBezTo>
                      <a:pt x="31" y="0"/>
                      <a:pt x="15" y="2"/>
                      <a:pt x="8" y="12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9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ubicBezTo>
                      <a:pt x="54" y="30"/>
                      <a:pt x="52" y="15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Freeform 7656"/>
              <p:cNvSpPr>
                <a:spLocks/>
              </p:cNvSpPr>
              <p:nvPr/>
            </p:nvSpPr>
            <p:spPr bwMode="auto">
              <a:xfrm>
                <a:off x="19589" y="-8449"/>
                <a:ext cx="144" cy="133"/>
              </a:xfrm>
              <a:custGeom>
                <a:avLst/>
                <a:gdLst>
                  <a:gd name="T0" fmla="*/ 40 w 54"/>
                  <a:gd name="T1" fmla="*/ 7 h 50"/>
                  <a:gd name="T2" fmla="*/ 7 w 54"/>
                  <a:gd name="T3" fmla="*/ 13 h 50"/>
                  <a:gd name="T4" fmla="*/ 14 w 54"/>
                  <a:gd name="T5" fmla="*/ 46 h 50"/>
                  <a:gd name="T6" fmla="*/ 27 w 54"/>
                  <a:gd name="T7" fmla="*/ 50 h 50"/>
                  <a:gd name="T8" fmla="*/ 47 w 54"/>
                  <a:gd name="T9" fmla="*/ 40 h 50"/>
                  <a:gd name="T10" fmla="*/ 40 w 54"/>
                  <a:gd name="T11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0" y="7"/>
                    </a:moveTo>
                    <a:cubicBezTo>
                      <a:pt x="30" y="0"/>
                      <a:pt x="14" y="3"/>
                      <a:pt x="7" y="13"/>
                    </a:cubicBezTo>
                    <a:cubicBezTo>
                      <a:pt x="0" y="24"/>
                      <a:pt x="3" y="39"/>
                      <a:pt x="14" y="46"/>
                    </a:cubicBezTo>
                    <a:cubicBezTo>
                      <a:pt x="18" y="49"/>
                      <a:pt x="22" y="50"/>
                      <a:pt x="27" y="50"/>
                    </a:cubicBezTo>
                    <a:cubicBezTo>
                      <a:pt x="35" y="50"/>
                      <a:pt x="42" y="46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Freeform 7657"/>
              <p:cNvSpPr>
                <a:spLocks/>
              </p:cNvSpPr>
              <p:nvPr/>
            </p:nvSpPr>
            <p:spPr bwMode="auto">
              <a:xfrm>
                <a:off x="19765" y="-8727"/>
                <a:ext cx="147" cy="136"/>
              </a:xfrm>
              <a:custGeom>
                <a:avLst/>
                <a:gdLst>
                  <a:gd name="T0" fmla="*/ 7 w 55"/>
                  <a:gd name="T1" fmla="*/ 14 h 51"/>
                  <a:gd name="T2" fmla="*/ 15 w 55"/>
                  <a:gd name="T3" fmla="*/ 47 h 51"/>
                  <a:gd name="T4" fmla="*/ 27 w 55"/>
                  <a:gd name="T5" fmla="*/ 51 h 51"/>
                  <a:gd name="T6" fmla="*/ 48 w 55"/>
                  <a:gd name="T7" fmla="*/ 39 h 51"/>
                  <a:gd name="T8" fmla="*/ 40 w 55"/>
                  <a:gd name="T9" fmla="*/ 6 h 51"/>
                  <a:gd name="T10" fmla="*/ 7 w 55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4"/>
                    </a:moveTo>
                    <a:cubicBezTo>
                      <a:pt x="0" y="25"/>
                      <a:pt x="4" y="40"/>
                      <a:pt x="15" y="47"/>
                    </a:cubicBezTo>
                    <a:cubicBezTo>
                      <a:pt x="19" y="49"/>
                      <a:pt x="23" y="51"/>
                      <a:pt x="27" y="51"/>
                    </a:cubicBezTo>
                    <a:cubicBezTo>
                      <a:pt x="36" y="51"/>
                      <a:pt x="43" y="46"/>
                      <a:pt x="48" y="39"/>
                    </a:cubicBezTo>
                    <a:cubicBezTo>
                      <a:pt x="55" y="28"/>
                      <a:pt x="51" y="13"/>
                      <a:pt x="40" y="6"/>
                    </a:cubicBezTo>
                    <a:cubicBezTo>
                      <a:pt x="29" y="0"/>
                      <a:pt x="14" y="3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Freeform 7658"/>
              <p:cNvSpPr>
                <a:spLocks/>
              </p:cNvSpPr>
              <p:nvPr/>
            </p:nvSpPr>
            <p:spPr bwMode="auto">
              <a:xfrm>
                <a:off x="19851" y="-8868"/>
                <a:ext cx="138" cy="136"/>
              </a:xfrm>
              <a:custGeom>
                <a:avLst/>
                <a:gdLst>
                  <a:gd name="T0" fmla="*/ 40 w 52"/>
                  <a:gd name="T1" fmla="*/ 7 h 51"/>
                  <a:gd name="T2" fmla="*/ 7 w 52"/>
                  <a:gd name="T3" fmla="*/ 15 h 51"/>
                  <a:gd name="T4" fmla="*/ 15 w 52"/>
                  <a:gd name="T5" fmla="*/ 47 h 51"/>
                  <a:gd name="T6" fmla="*/ 28 w 52"/>
                  <a:gd name="T7" fmla="*/ 51 h 51"/>
                  <a:gd name="T8" fmla="*/ 48 w 52"/>
                  <a:gd name="T9" fmla="*/ 39 h 51"/>
                  <a:gd name="T10" fmla="*/ 51 w 52"/>
                  <a:gd name="T11" fmla="*/ 21 h 51"/>
                  <a:gd name="T12" fmla="*/ 40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0" y="7"/>
                    </a:move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0"/>
                      <a:pt x="15" y="47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ubicBezTo>
                      <a:pt x="51" y="34"/>
                      <a:pt x="52" y="27"/>
                      <a:pt x="51" y="21"/>
                    </a:cubicBezTo>
                    <a:cubicBezTo>
                      <a:pt x="49" y="15"/>
                      <a:pt x="45" y="10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8" name="Freeform 7659"/>
              <p:cNvSpPr>
                <a:spLocks/>
              </p:cNvSpPr>
              <p:nvPr/>
            </p:nvSpPr>
            <p:spPr bwMode="auto">
              <a:xfrm>
                <a:off x="19941" y="-9010"/>
                <a:ext cx="134" cy="136"/>
              </a:xfrm>
              <a:custGeom>
                <a:avLst/>
                <a:gdLst>
                  <a:gd name="T0" fmla="*/ 37 w 50"/>
                  <a:gd name="T1" fmla="*/ 6 h 51"/>
                  <a:gd name="T2" fmla="*/ 4 w 50"/>
                  <a:gd name="T3" fmla="*/ 15 h 51"/>
                  <a:gd name="T4" fmla="*/ 2 w 50"/>
                  <a:gd name="T5" fmla="*/ 33 h 51"/>
                  <a:gd name="T6" fmla="*/ 13 w 50"/>
                  <a:gd name="T7" fmla="*/ 47 h 51"/>
                  <a:gd name="T8" fmla="*/ 25 w 50"/>
                  <a:gd name="T9" fmla="*/ 51 h 51"/>
                  <a:gd name="T10" fmla="*/ 46 w 50"/>
                  <a:gd name="T11" fmla="*/ 39 h 51"/>
                  <a:gd name="T12" fmla="*/ 48 w 50"/>
                  <a:gd name="T13" fmla="*/ 21 h 51"/>
                  <a:gd name="T14" fmla="*/ 37 w 50"/>
                  <a:gd name="T1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7" y="6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4" y="39"/>
                      <a:pt x="7" y="44"/>
                      <a:pt x="13" y="47"/>
                    </a:cubicBezTo>
                    <a:cubicBezTo>
                      <a:pt x="17" y="49"/>
                      <a:pt x="21" y="51"/>
                      <a:pt x="25" y="51"/>
                    </a:cubicBezTo>
                    <a:cubicBezTo>
                      <a:pt x="33" y="51"/>
                      <a:pt x="41" y="46"/>
                      <a:pt x="46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6" y="15"/>
                      <a:pt x="43" y="9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Freeform 7660"/>
              <p:cNvSpPr>
                <a:spLocks/>
              </p:cNvSpPr>
              <p:nvPr/>
            </p:nvSpPr>
            <p:spPr bwMode="auto">
              <a:xfrm>
                <a:off x="24623" y="-16534"/>
                <a:ext cx="136" cy="133"/>
              </a:xfrm>
              <a:custGeom>
                <a:avLst/>
                <a:gdLst>
                  <a:gd name="T0" fmla="*/ 20 w 51"/>
                  <a:gd name="T1" fmla="*/ 49 h 50"/>
                  <a:gd name="T2" fmla="*/ 25 w 51"/>
                  <a:gd name="T3" fmla="*/ 50 h 50"/>
                  <a:gd name="T4" fmla="*/ 48 w 51"/>
                  <a:gd name="T5" fmla="*/ 30 h 50"/>
                  <a:gd name="T6" fmla="*/ 29 w 51"/>
                  <a:gd name="T7" fmla="*/ 2 h 50"/>
                  <a:gd name="T8" fmla="*/ 1 w 51"/>
                  <a:gd name="T9" fmla="*/ 21 h 50"/>
                  <a:gd name="T10" fmla="*/ 5 w 51"/>
                  <a:gd name="T11" fmla="*/ 39 h 50"/>
                  <a:gd name="T12" fmla="*/ 20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49"/>
                    </a:moveTo>
                    <a:cubicBezTo>
                      <a:pt x="22" y="49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0"/>
                    </a:cubicBezTo>
                    <a:cubicBezTo>
                      <a:pt x="51" y="18"/>
                      <a:pt x="42" y="5"/>
                      <a:pt x="29" y="2"/>
                    </a:cubicBezTo>
                    <a:cubicBezTo>
                      <a:pt x="16" y="0"/>
                      <a:pt x="4" y="8"/>
                      <a:pt x="1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8" y="44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0" name="Freeform 7661"/>
              <p:cNvSpPr>
                <a:spLocks/>
              </p:cNvSpPr>
              <p:nvPr/>
            </p:nvSpPr>
            <p:spPr bwMode="auto">
              <a:xfrm>
                <a:off x="24591" y="-16366"/>
                <a:ext cx="136" cy="131"/>
              </a:xfrm>
              <a:custGeom>
                <a:avLst/>
                <a:gdLst>
                  <a:gd name="T0" fmla="*/ 21 w 51"/>
                  <a:gd name="T1" fmla="*/ 49 h 49"/>
                  <a:gd name="T2" fmla="*/ 25 w 51"/>
                  <a:gd name="T3" fmla="*/ 49 h 49"/>
                  <a:gd name="T4" fmla="*/ 49 w 51"/>
                  <a:gd name="T5" fmla="*/ 30 h 49"/>
                  <a:gd name="T6" fmla="*/ 29 w 51"/>
                  <a:gd name="T7" fmla="*/ 2 h 49"/>
                  <a:gd name="T8" fmla="*/ 2 w 51"/>
                  <a:gd name="T9" fmla="*/ 21 h 49"/>
                  <a:gd name="T10" fmla="*/ 5 w 51"/>
                  <a:gd name="T11" fmla="*/ 39 h 49"/>
                  <a:gd name="T12" fmla="*/ 21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1" y="49"/>
                    </a:moveTo>
                    <a:cubicBezTo>
                      <a:pt x="22" y="49"/>
                      <a:pt x="24" y="49"/>
                      <a:pt x="25" y="49"/>
                    </a:cubicBezTo>
                    <a:cubicBezTo>
                      <a:pt x="37" y="49"/>
                      <a:pt x="46" y="41"/>
                      <a:pt x="49" y="30"/>
                    </a:cubicBezTo>
                    <a:cubicBezTo>
                      <a:pt x="51" y="17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1"/>
                    </a:cubicBezTo>
                    <a:cubicBezTo>
                      <a:pt x="0" y="28"/>
                      <a:pt x="2" y="34"/>
                      <a:pt x="5" y="39"/>
                    </a:cubicBezTo>
                    <a:cubicBezTo>
                      <a:pt x="9" y="44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1" name="Freeform 7662"/>
              <p:cNvSpPr>
                <a:spLocks/>
              </p:cNvSpPr>
              <p:nvPr/>
            </p:nvSpPr>
            <p:spPr bwMode="auto">
              <a:xfrm>
                <a:off x="24535" y="-16027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5" y="49"/>
                      <a:pt x="26" y="49"/>
                    </a:cubicBezTo>
                    <a:cubicBezTo>
                      <a:pt x="37" y="49"/>
                      <a:pt x="48" y="40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2" name="Freeform 7663"/>
              <p:cNvSpPr>
                <a:spLocks/>
              </p:cNvSpPr>
              <p:nvPr/>
            </p:nvSpPr>
            <p:spPr bwMode="auto">
              <a:xfrm>
                <a:off x="24517" y="-15856"/>
                <a:ext cx="130" cy="131"/>
              </a:xfrm>
              <a:custGeom>
                <a:avLst/>
                <a:gdLst>
                  <a:gd name="T0" fmla="*/ 27 w 49"/>
                  <a:gd name="T1" fmla="*/ 1 h 49"/>
                  <a:gd name="T2" fmla="*/ 0 w 49"/>
                  <a:gd name="T3" fmla="*/ 22 h 49"/>
                  <a:gd name="T4" fmla="*/ 5 w 49"/>
                  <a:gd name="T5" fmla="*/ 39 h 49"/>
                  <a:gd name="T6" fmla="*/ 21 w 49"/>
                  <a:gd name="T7" fmla="*/ 49 h 49"/>
                  <a:gd name="T8" fmla="*/ 24 w 49"/>
                  <a:gd name="T9" fmla="*/ 49 h 49"/>
                  <a:gd name="T10" fmla="*/ 48 w 49"/>
                  <a:gd name="T11" fmla="*/ 28 h 49"/>
                  <a:gd name="T12" fmla="*/ 27 w 49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4" y="0"/>
                      <a:pt x="2" y="9"/>
                      <a:pt x="0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0"/>
                      <a:pt x="48" y="28"/>
                    </a:cubicBezTo>
                    <a:cubicBezTo>
                      <a:pt x="49" y="15"/>
                      <a:pt x="4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Freeform 7664"/>
              <p:cNvSpPr>
                <a:spLocks/>
              </p:cNvSpPr>
              <p:nvPr/>
            </p:nvSpPr>
            <p:spPr bwMode="auto">
              <a:xfrm>
                <a:off x="24495" y="-15685"/>
                <a:ext cx="131" cy="130"/>
              </a:xfrm>
              <a:custGeom>
                <a:avLst/>
                <a:gdLst>
                  <a:gd name="T0" fmla="*/ 1 w 49"/>
                  <a:gd name="T1" fmla="*/ 22 h 49"/>
                  <a:gd name="T2" fmla="*/ 6 w 49"/>
                  <a:gd name="T3" fmla="*/ 40 h 49"/>
                  <a:gd name="T4" fmla="*/ 21 w 49"/>
                  <a:gd name="T5" fmla="*/ 49 h 49"/>
                  <a:gd name="T6" fmla="*/ 24 w 49"/>
                  <a:gd name="T7" fmla="*/ 49 h 49"/>
                  <a:gd name="T8" fmla="*/ 48 w 49"/>
                  <a:gd name="T9" fmla="*/ 28 h 49"/>
                  <a:gd name="T10" fmla="*/ 43 w 49"/>
                  <a:gd name="T11" fmla="*/ 10 h 49"/>
                  <a:gd name="T12" fmla="*/ 27 w 49"/>
                  <a:gd name="T13" fmla="*/ 1 h 49"/>
                  <a:gd name="T14" fmla="*/ 1 w 49"/>
                  <a:gd name="T1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1" y="22"/>
                    </a:move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Freeform 7665"/>
              <p:cNvSpPr>
                <a:spLocks/>
              </p:cNvSpPr>
              <p:nvPr/>
            </p:nvSpPr>
            <p:spPr bwMode="auto">
              <a:xfrm>
                <a:off x="24474" y="-15515"/>
                <a:ext cx="136" cy="131"/>
              </a:xfrm>
              <a:custGeom>
                <a:avLst/>
                <a:gdLst>
                  <a:gd name="T0" fmla="*/ 2 w 51"/>
                  <a:gd name="T1" fmla="*/ 23 h 49"/>
                  <a:gd name="T2" fmla="*/ 23 w 51"/>
                  <a:gd name="T3" fmla="*/ 49 h 49"/>
                  <a:gd name="T4" fmla="*/ 26 w 51"/>
                  <a:gd name="T5" fmla="*/ 49 h 49"/>
                  <a:gd name="T6" fmla="*/ 49 w 51"/>
                  <a:gd name="T7" fmla="*/ 28 h 49"/>
                  <a:gd name="T8" fmla="*/ 28 w 51"/>
                  <a:gd name="T9" fmla="*/ 2 h 49"/>
                  <a:gd name="T10" fmla="*/ 2 w 51"/>
                  <a:gd name="T1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" y="23"/>
                    </a:move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Freeform 7666"/>
              <p:cNvSpPr>
                <a:spLocks/>
              </p:cNvSpPr>
              <p:nvPr/>
            </p:nvSpPr>
            <p:spPr bwMode="auto">
              <a:xfrm>
                <a:off x="24461" y="-15341"/>
                <a:ext cx="133" cy="130"/>
              </a:xfrm>
              <a:custGeom>
                <a:avLst/>
                <a:gdLst>
                  <a:gd name="T0" fmla="*/ 6 w 50"/>
                  <a:gd name="T1" fmla="*/ 41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7 h 49"/>
                  <a:gd name="T8" fmla="*/ 27 w 50"/>
                  <a:gd name="T9" fmla="*/ 1 h 49"/>
                  <a:gd name="T10" fmla="*/ 1 w 50"/>
                  <a:gd name="T11" fmla="*/ 23 h 49"/>
                  <a:gd name="T12" fmla="*/ 6 w 50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6" y="41"/>
                    </a:moveTo>
                    <a:cubicBezTo>
                      <a:pt x="11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9" y="27"/>
                    </a:cubicBezTo>
                    <a:cubicBezTo>
                      <a:pt x="50" y="14"/>
                      <a:pt x="40" y="3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Freeform 7667"/>
              <p:cNvSpPr>
                <a:spLocks/>
              </p:cNvSpPr>
              <p:nvPr/>
            </p:nvSpPr>
            <p:spPr bwMode="auto">
              <a:xfrm>
                <a:off x="24447" y="-15168"/>
                <a:ext cx="131" cy="131"/>
              </a:xfrm>
              <a:custGeom>
                <a:avLst/>
                <a:gdLst>
                  <a:gd name="T0" fmla="*/ 23 w 49"/>
                  <a:gd name="T1" fmla="*/ 49 h 49"/>
                  <a:gd name="T2" fmla="*/ 25 w 49"/>
                  <a:gd name="T3" fmla="*/ 49 h 49"/>
                  <a:gd name="T4" fmla="*/ 49 w 49"/>
                  <a:gd name="T5" fmla="*/ 27 h 49"/>
                  <a:gd name="T6" fmla="*/ 43 w 49"/>
                  <a:gd name="T7" fmla="*/ 9 h 49"/>
                  <a:gd name="T8" fmla="*/ 27 w 49"/>
                  <a:gd name="T9" fmla="*/ 1 h 49"/>
                  <a:gd name="T10" fmla="*/ 1 w 49"/>
                  <a:gd name="T11" fmla="*/ 23 h 49"/>
                  <a:gd name="T12" fmla="*/ 23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7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7" name="Freeform 7668"/>
              <p:cNvSpPr>
                <a:spLocks/>
              </p:cNvSpPr>
              <p:nvPr/>
            </p:nvSpPr>
            <p:spPr bwMode="auto">
              <a:xfrm>
                <a:off x="24439" y="-14992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6 h 48"/>
                  <a:gd name="T8" fmla="*/ 42 w 48"/>
                  <a:gd name="T9" fmla="*/ 8 h 48"/>
                  <a:gd name="T10" fmla="*/ 26 w 48"/>
                  <a:gd name="T11" fmla="*/ 0 h 48"/>
                  <a:gd name="T12" fmla="*/ 24 w 48"/>
                  <a:gd name="T13" fmla="*/ 0 h 48"/>
                  <a:gd name="T14" fmla="*/ 0 w 48"/>
                  <a:gd name="T15" fmla="*/ 23 h 48"/>
                  <a:gd name="T16" fmla="*/ 6 w 48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4"/>
                      <a:pt x="32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8" name="Freeform 7669"/>
              <p:cNvSpPr>
                <a:spLocks/>
              </p:cNvSpPr>
              <p:nvPr/>
            </p:nvSpPr>
            <p:spPr bwMode="auto">
              <a:xfrm>
                <a:off x="24431" y="-14816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4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25 w 49"/>
                  <a:gd name="T9" fmla="*/ 0 h 48"/>
                  <a:gd name="T10" fmla="*/ 1 w 49"/>
                  <a:gd name="T11" fmla="*/ 23 h 48"/>
                  <a:gd name="T12" fmla="*/ 7 w 49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7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9" name="Freeform 7670"/>
              <p:cNvSpPr>
                <a:spLocks/>
              </p:cNvSpPr>
              <p:nvPr/>
            </p:nvSpPr>
            <p:spPr bwMode="auto">
              <a:xfrm>
                <a:off x="24429" y="-14640"/>
                <a:ext cx="127" cy="126"/>
              </a:xfrm>
              <a:custGeom>
                <a:avLst/>
                <a:gdLst>
                  <a:gd name="T0" fmla="*/ 7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24 w 48"/>
                  <a:gd name="T9" fmla="*/ 0 h 47"/>
                  <a:gd name="T10" fmla="*/ 0 w 48"/>
                  <a:gd name="T11" fmla="*/ 23 h 47"/>
                  <a:gd name="T12" fmla="*/ 7 w 48"/>
                  <a:gd name="T13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7" y="40"/>
                    </a:move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0" name="Freeform 7671"/>
              <p:cNvSpPr>
                <a:spLocks/>
              </p:cNvSpPr>
              <p:nvPr/>
            </p:nvSpPr>
            <p:spPr bwMode="auto">
              <a:xfrm>
                <a:off x="24426" y="-14463"/>
                <a:ext cx="128" cy="125"/>
              </a:xfrm>
              <a:custGeom>
                <a:avLst/>
                <a:gdLst>
                  <a:gd name="T0" fmla="*/ 7 w 48"/>
                  <a:gd name="T1" fmla="*/ 40 h 47"/>
                  <a:gd name="T2" fmla="*/ 24 w 48"/>
                  <a:gd name="T3" fmla="*/ 47 h 47"/>
                  <a:gd name="T4" fmla="*/ 24 w 48"/>
                  <a:gd name="T5" fmla="*/ 47 h 47"/>
                  <a:gd name="T6" fmla="*/ 48 w 48"/>
                  <a:gd name="T7" fmla="*/ 24 h 47"/>
                  <a:gd name="T8" fmla="*/ 24 w 48"/>
                  <a:gd name="T9" fmla="*/ 0 h 47"/>
                  <a:gd name="T10" fmla="*/ 0 w 48"/>
                  <a:gd name="T11" fmla="*/ 23 h 47"/>
                  <a:gd name="T12" fmla="*/ 7 w 48"/>
                  <a:gd name="T13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7" y="40"/>
                    </a:moveTo>
                    <a:cubicBezTo>
                      <a:pt x="12" y="45"/>
                      <a:pt x="18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3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1" name="Freeform 7672"/>
              <p:cNvSpPr>
                <a:spLocks/>
              </p:cNvSpPr>
              <p:nvPr/>
            </p:nvSpPr>
            <p:spPr bwMode="auto">
              <a:xfrm>
                <a:off x="24429" y="-14287"/>
                <a:ext cx="125" cy="128"/>
              </a:xfrm>
              <a:custGeom>
                <a:avLst/>
                <a:gdLst>
                  <a:gd name="T0" fmla="*/ 24 w 47"/>
                  <a:gd name="T1" fmla="*/ 48 h 48"/>
                  <a:gd name="T2" fmla="*/ 47 w 47"/>
                  <a:gd name="T3" fmla="*/ 24 h 48"/>
                  <a:gd name="T4" fmla="*/ 23 w 47"/>
                  <a:gd name="T5" fmla="*/ 0 h 48"/>
                  <a:gd name="T6" fmla="*/ 0 w 47"/>
                  <a:gd name="T7" fmla="*/ 24 h 48"/>
                  <a:gd name="T8" fmla="*/ 23 w 47"/>
                  <a:gd name="T9" fmla="*/ 48 h 48"/>
                  <a:gd name="T10" fmla="*/ 24 w 47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Freeform 7673"/>
              <p:cNvSpPr>
                <a:spLocks/>
              </p:cNvSpPr>
              <p:nvPr/>
            </p:nvSpPr>
            <p:spPr bwMode="auto">
              <a:xfrm>
                <a:off x="24431" y="-1411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7 w 48"/>
                  <a:gd name="T11" fmla="*/ 7 h 48"/>
                  <a:gd name="T12" fmla="*/ 0 w 48"/>
                  <a:gd name="T13" fmla="*/ 24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3" name="Freeform 7674"/>
              <p:cNvSpPr>
                <a:spLocks/>
              </p:cNvSpPr>
              <p:nvPr/>
            </p:nvSpPr>
            <p:spPr bwMode="auto">
              <a:xfrm>
                <a:off x="24437" y="-13935"/>
                <a:ext cx="127" cy="125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2 w 48"/>
                  <a:gd name="T5" fmla="*/ 40 h 47"/>
                  <a:gd name="T6" fmla="*/ 48 w 48"/>
                  <a:gd name="T7" fmla="*/ 22 h 47"/>
                  <a:gd name="T8" fmla="*/ 23 w 48"/>
                  <a:gd name="T9" fmla="*/ 0 h 47"/>
                  <a:gd name="T10" fmla="*/ 23 w 48"/>
                  <a:gd name="T11" fmla="*/ 0 h 47"/>
                  <a:gd name="T12" fmla="*/ 0 w 48"/>
                  <a:gd name="T13" fmla="*/ 24 h 47"/>
                  <a:gd name="T14" fmla="*/ 24 w 48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4"/>
                      <a:pt x="42" y="40"/>
                    </a:cubicBezTo>
                    <a:cubicBezTo>
                      <a:pt x="46" y="35"/>
                      <a:pt x="48" y="29"/>
                      <a:pt x="48" y="22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4" name="Freeform 7675"/>
              <p:cNvSpPr>
                <a:spLocks/>
              </p:cNvSpPr>
              <p:nvPr/>
            </p:nvSpPr>
            <p:spPr bwMode="auto">
              <a:xfrm>
                <a:off x="24445" y="-13762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8 w 49"/>
                  <a:gd name="T11" fmla="*/ 23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5" name="Freeform 7676"/>
              <p:cNvSpPr>
                <a:spLocks/>
              </p:cNvSpPr>
              <p:nvPr/>
            </p:nvSpPr>
            <p:spPr bwMode="auto">
              <a:xfrm>
                <a:off x="24455" y="-13591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3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8" y="10"/>
                      <a:pt x="37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Freeform 7677"/>
              <p:cNvSpPr>
                <a:spLocks/>
              </p:cNvSpPr>
              <p:nvPr/>
            </p:nvSpPr>
            <p:spPr bwMode="auto">
              <a:xfrm>
                <a:off x="24471" y="-13417"/>
                <a:ext cx="131" cy="130"/>
              </a:xfrm>
              <a:custGeom>
                <a:avLst/>
                <a:gdLst>
                  <a:gd name="T0" fmla="*/ 6 w 49"/>
                  <a:gd name="T1" fmla="*/ 9 h 49"/>
                  <a:gd name="T2" fmla="*/ 1 w 49"/>
                  <a:gd name="T3" fmla="*/ 27 h 49"/>
                  <a:gd name="T4" fmla="*/ 24 w 49"/>
                  <a:gd name="T5" fmla="*/ 49 h 49"/>
                  <a:gd name="T6" fmla="*/ 26 w 49"/>
                  <a:gd name="T7" fmla="*/ 49 h 49"/>
                  <a:gd name="T8" fmla="*/ 48 w 49"/>
                  <a:gd name="T9" fmla="*/ 23 h 49"/>
                  <a:gd name="T10" fmla="*/ 22 w 49"/>
                  <a:gd name="T11" fmla="*/ 1 h 49"/>
                  <a:gd name="T12" fmla="*/ 6 w 49"/>
                  <a:gd name="T13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9"/>
                    </a:moveTo>
                    <a:cubicBezTo>
                      <a:pt x="2" y="14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2"/>
                      <a:pt x="10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Freeform 7678"/>
              <p:cNvSpPr>
                <a:spLocks/>
              </p:cNvSpPr>
              <p:nvPr/>
            </p:nvSpPr>
            <p:spPr bwMode="auto">
              <a:xfrm>
                <a:off x="24487" y="-13247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8 w 50"/>
                  <a:gd name="T5" fmla="*/ 23 h 49"/>
                  <a:gd name="T6" fmla="*/ 22 w 50"/>
                  <a:gd name="T7" fmla="*/ 2 h 49"/>
                  <a:gd name="T8" fmla="*/ 1 w 50"/>
                  <a:gd name="T9" fmla="*/ 28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2" y="2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8" name="Freeform 7679"/>
              <p:cNvSpPr>
                <a:spLocks/>
              </p:cNvSpPr>
              <p:nvPr/>
            </p:nvSpPr>
            <p:spPr bwMode="auto">
              <a:xfrm>
                <a:off x="24506" y="-13073"/>
                <a:ext cx="130" cy="130"/>
              </a:xfrm>
              <a:custGeom>
                <a:avLst/>
                <a:gdLst>
                  <a:gd name="T0" fmla="*/ 25 w 49"/>
                  <a:gd name="T1" fmla="*/ 49 h 49"/>
                  <a:gd name="T2" fmla="*/ 28 w 49"/>
                  <a:gd name="T3" fmla="*/ 48 h 49"/>
                  <a:gd name="T4" fmla="*/ 44 w 49"/>
                  <a:gd name="T5" fmla="*/ 40 h 49"/>
                  <a:gd name="T6" fmla="*/ 49 w 49"/>
                  <a:gd name="T7" fmla="*/ 22 h 49"/>
                  <a:gd name="T8" fmla="*/ 22 w 49"/>
                  <a:gd name="T9" fmla="*/ 1 h 49"/>
                  <a:gd name="T10" fmla="*/ 6 w 49"/>
                  <a:gd name="T11" fmla="*/ 10 h 49"/>
                  <a:gd name="T12" fmla="*/ 1 w 49"/>
                  <a:gd name="T13" fmla="*/ 27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7" y="49"/>
                      <a:pt x="28" y="48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8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Freeform 7680"/>
              <p:cNvSpPr>
                <a:spLocks/>
              </p:cNvSpPr>
              <p:nvPr/>
            </p:nvSpPr>
            <p:spPr bwMode="auto">
              <a:xfrm>
                <a:off x="24527" y="-12905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28 w 51"/>
                  <a:gd name="T3" fmla="*/ 49 h 50"/>
                  <a:gd name="T4" fmla="*/ 49 w 51"/>
                  <a:gd name="T5" fmla="*/ 23 h 50"/>
                  <a:gd name="T6" fmla="*/ 22 w 51"/>
                  <a:gd name="T7" fmla="*/ 2 h 50"/>
                  <a:gd name="T8" fmla="*/ 2 w 51"/>
                  <a:gd name="T9" fmla="*/ 29 h 50"/>
                  <a:gd name="T10" fmla="*/ 25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7" y="50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Freeform 7681"/>
              <p:cNvSpPr>
                <a:spLocks/>
              </p:cNvSpPr>
              <p:nvPr/>
            </p:nvSpPr>
            <p:spPr bwMode="auto">
              <a:xfrm>
                <a:off x="24551" y="-12734"/>
                <a:ext cx="133" cy="130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5 w 50"/>
                  <a:gd name="T5" fmla="*/ 40 h 49"/>
                  <a:gd name="T6" fmla="*/ 49 w 50"/>
                  <a:gd name="T7" fmla="*/ 22 h 49"/>
                  <a:gd name="T8" fmla="*/ 22 w 50"/>
                  <a:gd name="T9" fmla="*/ 2 h 49"/>
                  <a:gd name="T10" fmla="*/ 2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0"/>
                      <a:pt x="1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1" name="Freeform 7682"/>
              <p:cNvSpPr>
                <a:spLocks/>
              </p:cNvSpPr>
              <p:nvPr/>
            </p:nvSpPr>
            <p:spPr bwMode="auto">
              <a:xfrm>
                <a:off x="24578" y="-12566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29 w 51"/>
                  <a:gd name="T3" fmla="*/ 49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30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Freeform 7683"/>
              <p:cNvSpPr>
                <a:spLocks/>
              </p:cNvSpPr>
              <p:nvPr/>
            </p:nvSpPr>
            <p:spPr bwMode="auto">
              <a:xfrm>
                <a:off x="24610" y="-12398"/>
                <a:ext cx="130" cy="133"/>
              </a:xfrm>
              <a:custGeom>
                <a:avLst/>
                <a:gdLst>
                  <a:gd name="T0" fmla="*/ 25 w 49"/>
                  <a:gd name="T1" fmla="*/ 50 h 50"/>
                  <a:gd name="T2" fmla="*/ 29 w 49"/>
                  <a:gd name="T3" fmla="*/ 49 h 50"/>
                  <a:gd name="T4" fmla="*/ 44 w 49"/>
                  <a:gd name="T5" fmla="*/ 39 h 50"/>
                  <a:gd name="T6" fmla="*/ 48 w 49"/>
                  <a:gd name="T7" fmla="*/ 22 h 50"/>
                  <a:gd name="T8" fmla="*/ 20 w 49"/>
                  <a:gd name="T9" fmla="*/ 2 h 50"/>
                  <a:gd name="T10" fmla="*/ 5 w 49"/>
                  <a:gd name="T11" fmla="*/ 12 h 50"/>
                  <a:gd name="T12" fmla="*/ 1 w 49"/>
                  <a:gd name="T13" fmla="*/ 30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7" y="50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3" name="Freeform 7684"/>
              <p:cNvSpPr>
                <a:spLocks/>
              </p:cNvSpPr>
              <p:nvPr/>
            </p:nvSpPr>
            <p:spPr bwMode="auto">
              <a:xfrm>
                <a:off x="24642" y="-12233"/>
                <a:ext cx="130" cy="134"/>
              </a:xfrm>
              <a:custGeom>
                <a:avLst/>
                <a:gdLst>
                  <a:gd name="T0" fmla="*/ 25 w 49"/>
                  <a:gd name="T1" fmla="*/ 50 h 50"/>
                  <a:gd name="T2" fmla="*/ 29 w 49"/>
                  <a:gd name="T3" fmla="*/ 50 h 50"/>
                  <a:gd name="T4" fmla="*/ 45 w 49"/>
                  <a:gd name="T5" fmla="*/ 40 h 50"/>
                  <a:gd name="T6" fmla="*/ 48 w 49"/>
                  <a:gd name="T7" fmla="*/ 22 h 50"/>
                  <a:gd name="T8" fmla="*/ 20 w 49"/>
                  <a:gd name="T9" fmla="*/ 3 h 50"/>
                  <a:gd name="T10" fmla="*/ 5 w 49"/>
                  <a:gd name="T11" fmla="*/ 13 h 50"/>
                  <a:gd name="T12" fmla="*/ 1 w 49"/>
                  <a:gd name="T13" fmla="*/ 3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50"/>
                      <a:pt x="29" y="50"/>
                    </a:cubicBezTo>
                    <a:cubicBezTo>
                      <a:pt x="36" y="49"/>
                      <a:pt x="41" y="45"/>
                      <a:pt x="45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8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Freeform 7685"/>
              <p:cNvSpPr>
                <a:spLocks/>
              </p:cNvSpPr>
              <p:nvPr/>
            </p:nvSpPr>
            <p:spPr bwMode="auto">
              <a:xfrm>
                <a:off x="24794" y="-11574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1 w 50"/>
                  <a:gd name="T3" fmla="*/ 50 h 51"/>
                  <a:gd name="T4" fmla="*/ 46 w 50"/>
                  <a:gd name="T5" fmla="*/ 39 h 51"/>
                  <a:gd name="T6" fmla="*/ 48 w 50"/>
                  <a:gd name="T7" fmla="*/ 21 h 51"/>
                  <a:gd name="T8" fmla="*/ 19 w 50"/>
                  <a:gd name="T9" fmla="*/ 4 h 51"/>
                  <a:gd name="T10" fmla="*/ 5 w 50"/>
                  <a:gd name="T11" fmla="*/ 15 h 51"/>
                  <a:gd name="T12" fmla="*/ 2 w 50"/>
                  <a:gd name="T13" fmla="*/ 33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7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19" y="4"/>
                    </a:cubicBezTo>
                    <a:cubicBezTo>
                      <a:pt x="13" y="5"/>
                      <a:pt x="8" y="9"/>
                      <a:pt x="5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5" name="Freeform 7686"/>
              <p:cNvSpPr>
                <a:spLocks/>
              </p:cNvSpPr>
              <p:nvPr/>
            </p:nvSpPr>
            <p:spPr bwMode="auto">
              <a:xfrm>
                <a:off x="25279" y="-10152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3 w 51"/>
                  <a:gd name="T3" fmla="*/ 49 h 51"/>
                  <a:gd name="T4" fmla="*/ 46 w 51"/>
                  <a:gd name="T5" fmla="*/ 18 h 51"/>
                  <a:gd name="T6" fmla="*/ 15 w 51"/>
                  <a:gd name="T7" fmla="*/ 5 h 51"/>
                  <a:gd name="T8" fmla="*/ 2 w 51"/>
                  <a:gd name="T9" fmla="*/ 18 h 51"/>
                  <a:gd name="T10" fmla="*/ 2 w 51"/>
                  <a:gd name="T11" fmla="*/ 36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7" y="51"/>
                      <a:pt x="30" y="51"/>
                      <a:pt x="33" y="49"/>
                    </a:cubicBezTo>
                    <a:cubicBezTo>
                      <a:pt x="45" y="44"/>
                      <a:pt x="51" y="30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4" y="12"/>
                      <a:pt x="2" y="18"/>
                    </a:cubicBezTo>
                    <a:cubicBezTo>
                      <a:pt x="0" y="24"/>
                      <a:pt x="0" y="31"/>
                      <a:pt x="2" y="36"/>
                    </a:cubicBezTo>
                    <a:cubicBezTo>
                      <a:pt x="6" y="45"/>
                      <a:pt x="14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6" name="Freeform 7687"/>
              <p:cNvSpPr>
                <a:spLocks/>
              </p:cNvSpPr>
              <p:nvPr/>
            </p:nvSpPr>
            <p:spPr bwMode="auto">
              <a:xfrm>
                <a:off x="25335" y="-9997"/>
                <a:ext cx="147" cy="134"/>
              </a:xfrm>
              <a:custGeom>
                <a:avLst/>
                <a:gdLst>
                  <a:gd name="T0" fmla="*/ 18 w 55"/>
                  <a:gd name="T1" fmla="*/ 5 h 50"/>
                  <a:gd name="T2" fmla="*/ 5 w 55"/>
                  <a:gd name="T3" fmla="*/ 36 h 50"/>
                  <a:gd name="T4" fmla="*/ 27 w 55"/>
                  <a:gd name="T5" fmla="*/ 50 h 50"/>
                  <a:gd name="T6" fmla="*/ 37 w 55"/>
                  <a:gd name="T7" fmla="*/ 48 h 50"/>
                  <a:gd name="T8" fmla="*/ 49 w 55"/>
                  <a:gd name="T9" fmla="*/ 17 h 50"/>
                  <a:gd name="T10" fmla="*/ 18 w 55"/>
                  <a:gd name="T1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0">
                    <a:moveTo>
                      <a:pt x="18" y="5"/>
                    </a:moveTo>
                    <a:cubicBezTo>
                      <a:pt x="6" y="10"/>
                      <a:pt x="0" y="24"/>
                      <a:pt x="5" y="36"/>
                    </a:cubicBezTo>
                    <a:cubicBezTo>
                      <a:pt x="9" y="45"/>
                      <a:pt x="18" y="50"/>
                      <a:pt x="27" y="50"/>
                    </a:cubicBezTo>
                    <a:cubicBezTo>
                      <a:pt x="31" y="50"/>
                      <a:pt x="34" y="50"/>
                      <a:pt x="37" y="48"/>
                    </a:cubicBezTo>
                    <a:cubicBezTo>
                      <a:pt x="49" y="43"/>
                      <a:pt x="55" y="29"/>
                      <a:pt x="49" y="17"/>
                    </a:cubicBezTo>
                    <a:cubicBezTo>
                      <a:pt x="44" y="5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Freeform 7688"/>
              <p:cNvSpPr>
                <a:spLocks/>
              </p:cNvSpPr>
              <p:nvPr/>
            </p:nvSpPr>
            <p:spPr bwMode="auto">
              <a:xfrm>
                <a:off x="25402" y="-9847"/>
                <a:ext cx="146" cy="136"/>
              </a:xfrm>
              <a:custGeom>
                <a:avLst/>
                <a:gdLst>
                  <a:gd name="T0" fmla="*/ 18 w 55"/>
                  <a:gd name="T1" fmla="*/ 5 h 51"/>
                  <a:gd name="T2" fmla="*/ 6 w 55"/>
                  <a:gd name="T3" fmla="*/ 37 h 51"/>
                  <a:gd name="T4" fmla="*/ 28 w 55"/>
                  <a:gd name="T5" fmla="*/ 51 h 51"/>
                  <a:gd name="T6" fmla="*/ 37 w 55"/>
                  <a:gd name="T7" fmla="*/ 49 h 51"/>
                  <a:gd name="T8" fmla="*/ 49 w 55"/>
                  <a:gd name="T9" fmla="*/ 18 h 51"/>
                  <a:gd name="T10" fmla="*/ 18 w 55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18" y="5"/>
                    </a:moveTo>
                    <a:cubicBezTo>
                      <a:pt x="6" y="11"/>
                      <a:pt x="0" y="25"/>
                      <a:pt x="6" y="37"/>
                    </a:cubicBezTo>
                    <a:cubicBezTo>
                      <a:pt x="10" y="46"/>
                      <a:pt x="18" y="51"/>
                      <a:pt x="28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4"/>
                      <a:pt x="55" y="30"/>
                      <a:pt x="49" y="18"/>
                    </a:cubicBezTo>
                    <a:cubicBezTo>
                      <a:pt x="44" y="6"/>
                      <a:pt x="30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Freeform 7689"/>
              <p:cNvSpPr>
                <a:spLocks/>
              </p:cNvSpPr>
              <p:nvPr/>
            </p:nvSpPr>
            <p:spPr bwMode="auto">
              <a:xfrm>
                <a:off x="25471" y="-9698"/>
                <a:ext cx="139" cy="136"/>
              </a:xfrm>
              <a:custGeom>
                <a:avLst/>
                <a:gdLst>
                  <a:gd name="T0" fmla="*/ 18 w 52"/>
                  <a:gd name="T1" fmla="*/ 6 h 51"/>
                  <a:gd name="T2" fmla="*/ 6 w 52"/>
                  <a:gd name="T3" fmla="*/ 38 h 51"/>
                  <a:gd name="T4" fmla="*/ 28 w 52"/>
                  <a:gd name="T5" fmla="*/ 51 h 51"/>
                  <a:gd name="T6" fmla="*/ 38 w 52"/>
                  <a:gd name="T7" fmla="*/ 49 h 51"/>
                  <a:gd name="T8" fmla="*/ 50 w 52"/>
                  <a:gd name="T9" fmla="*/ 36 h 51"/>
                  <a:gd name="T10" fmla="*/ 49 w 52"/>
                  <a:gd name="T11" fmla="*/ 17 h 51"/>
                  <a:gd name="T12" fmla="*/ 18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6"/>
                    </a:moveTo>
                    <a:cubicBezTo>
                      <a:pt x="6" y="11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8" y="51"/>
                    </a:cubicBezTo>
                    <a:cubicBezTo>
                      <a:pt x="31" y="51"/>
                      <a:pt x="35" y="51"/>
                      <a:pt x="38" y="49"/>
                    </a:cubicBezTo>
                    <a:cubicBezTo>
                      <a:pt x="43" y="47"/>
                      <a:pt x="48" y="42"/>
                      <a:pt x="50" y="36"/>
                    </a:cubicBezTo>
                    <a:cubicBezTo>
                      <a:pt x="52" y="30"/>
                      <a:pt x="52" y="23"/>
                      <a:pt x="49" y="17"/>
                    </a:cubicBezTo>
                    <a:cubicBezTo>
                      <a:pt x="44" y="6"/>
                      <a:pt x="29" y="0"/>
                      <a:pt x="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Freeform 7690"/>
              <p:cNvSpPr>
                <a:spLocks/>
              </p:cNvSpPr>
              <p:nvPr/>
            </p:nvSpPr>
            <p:spPr bwMode="auto">
              <a:xfrm>
                <a:off x="25543" y="-9549"/>
                <a:ext cx="139" cy="136"/>
              </a:xfrm>
              <a:custGeom>
                <a:avLst/>
                <a:gdLst>
                  <a:gd name="T0" fmla="*/ 17 w 52"/>
                  <a:gd name="T1" fmla="*/ 6 h 51"/>
                  <a:gd name="T2" fmla="*/ 6 w 52"/>
                  <a:gd name="T3" fmla="*/ 38 h 51"/>
                  <a:gd name="T4" fmla="*/ 27 w 52"/>
                  <a:gd name="T5" fmla="*/ 51 h 51"/>
                  <a:gd name="T6" fmla="*/ 38 w 52"/>
                  <a:gd name="T7" fmla="*/ 49 h 51"/>
                  <a:gd name="T8" fmla="*/ 50 w 52"/>
                  <a:gd name="T9" fmla="*/ 35 h 51"/>
                  <a:gd name="T10" fmla="*/ 49 w 52"/>
                  <a:gd name="T11" fmla="*/ 17 h 51"/>
                  <a:gd name="T12" fmla="*/ 17 w 52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6"/>
                    </a:moveTo>
                    <a:cubicBezTo>
                      <a:pt x="5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8" y="49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3" y="6"/>
                      <a:pt x="29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0" name="Freeform 7691"/>
              <p:cNvSpPr>
                <a:spLocks/>
              </p:cNvSpPr>
              <p:nvPr/>
            </p:nvSpPr>
            <p:spPr bwMode="auto">
              <a:xfrm>
                <a:off x="25618" y="-9399"/>
                <a:ext cx="144" cy="136"/>
              </a:xfrm>
              <a:custGeom>
                <a:avLst/>
                <a:gdLst>
                  <a:gd name="T0" fmla="*/ 6 w 54"/>
                  <a:gd name="T1" fmla="*/ 37 h 51"/>
                  <a:gd name="T2" fmla="*/ 27 w 54"/>
                  <a:gd name="T3" fmla="*/ 51 h 51"/>
                  <a:gd name="T4" fmla="*/ 38 w 54"/>
                  <a:gd name="T5" fmla="*/ 48 h 51"/>
                  <a:gd name="T6" fmla="*/ 48 w 54"/>
                  <a:gd name="T7" fmla="*/ 16 h 51"/>
                  <a:gd name="T8" fmla="*/ 16 w 54"/>
                  <a:gd name="T9" fmla="*/ 5 h 51"/>
                  <a:gd name="T10" fmla="*/ 6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37"/>
                    </a:move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8" y="48"/>
                    </a:cubicBezTo>
                    <a:cubicBezTo>
                      <a:pt x="50" y="42"/>
                      <a:pt x="54" y="28"/>
                      <a:pt x="48" y="16"/>
                    </a:cubicBezTo>
                    <a:cubicBezTo>
                      <a:pt x="43" y="5"/>
                      <a:pt x="28" y="0"/>
                      <a:pt x="16" y="5"/>
                    </a:cubicBezTo>
                    <a:cubicBezTo>
                      <a:pt x="5" y="11"/>
                      <a:pt x="0" y="26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Freeform 7692"/>
              <p:cNvSpPr>
                <a:spLocks/>
              </p:cNvSpPr>
              <p:nvPr/>
            </p:nvSpPr>
            <p:spPr bwMode="auto">
              <a:xfrm>
                <a:off x="25700" y="-9255"/>
                <a:ext cx="139" cy="136"/>
              </a:xfrm>
              <a:custGeom>
                <a:avLst/>
                <a:gdLst>
                  <a:gd name="T0" fmla="*/ 36 w 52"/>
                  <a:gd name="T1" fmla="*/ 49 h 51"/>
                  <a:gd name="T2" fmla="*/ 46 w 52"/>
                  <a:gd name="T3" fmla="*/ 16 h 51"/>
                  <a:gd name="T4" fmla="*/ 14 w 52"/>
                  <a:gd name="T5" fmla="*/ 6 h 51"/>
                  <a:gd name="T6" fmla="*/ 2 w 52"/>
                  <a:gd name="T7" fmla="*/ 20 h 51"/>
                  <a:gd name="T8" fmla="*/ 3 w 52"/>
                  <a:gd name="T9" fmla="*/ 39 h 51"/>
                  <a:gd name="T10" fmla="*/ 25 w 52"/>
                  <a:gd name="T11" fmla="*/ 51 h 51"/>
                  <a:gd name="T12" fmla="*/ 36 w 52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6" y="49"/>
                    </a:moveTo>
                    <a:cubicBezTo>
                      <a:pt x="47" y="43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3"/>
                      <a:pt x="3" y="39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2" name="Freeform 7693"/>
              <p:cNvSpPr>
                <a:spLocks/>
              </p:cNvSpPr>
              <p:nvPr/>
            </p:nvSpPr>
            <p:spPr bwMode="auto">
              <a:xfrm>
                <a:off x="25772" y="-9108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38 w 51"/>
                  <a:gd name="T3" fmla="*/ 48 h 51"/>
                  <a:gd name="T4" fmla="*/ 50 w 51"/>
                  <a:gd name="T5" fmla="*/ 34 h 51"/>
                  <a:gd name="T6" fmla="*/ 48 w 51"/>
                  <a:gd name="T7" fmla="*/ 16 h 51"/>
                  <a:gd name="T8" fmla="*/ 15 w 51"/>
                  <a:gd name="T9" fmla="*/ 6 h 51"/>
                  <a:gd name="T10" fmla="*/ 6 w 51"/>
                  <a:gd name="T11" fmla="*/ 38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1" y="28"/>
                      <a:pt x="51" y="21"/>
                      <a:pt x="48" y="16"/>
                    </a:cubicBezTo>
                    <a:cubicBezTo>
                      <a:pt x="42" y="4"/>
                      <a:pt x="27" y="0"/>
                      <a:pt x="15" y="6"/>
                    </a:cubicBez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3" name="Freeform 7694"/>
              <p:cNvSpPr>
                <a:spLocks/>
              </p:cNvSpPr>
              <p:nvPr/>
            </p:nvSpPr>
            <p:spPr bwMode="auto">
              <a:xfrm>
                <a:off x="25852" y="-8964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8 w 54"/>
                  <a:gd name="T3" fmla="*/ 48 h 51"/>
                  <a:gd name="T4" fmla="*/ 48 w 54"/>
                  <a:gd name="T5" fmla="*/ 15 h 51"/>
                  <a:gd name="T6" fmla="*/ 15 w 54"/>
                  <a:gd name="T7" fmla="*/ 6 h 51"/>
                  <a:gd name="T8" fmla="*/ 6 w 54"/>
                  <a:gd name="T9" fmla="*/ 38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1"/>
                      <a:pt x="54" y="27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ubicBezTo>
                      <a:pt x="4" y="12"/>
                      <a:pt x="0" y="27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4" name="Freeform 7695"/>
              <p:cNvSpPr>
                <a:spLocks/>
              </p:cNvSpPr>
              <p:nvPr/>
            </p:nvSpPr>
            <p:spPr bwMode="auto">
              <a:xfrm>
                <a:off x="25940" y="-8823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7 w 52"/>
                  <a:gd name="T3" fmla="*/ 48 h 51"/>
                  <a:gd name="T4" fmla="*/ 45 w 52"/>
                  <a:gd name="T5" fmla="*/ 15 h 51"/>
                  <a:gd name="T6" fmla="*/ 13 w 52"/>
                  <a:gd name="T7" fmla="*/ 6 h 51"/>
                  <a:gd name="T8" fmla="*/ 1 w 52"/>
                  <a:gd name="T9" fmla="*/ 21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7"/>
                      <a:pt x="45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5" name="Freeform 7696"/>
              <p:cNvSpPr>
                <a:spLocks/>
              </p:cNvSpPr>
              <p:nvPr/>
            </p:nvSpPr>
            <p:spPr bwMode="auto">
              <a:xfrm>
                <a:off x="26018" y="-8681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9 w 54"/>
                  <a:gd name="T3" fmla="*/ 47 h 51"/>
                  <a:gd name="T4" fmla="*/ 48 w 54"/>
                  <a:gd name="T5" fmla="*/ 15 h 51"/>
                  <a:gd name="T6" fmla="*/ 15 w 54"/>
                  <a:gd name="T7" fmla="*/ 6 h 51"/>
                  <a:gd name="T8" fmla="*/ 7 w 54"/>
                  <a:gd name="T9" fmla="*/ 39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6" y="50"/>
                      <a:pt x="39" y="47"/>
                    </a:cubicBezTo>
                    <a:cubicBezTo>
                      <a:pt x="51" y="41"/>
                      <a:pt x="54" y="26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6" name="Freeform 7697"/>
              <p:cNvSpPr>
                <a:spLocks/>
              </p:cNvSpPr>
              <p:nvPr/>
            </p:nvSpPr>
            <p:spPr bwMode="auto">
              <a:xfrm>
                <a:off x="26111" y="-8543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7 w 49"/>
                  <a:gd name="T3" fmla="*/ 48 h 51"/>
                  <a:gd name="T4" fmla="*/ 48 w 49"/>
                  <a:gd name="T5" fmla="*/ 33 h 51"/>
                  <a:gd name="T6" fmla="*/ 45 w 49"/>
                  <a:gd name="T7" fmla="*/ 15 h 51"/>
                  <a:gd name="T8" fmla="*/ 12 w 49"/>
                  <a:gd name="T9" fmla="*/ 7 h 51"/>
                  <a:gd name="T10" fmla="*/ 1 w 49"/>
                  <a:gd name="T11" fmla="*/ 22 h 51"/>
                  <a:gd name="T12" fmla="*/ 4 w 49"/>
                  <a:gd name="T13" fmla="*/ 40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ubicBezTo>
                      <a:pt x="49" y="27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7" name="Freeform 7698"/>
              <p:cNvSpPr>
                <a:spLocks/>
              </p:cNvSpPr>
              <p:nvPr/>
            </p:nvSpPr>
            <p:spPr bwMode="auto">
              <a:xfrm>
                <a:off x="26191" y="-8404"/>
                <a:ext cx="147" cy="136"/>
              </a:xfrm>
              <a:custGeom>
                <a:avLst/>
                <a:gdLst>
                  <a:gd name="T0" fmla="*/ 27 w 55"/>
                  <a:gd name="T1" fmla="*/ 51 h 51"/>
                  <a:gd name="T2" fmla="*/ 40 w 55"/>
                  <a:gd name="T3" fmla="*/ 47 h 51"/>
                  <a:gd name="T4" fmla="*/ 48 w 55"/>
                  <a:gd name="T5" fmla="*/ 14 h 51"/>
                  <a:gd name="T6" fmla="*/ 15 w 55"/>
                  <a:gd name="T7" fmla="*/ 7 h 51"/>
                  <a:gd name="T8" fmla="*/ 7 w 55"/>
                  <a:gd name="T9" fmla="*/ 40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2" y="51"/>
                      <a:pt x="37" y="50"/>
                      <a:pt x="40" y="47"/>
                    </a:cubicBezTo>
                    <a:cubicBezTo>
                      <a:pt x="51" y="40"/>
                      <a:pt x="55" y="25"/>
                      <a:pt x="48" y="14"/>
                    </a:cubicBezTo>
                    <a:cubicBezTo>
                      <a:pt x="41" y="3"/>
                      <a:pt x="25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8" name="Freeform 7699"/>
              <p:cNvSpPr>
                <a:spLocks/>
              </p:cNvSpPr>
              <p:nvPr/>
            </p:nvSpPr>
            <p:spPr bwMode="auto">
              <a:xfrm>
                <a:off x="26290" y="-8268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7 w 51"/>
                  <a:gd name="T3" fmla="*/ 47 h 51"/>
                  <a:gd name="T4" fmla="*/ 44 w 51"/>
                  <a:gd name="T5" fmla="*/ 14 h 51"/>
                  <a:gd name="T6" fmla="*/ 11 w 51"/>
                  <a:gd name="T7" fmla="*/ 7 h 51"/>
                  <a:gd name="T8" fmla="*/ 1 w 51"/>
                  <a:gd name="T9" fmla="*/ 23 h 51"/>
                  <a:gd name="T10" fmla="*/ 4 w 51"/>
                  <a:gd name="T11" fmla="*/ 41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9" y="51"/>
                      <a:pt x="34" y="50"/>
                      <a:pt x="37" y="47"/>
                    </a:cubicBezTo>
                    <a:cubicBezTo>
                      <a:pt x="48" y="40"/>
                      <a:pt x="51" y="25"/>
                      <a:pt x="44" y="14"/>
                    </a:cubicBezTo>
                    <a:cubicBezTo>
                      <a:pt x="37" y="4"/>
                      <a:pt x="22" y="0"/>
                      <a:pt x="11" y="7"/>
                    </a:cubicBezTo>
                    <a:cubicBezTo>
                      <a:pt x="6" y="11"/>
                      <a:pt x="2" y="16"/>
                      <a:pt x="1" y="23"/>
                    </a:cubicBezTo>
                    <a:cubicBezTo>
                      <a:pt x="0" y="29"/>
                      <a:pt x="1" y="35"/>
                      <a:pt x="4" y="41"/>
                    </a:cubicBezTo>
                    <a:cubicBezTo>
                      <a:pt x="9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9" name="Freeform 7700"/>
              <p:cNvSpPr>
                <a:spLocks/>
              </p:cNvSpPr>
              <p:nvPr/>
            </p:nvSpPr>
            <p:spPr bwMode="auto">
              <a:xfrm>
                <a:off x="26380" y="-8132"/>
                <a:ext cx="131" cy="136"/>
              </a:xfrm>
              <a:custGeom>
                <a:avLst/>
                <a:gdLst>
                  <a:gd name="T0" fmla="*/ 1 w 49"/>
                  <a:gd name="T1" fmla="*/ 23 h 51"/>
                  <a:gd name="T2" fmla="*/ 5 w 49"/>
                  <a:gd name="T3" fmla="*/ 41 h 51"/>
                  <a:gd name="T4" fmla="*/ 25 w 49"/>
                  <a:gd name="T5" fmla="*/ 51 h 51"/>
                  <a:gd name="T6" fmla="*/ 38 w 49"/>
                  <a:gd name="T7" fmla="*/ 47 h 51"/>
                  <a:gd name="T8" fmla="*/ 48 w 49"/>
                  <a:gd name="T9" fmla="*/ 31 h 51"/>
                  <a:gd name="T10" fmla="*/ 45 w 49"/>
                  <a:gd name="T11" fmla="*/ 14 h 51"/>
                  <a:gd name="T12" fmla="*/ 11 w 49"/>
                  <a:gd name="T13" fmla="*/ 7 h 51"/>
                  <a:gd name="T14" fmla="*/ 1 w 49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3"/>
                    </a:moveTo>
                    <a:cubicBezTo>
                      <a:pt x="0" y="29"/>
                      <a:pt x="2" y="35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4" y="43"/>
                      <a:pt x="47" y="38"/>
                      <a:pt x="48" y="31"/>
                    </a:cubicBezTo>
                    <a:cubicBezTo>
                      <a:pt x="49" y="25"/>
                      <a:pt x="48" y="19"/>
                      <a:pt x="45" y="14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3" y="16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0" name="Freeform 7701"/>
              <p:cNvSpPr>
                <a:spLocks/>
              </p:cNvSpPr>
              <p:nvPr/>
            </p:nvSpPr>
            <p:spPr bwMode="auto">
              <a:xfrm>
                <a:off x="26476" y="-7998"/>
                <a:ext cx="131" cy="136"/>
              </a:xfrm>
              <a:custGeom>
                <a:avLst/>
                <a:gdLst>
                  <a:gd name="T0" fmla="*/ 1 w 49"/>
                  <a:gd name="T1" fmla="*/ 23 h 51"/>
                  <a:gd name="T2" fmla="*/ 5 w 49"/>
                  <a:gd name="T3" fmla="*/ 41 h 51"/>
                  <a:gd name="T4" fmla="*/ 24 w 49"/>
                  <a:gd name="T5" fmla="*/ 51 h 51"/>
                  <a:gd name="T6" fmla="*/ 38 w 49"/>
                  <a:gd name="T7" fmla="*/ 47 h 51"/>
                  <a:gd name="T8" fmla="*/ 48 w 49"/>
                  <a:gd name="T9" fmla="*/ 31 h 51"/>
                  <a:gd name="T10" fmla="*/ 44 w 49"/>
                  <a:gd name="T11" fmla="*/ 13 h 51"/>
                  <a:gd name="T12" fmla="*/ 10 w 49"/>
                  <a:gd name="T13" fmla="*/ 8 h 51"/>
                  <a:gd name="T14" fmla="*/ 1 w 49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3"/>
                    </a:moveTo>
                    <a:cubicBezTo>
                      <a:pt x="0" y="29"/>
                      <a:pt x="1" y="36"/>
                      <a:pt x="5" y="41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3"/>
                      <a:pt x="47" y="38"/>
                      <a:pt x="48" y="31"/>
                    </a:cubicBezTo>
                    <a:cubicBezTo>
                      <a:pt x="49" y="25"/>
                      <a:pt x="47" y="19"/>
                      <a:pt x="44" y="13"/>
                    </a:cubicBezTo>
                    <a:cubicBezTo>
                      <a:pt x="36" y="3"/>
                      <a:pt x="21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1" name="Freeform 7702"/>
              <p:cNvSpPr>
                <a:spLocks/>
              </p:cNvSpPr>
              <p:nvPr/>
            </p:nvSpPr>
            <p:spPr bwMode="auto">
              <a:xfrm>
                <a:off x="26572" y="-7865"/>
                <a:ext cx="131" cy="136"/>
              </a:xfrm>
              <a:custGeom>
                <a:avLst/>
                <a:gdLst>
                  <a:gd name="T0" fmla="*/ 1 w 49"/>
                  <a:gd name="T1" fmla="*/ 23 h 51"/>
                  <a:gd name="T2" fmla="*/ 5 w 49"/>
                  <a:gd name="T3" fmla="*/ 41 h 51"/>
                  <a:gd name="T4" fmla="*/ 24 w 49"/>
                  <a:gd name="T5" fmla="*/ 51 h 51"/>
                  <a:gd name="T6" fmla="*/ 38 w 49"/>
                  <a:gd name="T7" fmla="*/ 46 h 51"/>
                  <a:gd name="T8" fmla="*/ 48 w 49"/>
                  <a:gd name="T9" fmla="*/ 31 h 51"/>
                  <a:gd name="T10" fmla="*/ 43 w 49"/>
                  <a:gd name="T11" fmla="*/ 13 h 51"/>
                  <a:gd name="T12" fmla="*/ 10 w 49"/>
                  <a:gd name="T13" fmla="*/ 8 h 51"/>
                  <a:gd name="T14" fmla="*/ 1 w 49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3"/>
                    </a:moveTo>
                    <a:cubicBezTo>
                      <a:pt x="0" y="29"/>
                      <a:pt x="1" y="36"/>
                      <a:pt x="5" y="41"/>
                    </a:cubicBezTo>
                    <a:cubicBezTo>
                      <a:pt x="9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3" y="42"/>
                      <a:pt x="47" y="37"/>
                      <a:pt x="48" y="31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6" y="3"/>
                      <a:pt x="20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2" name="Freeform 7703"/>
              <p:cNvSpPr>
                <a:spLocks/>
              </p:cNvSpPr>
              <p:nvPr/>
            </p:nvSpPr>
            <p:spPr bwMode="auto">
              <a:xfrm>
                <a:off x="26663" y="-7734"/>
                <a:ext cx="144" cy="136"/>
              </a:xfrm>
              <a:custGeom>
                <a:avLst/>
                <a:gdLst>
                  <a:gd name="T0" fmla="*/ 13 w 54"/>
                  <a:gd name="T1" fmla="*/ 8 h 51"/>
                  <a:gd name="T2" fmla="*/ 8 w 54"/>
                  <a:gd name="T3" fmla="*/ 41 h 51"/>
                  <a:gd name="T4" fmla="*/ 27 w 54"/>
                  <a:gd name="T5" fmla="*/ 51 h 51"/>
                  <a:gd name="T6" fmla="*/ 41 w 54"/>
                  <a:gd name="T7" fmla="*/ 46 h 51"/>
                  <a:gd name="T8" fmla="*/ 46 w 54"/>
                  <a:gd name="T9" fmla="*/ 13 h 51"/>
                  <a:gd name="T10" fmla="*/ 13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3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8"/>
                      <a:pt x="54" y="23"/>
                      <a:pt x="46" y="13"/>
                    </a:cubicBezTo>
                    <a:cubicBezTo>
                      <a:pt x="38" y="2"/>
                      <a:pt x="23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3" name="Freeform 7704"/>
              <p:cNvSpPr>
                <a:spLocks/>
              </p:cNvSpPr>
              <p:nvPr/>
            </p:nvSpPr>
            <p:spPr bwMode="auto">
              <a:xfrm>
                <a:off x="26769" y="-7604"/>
                <a:ext cx="136" cy="134"/>
              </a:xfrm>
              <a:custGeom>
                <a:avLst/>
                <a:gdLst>
                  <a:gd name="T0" fmla="*/ 39 w 51"/>
                  <a:gd name="T1" fmla="*/ 45 h 50"/>
                  <a:gd name="T2" fmla="*/ 43 w 51"/>
                  <a:gd name="T3" fmla="*/ 12 h 50"/>
                  <a:gd name="T4" fmla="*/ 10 w 51"/>
                  <a:gd name="T5" fmla="*/ 7 h 50"/>
                  <a:gd name="T6" fmla="*/ 1 w 51"/>
                  <a:gd name="T7" fmla="*/ 23 h 50"/>
                  <a:gd name="T8" fmla="*/ 5 w 51"/>
                  <a:gd name="T9" fmla="*/ 41 h 50"/>
                  <a:gd name="T10" fmla="*/ 24 w 51"/>
                  <a:gd name="T11" fmla="*/ 50 h 50"/>
                  <a:gd name="T12" fmla="*/ 39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45"/>
                    </a:move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20" y="0"/>
                      <a:pt x="10" y="7"/>
                    </a:cubicBezTo>
                    <a:cubicBezTo>
                      <a:pt x="5" y="11"/>
                      <a:pt x="1" y="17"/>
                      <a:pt x="1" y="23"/>
                    </a:cubicBez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4" name="Freeform 7705"/>
              <p:cNvSpPr>
                <a:spLocks/>
              </p:cNvSpPr>
              <p:nvPr/>
            </p:nvSpPr>
            <p:spPr bwMode="auto">
              <a:xfrm>
                <a:off x="26865" y="-7475"/>
                <a:ext cx="142" cy="133"/>
              </a:xfrm>
              <a:custGeom>
                <a:avLst/>
                <a:gdLst>
                  <a:gd name="T0" fmla="*/ 41 w 53"/>
                  <a:gd name="T1" fmla="*/ 45 h 50"/>
                  <a:gd name="T2" fmla="*/ 45 w 53"/>
                  <a:gd name="T3" fmla="*/ 11 h 50"/>
                  <a:gd name="T4" fmla="*/ 12 w 53"/>
                  <a:gd name="T5" fmla="*/ 8 h 50"/>
                  <a:gd name="T6" fmla="*/ 8 w 53"/>
                  <a:gd name="T7" fmla="*/ 41 h 50"/>
                  <a:gd name="T8" fmla="*/ 27 w 53"/>
                  <a:gd name="T9" fmla="*/ 50 h 50"/>
                  <a:gd name="T10" fmla="*/ 41 w 53"/>
                  <a:gd name="T11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1" y="45"/>
                    </a:moveTo>
                    <a:cubicBezTo>
                      <a:pt x="52" y="37"/>
                      <a:pt x="53" y="22"/>
                      <a:pt x="45" y="11"/>
                    </a:cubicBezTo>
                    <a:cubicBezTo>
                      <a:pt x="37" y="1"/>
                      <a:pt x="22" y="0"/>
                      <a:pt x="12" y="8"/>
                    </a:cubicBezTo>
                    <a:cubicBezTo>
                      <a:pt x="1" y="16"/>
                      <a:pt x="0" y="31"/>
                      <a:pt x="8" y="41"/>
                    </a:cubicBez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5" name="Freeform 7706"/>
              <p:cNvSpPr>
                <a:spLocks/>
              </p:cNvSpPr>
              <p:nvPr/>
            </p:nvSpPr>
            <p:spPr bwMode="auto">
              <a:xfrm>
                <a:off x="26975" y="-7350"/>
                <a:ext cx="130" cy="133"/>
              </a:xfrm>
              <a:custGeom>
                <a:avLst/>
                <a:gdLst>
                  <a:gd name="T0" fmla="*/ 40 w 49"/>
                  <a:gd name="T1" fmla="*/ 45 h 50"/>
                  <a:gd name="T2" fmla="*/ 48 w 49"/>
                  <a:gd name="T3" fmla="*/ 29 h 50"/>
                  <a:gd name="T4" fmla="*/ 43 w 49"/>
                  <a:gd name="T5" fmla="*/ 11 h 50"/>
                  <a:gd name="T6" fmla="*/ 9 w 49"/>
                  <a:gd name="T7" fmla="*/ 8 h 50"/>
                  <a:gd name="T8" fmla="*/ 1 w 49"/>
                  <a:gd name="T9" fmla="*/ 24 h 50"/>
                  <a:gd name="T10" fmla="*/ 6 w 49"/>
                  <a:gd name="T11" fmla="*/ 42 h 50"/>
                  <a:gd name="T12" fmla="*/ 24 w 49"/>
                  <a:gd name="T13" fmla="*/ 50 h 50"/>
                  <a:gd name="T14" fmla="*/ 40 w 49"/>
                  <a:gd name="T1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5"/>
                    </a:moveTo>
                    <a:cubicBezTo>
                      <a:pt x="44" y="41"/>
                      <a:pt x="47" y="35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6" name="Freeform 7707"/>
              <p:cNvSpPr>
                <a:spLocks/>
              </p:cNvSpPr>
              <p:nvPr/>
            </p:nvSpPr>
            <p:spPr bwMode="auto">
              <a:xfrm>
                <a:off x="27073" y="-7225"/>
                <a:ext cx="144" cy="134"/>
              </a:xfrm>
              <a:custGeom>
                <a:avLst/>
                <a:gdLst>
                  <a:gd name="T0" fmla="*/ 42 w 54"/>
                  <a:gd name="T1" fmla="*/ 44 h 50"/>
                  <a:gd name="T2" fmla="*/ 45 w 54"/>
                  <a:gd name="T3" fmla="*/ 11 h 50"/>
                  <a:gd name="T4" fmla="*/ 11 w 54"/>
                  <a:gd name="T5" fmla="*/ 8 h 50"/>
                  <a:gd name="T6" fmla="*/ 9 w 54"/>
                  <a:gd name="T7" fmla="*/ 42 h 50"/>
                  <a:gd name="T8" fmla="*/ 27 w 54"/>
                  <a:gd name="T9" fmla="*/ 50 h 50"/>
                  <a:gd name="T10" fmla="*/ 42 w 54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2" y="44"/>
                    </a:moveTo>
                    <a:cubicBezTo>
                      <a:pt x="52" y="36"/>
                      <a:pt x="54" y="21"/>
                      <a:pt x="45" y="11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7" name="Freeform 7708"/>
              <p:cNvSpPr>
                <a:spLocks/>
              </p:cNvSpPr>
              <p:nvPr/>
            </p:nvSpPr>
            <p:spPr bwMode="auto">
              <a:xfrm>
                <a:off x="27188" y="-7102"/>
                <a:ext cx="128" cy="134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8 h 50"/>
                  <a:gd name="T4" fmla="*/ 42 w 48"/>
                  <a:gd name="T5" fmla="*/ 11 h 50"/>
                  <a:gd name="T6" fmla="*/ 8 w 48"/>
                  <a:gd name="T7" fmla="*/ 8 h 50"/>
                  <a:gd name="T8" fmla="*/ 0 w 48"/>
                  <a:gd name="T9" fmla="*/ 25 h 50"/>
                  <a:gd name="T10" fmla="*/ 6 w 48"/>
                  <a:gd name="T11" fmla="*/ 42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40"/>
                      <a:pt x="47" y="34"/>
                      <a:pt x="48" y="28"/>
                    </a:cubicBezTo>
                    <a:cubicBezTo>
                      <a:pt x="48" y="22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3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8" name="Freeform 7709"/>
              <p:cNvSpPr>
                <a:spLocks/>
              </p:cNvSpPr>
              <p:nvPr/>
            </p:nvSpPr>
            <p:spPr bwMode="auto">
              <a:xfrm>
                <a:off x="27297" y="-6979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7 h 50"/>
                  <a:gd name="T6" fmla="*/ 42 w 48"/>
                  <a:gd name="T7" fmla="*/ 10 h 50"/>
                  <a:gd name="T8" fmla="*/ 8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9" name="Freeform 7710"/>
              <p:cNvSpPr>
                <a:spLocks/>
              </p:cNvSpPr>
              <p:nvPr/>
            </p:nvSpPr>
            <p:spPr bwMode="auto">
              <a:xfrm>
                <a:off x="27407" y="-6859"/>
                <a:ext cx="130" cy="133"/>
              </a:xfrm>
              <a:custGeom>
                <a:avLst/>
                <a:gdLst>
                  <a:gd name="T0" fmla="*/ 41 w 49"/>
                  <a:gd name="T1" fmla="*/ 43 h 50"/>
                  <a:gd name="T2" fmla="*/ 48 w 49"/>
                  <a:gd name="T3" fmla="*/ 27 h 50"/>
                  <a:gd name="T4" fmla="*/ 42 w 49"/>
                  <a:gd name="T5" fmla="*/ 9 h 50"/>
                  <a:gd name="T6" fmla="*/ 8 w 49"/>
                  <a:gd name="T7" fmla="*/ 8 h 50"/>
                  <a:gd name="T8" fmla="*/ 1 w 49"/>
                  <a:gd name="T9" fmla="*/ 25 h 50"/>
                  <a:gd name="T10" fmla="*/ 7 w 49"/>
                  <a:gd name="T11" fmla="*/ 42 h 50"/>
                  <a:gd name="T12" fmla="*/ 25 w 49"/>
                  <a:gd name="T13" fmla="*/ 50 h 50"/>
                  <a:gd name="T14" fmla="*/ 41 w 49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1" y="43"/>
                    </a:moveTo>
                    <a:cubicBezTo>
                      <a:pt x="45" y="39"/>
                      <a:pt x="48" y="33"/>
                      <a:pt x="48" y="27"/>
                    </a:cubicBezTo>
                    <a:cubicBezTo>
                      <a:pt x="49" y="20"/>
                      <a:pt x="46" y="14"/>
                      <a:pt x="42" y="9"/>
                    </a:cubicBezTo>
                    <a:cubicBezTo>
                      <a:pt x="33" y="0"/>
                      <a:pt x="18" y="0"/>
                      <a:pt x="8" y="8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2" y="47"/>
                      <a:pt x="18" y="50"/>
                      <a:pt x="25" y="50"/>
                    </a:cubicBezTo>
                    <a:cubicBezTo>
                      <a:pt x="31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0" name="Freeform 7711"/>
              <p:cNvSpPr>
                <a:spLocks/>
              </p:cNvSpPr>
              <p:nvPr/>
            </p:nvSpPr>
            <p:spPr bwMode="auto">
              <a:xfrm>
                <a:off x="27521" y="-6742"/>
                <a:ext cx="128" cy="134"/>
              </a:xfrm>
              <a:custGeom>
                <a:avLst/>
                <a:gdLst>
                  <a:gd name="T0" fmla="*/ 40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0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3"/>
                    </a:move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1" name="Freeform 7712"/>
              <p:cNvSpPr>
                <a:spLocks/>
              </p:cNvSpPr>
              <p:nvPr/>
            </p:nvSpPr>
            <p:spPr bwMode="auto">
              <a:xfrm>
                <a:off x="27636" y="-6624"/>
                <a:ext cx="128" cy="130"/>
              </a:xfrm>
              <a:custGeom>
                <a:avLst/>
                <a:gdLst>
                  <a:gd name="T0" fmla="*/ 40 w 48"/>
                  <a:gd name="T1" fmla="*/ 43 h 49"/>
                  <a:gd name="T2" fmla="*/ 48 w 48"/>
                  <a:gd name="T3" fmla="*/ 26 h 49"/>
                  <a:gd name="T4" fmla="*/ 41 w 48"/>
                  <a:gd name="T5" fmla="*/ 9 h 49"/>
                  <a:gd name="T6" fmla="*/ 7 w 48"/>
                  <a:gd name="T7" fmla="*/ 9 h 49"/>
                  <a:gd name="T8" fmla="*/ 0 w 48"/>
                  <a:gd name="T9" fmla="*/ 25 h 49"/>
                  <a:gd name="T10" fmla="*/ 7 w 48"/>
                  <a:gd name="T11" fmla="*/ 42 h 49"/>
                  <a:gd name="T12" fmla="*/ 24 w 48"/>
                  <a:gd name="T13" fmla="*/ 49 h 49"/>
                  <a:gd name="T14" fmla="*/ 40 w 48"/>
                  <a:gd name="T15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40" y="43"/>
                    </a:moveTo>
                    <a:cubicBezTo>
                      <a:pt x="45" y="38"/>
                      <a:pt x="47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49"/>
                      <a:pt x="24" y="49"/>
                    </a:cubicBezTo>
                    <a:cubicBezTo>
                      <a:pt x="30" y="49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2" name="Freeform 7713"/>
              <p:cNvSpPr>
                <a:spLocks/>
              </p:cNvSpPr>
              <p:nvPr/>
            </p:nvSpPr>
            <p:spPr bwMode="auto">
              <a:xfrm>
                <a:off x="27751" y="-6510"/>
                <a:ext cx="128" cy="131"/>
              </a:xfrm>
              <a:custGeom>
                <a:avLst/>
                <a:gdLst>
                  <a:gd name="T0" fmla="*/ 41 w 48"/>
                  <a:gd name="T1" fmla="*/ 42 h 49"/>
                  <a:gd name="T2" fmla="*/ 48 w 48"/>
                  <a:gd name="T3" fmla="*/ 25 h 49"/>
                  <a:gd name="T4" fmla="*/ 41 w 48"/>
                  <a:gd name="T5" fmla="*/ 8 h 49"/>
                  <a:gd name="T6" fmla="*/ 7 w 48"/>
                  <a:gd name="T7" fmla="*/ 9 h 49"/>
                  <a:gd name="T8" fmla="*/ 0 w 48"/>
                  <a:gd name="T9" fmla="*/ 26 h 49"/>
                  <a:gd name="T10" fmla="*/ 7 w 48"/>
                  <a:gd name="T11" fmla="*/ 43 h 49"/>
                  <a:gd name="T12" fmla="*/ 24 w 48"/>
                  <a:gd name="T13" fmla="*/ 49 h 49"/>
                  <a:gd name="T14" fmla="*/ 41 w 48"/>
                  <a:gd name="T15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41" y="42"/>
                    </a:move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8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1" y="49"/>
                      <a:pt x="37" y="47"/>
                      <a:pt x="4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Freeform 7714"/>
              <p:cNvSpPr>
                <a:spLocks/>
              </p:cNvSpPr>
              <p:nvPr/>
            </p:nvSpPr>
            <p:spPr bwMode="auto">
              <a:xfrm>
                <a:off x="17483" y="-5859"/>
                <a:ext cx="141" cy="134"/>
              </a:xfrm>
              <a:custGeom>
                <a:avLst/>
                <a:gdLst>
                  <a:gd name="T0" fmla="*/ 8 w 53"/>
                  <a:gd name="T1" fmla="*/ 41 h 50"/>
                  <a:gd name="T2" fmla="*/ 27 w 53"/>
                  <a:gd name="T3" fmla="*/ 50 h 50"/>
                  <a:gd name="T4" fmla="*/ 41 w 53"/>
                  <a:gd name="T5" fmla="*/ 45 h 50"/>
                  <a:gd name="T6" fmla="*/ 45 w 53"/>
                  <a:gd name="T7" fmla="*/ 12 h 50"/>
                  <a:gd name="T8" fmla="*/ 12 w 53"/>
                  <a:gd name="T9" fmla="*/ 8 h 50"/>
                  <a:gd name="T10" fmla="*/ 8 w 53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8" y="41"/>
                    </a:move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1" y="45"/>
                    </a:cubicBezTo>
                    <a:cubicBezTo>
                      <a:pt x="52" y="37"/>
                      <a:pt x="53" y="22"/>
                      <a:pt x="45" y="12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1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Freeform 7715"/>
              <p:cNvSpPr>
                <a:spLocks/>
              </p:cNvSpPr>
              <p:nvPr/>
            </p:nvSpPr>
            <p:spPr bwMode="auto">
              <a:xfrm>
                <a:off x="17608" y="-5963"/>
                <a:ext cx="144" cy="134"/>
              </a:xfrm>
              <a:custGeom>
                <a:avLst/>
                <a:gdLst>
                  <a:gd name="T0" fmla="*/ 27 w 54"/>
                  <a:gd name="T1" fmla="*/ 50 h 50"/>
                  <a:gd name="T2" fmla="*/ 42 w 54"/>
                  <a:gd name="T3" fmla="*/ 45 h 50"/>
                  <a:gd name="T4" fmla="*/ 45 w 54"/>
                  <a:gd name="T5" fmla="*/ 11 h 50"/>
                  <a:gd name="T6" fmla="*/ 12 w 54"/>
                  <a:gd name="T7" fmla="*/ 8 h 50"/>
                  <a:gd name="T8" fmla="*/ 9 w 54"/>
                  <a:gd name="T9" fmla="*/ 42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3" y="50"/>
                      <a:pt x="38" y="48"/>
                      <a:pt x="42" y="45"/>
                    </a:cubicBezTo>
                    <a:cubicBezTo>
                      <a:pt x="52" y="37"/>
                      <a:pt x="54" y="21"/>
                      <a:pt x="45" y="11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5" name="Freeform 7716"/>
              <p:cNvSpPr>
                <a:spLocks/>
              </p:cNvSpPr>
              <p:nvPr/>
            </p:nvSpPr>
            <p:spPr bwMode="auto">
              <a:xfrm>
                <a:off x="17742" y="-6069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39 w 48"/>
                  <a:gd name="T3" fmla="*/ 45 h 51"/>
                  <a:gd name="T4" fmla="*/ 48 w 48"/>
                  <a:gd name="T5" fmla="*/ 29 h 51"/>
                  <a:gd name="T6" fmla="*/ 42 w 48"/>
                  <a:gd name="T7" fmla="*/ 11 h 51"/>
                  <a:gd name="T8" fmla="*/ 8 w 48"/>
                  <a:gd name="T9" fmla="*/ 9 h 51"/>
                  <a:gd name="T10" fmla="*/ 0 w 48"/>
                  <a:gd name="T11" fmla="*/ 25 h 51"/>
                  <a:gd name="T12" fmla="*/ 6 w 48"/>
                  <a:gd name="T13" fmla="*/ 42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0" y="51"/>
                      <a:pt x="35" y="49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ubicBezTo>
                      <a:pt x="48" y="22"/>
                      <a:pt x="46" y="16"/>
                      <a:pt x="42" y="11"/>
                    </a:cubicBezTo>
                    <a:cubicBezTo>
                      <a:pt x="34" y="2"/>
                      <a:pt x="18" y="0"/>
                      <a:pt x="8" y="9"/>
                    </a:cubicBezTo>
                    <a:cubicBezTo>
                      <a:pt x="4" y="13"/>
                      <a:pt x="1" y="19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8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6" name="Freeform 7717"/>
              <p:cNvSpPr>
                <a:spLocks/>
              </p:cNvSpPr>
              <p:nvPr/>
            </p:nvSpPr>
            <p:spPr bwMode="auto">
              <a:xfrm>
                <a:off x="17859" y="-6176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2 w 50"/>
                  <a:gd name="T3" fmla="*/ 44 h 50"/>
                  <a:gd name="T4" fmla="*/ 50 w 50"/>
                  <a:gd name="T5" fmla="*/ 28 h 50"/>
                  <a:gd name="T6" fmla="*/ 44 w 50"/>
                  <a:gd name="T7" fmla="*/ 11 h 50"/>
                  <a:gd name="T8" fmla="*/ 10 w 50"/>
                  <a:gd name="T9" fmla="*/ 9 h 50"/>
                  <a:gd name="T10" fmla="*/ 8 w 50"/>
                  <a:gd name="T11" fmla="*/ 42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7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7" name="Freeform 7718"/>
              <p:cNvSpPr>
                <a:spLocks/>
              </p:cNvSpPr>
              <p:nvPr/>
            </p:nvSpPr>
            <p:spPr bwMode="auto">
              <a:xfrm>
                <a:off x="17987" y="-6285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0 w 50"/>
                  <a:gd name="T3" fmla="*/ 44 h 50"/>
                  <a:gd name="T4" fmla="*/ 42 w 50"/>
                  <a:gd name="T5" fmla="*/ 11 h 50"/>
                  <a:gd name="T6" fmla="*/ 8 w 50"/>
                  <a:gd name="T7" fmla="*/ 9 h 50"/>
                  <a:gd name="T8" fmla="*/ 0 w 50"/>
                  <a:gd name="T9" fmla="*/ 25 h 50"/>
                  <a:gd name="T10" fmla="*/ 6 w 50"/>
                  <a:gd name="T11" fmla="*/ 42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5" y="48"/>
                      <a:pt x="40" y="44"/>
                    </a:cubicBezTo>
                    <a:cubicBezTo>
                      <a:pt x="50" y="35"/>
                      <a:pt x="50" y="20"/>
                      <a:pt x="42" y="11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8" name="Freeform 7719"/>
              <p:cNvSpPr>
                <a:spLocks/>
              </p:cNvSpPr>
              <p:nvPr/>
            </p:nvSpPr>
            <p:spPr bwMode="auto">
              <a:xfrm>
                <a:off x="18107" y="-6395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8 w 48"/>
                  <a:gd name="T5" fmla="*/ 27 h 50"/>
                  <a:gd name="T6" fmla="*/ 41 w 48"/>
                  <a:gd name="T7" fmla="*/ 10 h 50"/>
                  <a:gd name="T8" fmla="*/ 8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9" name="Freeform 7720"/>
              <p:cNvSpPr>
                <a:spLocks/>
              </p:cNvSpPr>
              <p:nvPr/>
            </p:nvSpPr>
            <p:spPr bwMode="auto">
              <a:xfrm>
                <a:off x="18219" y="-6510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4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Freeform 7721"/>
              <p:cNvSpPr>
                <a:spLocks/>
              </p:cNvSpPr>
              <p:nvPr/>
            </p:nvSpPr>
            <p:spPr bwMode="auto">
              <a:xfrm>
                <a:off x="18341" y="-6622"/>
                <a:ext cx="134" cy="131"/>
              </a:xfrm>
              <a:custGeom>
                <a:avLst/>
                <a:gdLst>
                  <a:gd name="T0" fmla="*/ 24 w 50"/>
                  <a:gd name="T1" fmla="*/ 49 h 49"/>
                  <a:gd name="T2" fmla="*/ 41 w 50"/>
                  <a:gd name="T3" fmla="*/ 43 h 49"/>
                  <a:gd name="T4" fmla="*/ 41 w 50"/>
                  <a:gd name="T5" fmla="*/ 9 h 49"/>
                  <a:gd name="T6" fmla="*/ 7 w 50"/>
                  <a:gd name="T7" fmla="*/ 9 h 49"/>
                  <a:gd name="T8" fmla="*/ 0 w 50"/>
                  <a:gd name="T9" fmla="*/ 25 h 49"/>
                  <a:gd name="T10" fmla="*/ 7 w 50"/>
                  <a:gd name="T11" fmla="*/ 42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30" y="49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7923"/>
            <p:cNvGrpSpPr>
              <a:grpSpLocks/>
            </p:cNvGrpSpPr>
            <p:nvPr/>
          </p:nvGrpSpPr>
          <p:grpSpPr bwMode="auto">
            <a:xfrm>
              <a:off x="17438" y="-16494"/>
              <a:ext cx="10478" cy="11044"/>
              <a:chOff x="17438" y="-16494"/>
              <a:chExt cx="10478" cy="11044"/>
            </a:xfrm>
            <a:grpFill/>
          </p:grpSpPr>
          <p:sp>
            <p:nvSpPr>
              <p:cNvPr id="701" name="Freeform 7723"/>
              <p:cNvSpPr>
                <a:spLocks/>
              </p:cNvSpPr>
              <p:nvPr/>
            </p:nvSpPr>
            <p:spPr bwMode="auto">
              <a:xfrm>
                <a:off x="18456" y="-6739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7724"/>
              <p:cNvSpPr>
                <a:spLocks/>
              </p:cNvSpPr>
              <p:nvPr/>
            </p:nvSpPr>
            <p:spPr bwMode="auto">
              <a:xfrm>
                <a:off x="18571" y="-6856"/>
                <a:ext cx="128" cy="130"/>
              </a:xfrm>
              <a:custGeom>
                <a:avLst/>
                <a:gdLst>
                  <a:gd name="T0" fmla="*/ 24 w 48"/>
                  <a:gd name="T1" fmla="*/ 49 h 49"/>
                  <a:gd name="T2" fmla="*/ 41 w 48"/>
                  <a:gd name="T3" fmla="*/ 42 h 49"/>
                  <a:gd name="T4" fmla="*/ 48 w 48"/>
                  <a:gd name="T5" fmla="*/ 25 h 49"/>
                  <a:gd name="T6" fmla="*/ 40 w 48"/>
                  <a:gd name="T7" fmla="*/ 8 h 49"/>
                  <a:gd name="T8" fmla="*/ 7 w 48"/>
                  <a:gd name="T9" fmla="*/ 9 h 49"/>
                  <a:gd name="T10" fmla="*/ 0 w 48"/>
                  <a:gd name="T11" fmla="*/ 26 h 49"/>
                  <a:gd name="T12" fmla="*/ 7 w 48"/>
                  <a:gd name="T13" fmla="*/ 43 h 49"/>
                  <a:gd name="T14" fmla="*/ 24 w 4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30" y="49"/>
                      <a:pt x="36" y="47"/>
                      <a:pt x="41" y="42"/>
                    </a:cubicBezTo>
                    <a:cubicBezTo>
                      <a:pt x="45" y="38"/>
                      <a:pt x="48" y="31"/>
                      <a:pt x="48" y="25"/>
                    </a:cubicBezTo>
                    <a:cubicBezTo>
                      <a:pt x="47" y="19"/>
                      <a:pt x="45" y="13"/>
                      <a:pt x="40" y="8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7" y="43"/>
                    </a:cubicBezTo>
                    <a:cubicBezTo>
                      <a:pt x="12" y="47"/>
                      <a:pt x="18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7725"/>
              <p:cNvSpPr>
                <a:spLocks/>
              </p:cNvSpPr>
              <p:nvPr/>
            </p:nvSpPr>
            <p:spPr bwMode="auto">
              <a:xfrm>
                <a:off x="18683" y="-6976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0 w 50"/>
                  <a:gd name="T5" fmla="*/ 8 h 50"/>
                  <a:gd name="T6" fmla="*/ 6 w 50"/>
                  <a:gd name="T7" fmla="*/ 9 h 50"/>
                  <a:gd name="T8" fmla="*/ 0 w 50"/>
                  <a:gd name="T9" fmla="*/ 27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7" y="47"/>
                      <a:pt x="41" y="42"/>
                    </a:cubicBezTo>
                    <a:cubicBezTo>
                      <a:pt x="50" y="32"/>
                      <a:pt x="50" y="17"/>
                      <a:pt x="40" y="8"/>
                    </a:cubicBezTo>
                    <a:cubicBezTo>
                      <a:pt x="31" y="0"/>
                      <a:pt x="15" y="0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7726"/>
              <p:cNvSpPr>
                <a:spLocks/>
              </p:cNvSpPr>
              <p:nvPr/>
            </p:nvSpPr>
            <p:spPr bwMode="auto">
              <a:xfrm>
                <a:off x="18784" y="-7099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9 h 50"/>
                  <a:gd name="T8" fmla="*/ 9 w 51"/>
                  <a:gd name="T9" fmla="*/ 10 h 50"/>
                  <a:gd name="T10" fmla="*/ 11 w 51"/>
                  <a:gd name="T11" fmla="*/ 44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3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7727"/>
              <p:cNvSpPr>
                <a:spLocks/>
              </p:cNvSpPr>
              <p:nvPr/>
            </p:nvSpPr>
            <p:spPr bwMode="auto">
              <a:xfrm>
                <a:off x="18899" y="-7222"/>
                <a:ext cx="130" cy="133"/>
              </a:xfrm>
              <a:custGeom>
                <a:avLst/>
                <a:gdLst>
                  <a:gd name="T0" fmla="*/ 24 w 49"/>
                  <a:gd name="T1" fmla="*/ 50 h 50"/>
                  <a:gd name="T2" fmla="*/ 42 w 49"/>
                  <a:gd name="T3" fmla="*/ 42 h 50"/>
                  <a:gd name="T4" fmla="*/ 48 w 49"/>
                  <a:gd name="T5" fmla="*/ 25 h 50"/>
                  <a:gd name="T6" fmla="*/ 40 w 49"/>
                  <a:gd name="T7" fmla="*/ 8 h 50"/>
                  <a:gd name="T8" fmla="*/ 6 w 49"/>
                  <a:gd name="T9" fmla="*/ 10 h 50"/>
                  <a:gd name="T10" fmla="*/ 1 w 49"/>
                  <a:gd name="T11" fmla="*/ 28 h 50"/>
                  <a:gd name="T12" fmla="*/ 9 w 49"/>
                  <a:gd name="T13" fmla="*/ 44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46" y="37"/>
                      <a:pt x="49" y="31"/>
                      <a:pt x="48" y="25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7728"/>
              <p:cNvSpPr>
                <a:spLocks/>
              </p:cNvSpPr>
              <p:nvPr/>
            </p:nvSpPr>
            <p:spPr bwMode="auto">
              <a:xfrm>
                <a:off x="19005" y="-7347"/>
                <a:ext cx="136" cy="133"/>
              </a:xfrm>
              <a:custGeom>
                <a:avLst/>
                <a:gdLst>
                  <a:gd name="T0" fmla="*/ 6 w 51"/>
                  <a:gd name="T1" fmla="*/ 11 h 50"/>
                  <a:gd name="T2" fmla="*/ 0 w 51"/>
                  <a:gd name="T3" fmla="*/ 28 h 50"/>
                  <a:gd name="T4" fmla="*/ 9 w 51"/>
                  <a:gd name="T5" fmla="*/ 45 h 50"/>
                  <a:gd name="T6" fmla="*/ 24 w 51"/>
                  <a:gd name="T7" fmla="*/ 50 h 50"/>
                  <a:gd name="T8" fmla="*/ 42 w 51"/>
                  <a:gd name="T9" fmla="*/ 42 h 50"/>
                  <a:gd name="T10" fmla="*/ 40 w 51"/>
                  <a:gd name="T11" fmla="*/ 8 h 50"/>
                  <a:gd name="T12" fmla="*/ 6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6" y="11"/>
                    </a:move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0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7729"/>
              <p:cNvSpPr>
                <a:spLocks/>
              </p:cNvSpPr>
              <p:nvPr/>
            </p:nvSpPr>
            <p:spPr bwMode="auto">
              <a:xfrm>
                <a:off x="19109" y="-7473"/>
                <a:ext cx="131" cy="134"/>
              </a:xfrm>
              <a:custGeom>
                <a:avLst/>
                <a:gdLst>
                  <a:gd name="T0" fmla="*/ 1 w 49"/>
                  <a:gd name="T1" fmla="*/ 28 h 50"/>
                  <a:gd name="T2" fmla="*/ 9 w 49"/>
                  <a:gd name="T3" fmla="*/ 44 h 50"/>
                  <a:gd name="T4" fmla="*/ 24 w 49"/>
                  <a:gd name="T5" fmla="*/ 50 h 50"/>
                  <a:gd name="T6" fmla="*/ 43 w 49"/>
                  <a:gd name="T7" fmla="*/ 41 h 50"/>
                  <a:gd name="T8" fmla="*/ 48 w 49"/>
                  <a:gd name="T9" fmla="*/ 24 h 50"/>
                  <a:gd name="T10" fmla="*/ 40 w 49"/>
                  <a:gd name="T11" fmla="*/ 8 h 50"/>
                  <a:gd name="T12" fmla="*/ 6 w 49"/>
                  <a:gd name="T13" fmla="*/ 11 h 50"/>
                  <a:gd name="T14" fmla="*/ 1 w 49"/>
                  <a:gd name="T1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8"/>
                    </a:moveTo>
                    <a:cubicBezTo>
                      <a:pt x="1" y="35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7730"/>
              <p:cNvSpPr>
                <a:spLocks/>
              </p:cNvSpPr>
              <p:nvPr/>
            </p:nvSpPr>
            <p:spPr bwMode="auto">
              <a:xfrm>
                <a:off x="19205" y="-7601"/>
                <a:ext cx="136" cy="134"/>
              </a:xfrm>
              <a:custGeom>
                <a:avLst/>
                <a:gdLst>
                  <a:gd name="T0" fmla="*/ 42 w 51"/>
                  <a:gd name="T1" fmla="*/ 7 h 50"/>
                  <a:gd name="T2" fmla="*/ 8 w 51"/>
                  <a:gd name="T3" fmla="*/ 11 h 50"/>
                  <a:gd name="T4" fmla="*/ 12 w 51"/>
                  <a:gd name="T5" fmla="*/ 45 h 50"/>
                  <a:gd name="T6" fmla="*/ 27 w 51"/>
                  <a:gd name="T7" fmla="*/ 50 h 50"/>
                  <a:gd name="T8" fmla="*/ 45 w 51"/>
                  <a:gd name="T9" fmla="*/ 41 h 50"/>
                  <a:gd name="T10" fmla="*/ 51 w 51"/>
                  <a:gd name="T11" fmla="*/ 23 h 50"/>
                  <a:gd name="T12" fmla="*/ 42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7"/>
                    </a:move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2" y="37"/>
                      <a:pt x="12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1"/>
                    </a:cubicBezTo>
                    <a:cubicBezTo>
                      <a:pt x="49" y="36"/>
                      <a:pt x="51" y="30"/>
                      <a:pt x="51" y="23"/>
                    </a:cubicBezTo>
                    <a:cubicBezTo>
                      <a:pt x="50" y="17"/>
                      <a:pt x="47" y="11"/>
                      <a:pt x="4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7731"/>
              <p:cNvSpPr>
                <a:spLocks/>
              </p:cNvSpPr>
              <p:nvPr/>
            </p:nvSpPr>
            <p:spPr bwMode="auto">
              <a:xfrm>
                <a:off x="19312" y="-7732"/>
                <a:ext cx="131" cy="134"/>
              </a:xfrm>
              <a:custGeom>
                <a:avLst/>
                <a:gdLst>
                  <a:gd name="T0" fmla="*/ 39 w 49"/>
                  <a:gd name="T1" fmla="*/ 8 h 50"/>
                  <a:gd name="T2" fmla="*/ 6 w 49"/>
                  <a:gd name="T3" fmla="*/ 12 h 50"/>
                  <a:gd name="T4" fmla="*/ 1 w 49"/>
                  <a:gd name="T5" fmla="*/ 30 h 50"/>
                  <a:gd name="T6" fmla="*/ 10 w 49"/>
                  <a:gd name="T7" fmla="*/ 45 h 50"/>
                  <a:gd name="T8" fmla="*/ 25 w 49"/>
                  <a:gd name="T9" fmla="*/ 50 h 50"/>
                  <a:gd name="T10" fmla="*/ 43 w 49"/>
                  <a:gd name="T11" fmla="*/ 41 h 50"/>
                  <a:gd name="T12" fmla="*/ 48 w 49"/>
                  <a:gd name="T13" fmla="*/ 24 h 50"/>
                  <a:gd name="T14" fmla="*/ 3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8"/>
                    </a:move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5"/>
                    </a:cubicBezTo>
                    <a:cubicBezTo>
                      <a:pt x="14" y="49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7732"/>
              <p:cNvSpPr>
                <a:spLocks/>
              </p:cNvSpPr>
              <p:nvPr/>
            </p:nvSpPr>
            <p:spPr bwMode="auto">
              <a:xfrm>
                <a:off x="19411" y="-7862"/>
                <a:ext cx="138" cy="133"/>
              </a:xfrm>
              <a:custGeom>
                <a:avLst/>
                <a:gdLst>
                  <a:gd name="T0" fmla="*/ 39 w 52"/>
                  <a:gd name="T1" fmla="*/ 7 h 50"/>
                  <a:gd name="T2" fmla="*/ 6 w 52"/>
                  <a:gd name="T3" fmla="*/ 12 h 50"/>
                  <a:gd name="T4" fmla="*/ 1 w 52"/>
                  <a:gd name="T5" fmla="*/ 30 h 50"/>
                  <a:gd name="T6" fmla="*/ 10 w 52"/>
                  <a:gd name="T7" fmla="*/ 46 h 50"/>
                  <a:gd name="T8" fmla="*/ 25 w 52"/>
                  <a:gd name="T9" fmla="*/ 50 h 50"/>
                  <a:gd name="T10" fmla="*/ 44 w 52"/>
                  <a:gd name="T11" fmla="*/ 41 h 50"/>
                  <a:gd name="T12" fmla="*/ 39 w 52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9" y="7"/>
                    </a:move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52" y="30"/>
                      <a:pt x="49" y="15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7733"/>
              <p:cNvSpPr>
                <a:spLocks/>
              </p:cNvSpPr>
              <p:nvPr/>
            </p:nvSpPr>
            <p:spPr bwMode="auto">
              <a:xfrm>
                <a:off x="19963" y="-8681"/>
                <a:ext cx="138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5 h 51"/>
                  <a:gd name="T4" fmla="*/ 1 w 52"/>
                  <a:gd name="T5" fmla="*/ 33 h 51"/>
                  <a:gd name="T6" fmla="*/ 12 w 52"/>
                  <a:gd name="T7" fmla="*/ 48 h 51"/>
                  <a:gd name="T8" fmla="*/ 25 w 52"/>
                  <a:gd name="T9" fmla="*/ 51 h 51"/>
                  <a:gd name="T10" fmla="*/ 45 w 52"/>
                  <a:gd name="T11" fmla="*/ 40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7734"/>
              <p:cNvSpPr>
                <a:spLocks/>
              </p:cNvSpPr>
              <p:nvPr/>
            </p:nvSpPr>
            <p:spPr bwMode="auto">
              <a:xfrm>
                <a:off x="20048" y="-8820"/>
                <a:ext cx="131" cy="133"/>
              </a:xfrm>
              <a:custGeom>
                <a:avLst/>
                <a:gdLst>
                  <a:gd name="T0" fmla="*/ 37 w 49"/>
                  <a:gd name="T1" fmla="*/ 6 h 50"/>
                  <a:gd name="T2" fmla="*/ 4 w 49"/>
                  <a:gd name="T3" fmla="*/ 14 h 50"/>
                  <a:gd name="T4" fmla="*/ 1 w 49"/>
                  <a:gd name="T5" fmla="*/ 32 h 50"/>
                  <a:gd name="T6" fmla="*/ 12 w 49"/>
                  <a:gd name="T7" fmla="*/ 47 h 50"/>
                  <a:gd name="T8" fmla="*/ 25 w 49"/>
                  <a:gd name="T9" fmla="*/ 50 h 50"/>
                  <a:gd name="T10" fmla="*/ 45 w 49"/>
                  <a:gd name="T11" fmla="*/ 39 h 50"/>
                  <a:gd name="T12" fmla="*/ 48 w 49"/>
                  <a:gd name="T13" fmla="*/ 21 h 50"/>
                  <a:gd name="T14" fmla="*/ 37 w 49"/>
                  <a:gd name="T1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7" y="6"/>
                    </a:move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49"/>
                      <a:pt x="20" y="50"/>
                      <a:pt x="25" y="50"/>
                    </a:cubicBezTo>
                    <a:cubicBezTo>
                      <a:pt x="33" y="50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6" y="15"/>
                      <a:pt x="42" y="9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7735"/>
              <p:cNvSpPr>
                <a:spLocks/>
              </p:cNvSpPr>
              <p:nvPr/>
            </p:nvSpPr>
            <p:spPr bwMode="auto">
              <a:xfrm>
                <a:off x="24426" y="-16494"/>
                <a:ext cx="136" cy="134"/>
              </a:xfrm>
              <a:custGeom>
                <a:avLst/>
                <a:gdLst>
                  <a:gd name="T0" fmla="*/ 20 w 51"/>
                  <a:gd name="T1" fmla="*/ 50 h 50"/>
                  <a:gd name="T2" fmla="*/ 25 w 51"/>
                  <a:gd name="T3" fmla="*/ 50 h 50"/>
                  <a:gd name="T4" fmla="*/ 48 w 51"/>
                  <a:gd name="T5" fmla="*/ 31 h 50"/>
                  <a:gd name="T6" fmla="*/ 29 w 51"/>
                  <a:gd name="T7" fmla="*/ 3 h 50"/>
                  <a:gd name="T8" fmla="*/ 1 w 51"/>
                  <a:gd name="T9" fmla="*/ 22 h 50"/>
                  <a:gd name="T10" fmla="*/ 5 w 51"/>
                  <a:gd name="T11" fmla="*/ 39 h 50"/>
                  <a:gd name="T12" fmla="*/ 2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0" y="50"/>
                    </a:moveTo>
                    <a:cubicBezTo>
                      <a:pt x="22" y="50"/>
                      <a:pt x="23" y="50"/>
                      <a:pt x="25" y="50"/>
                    </a:cubicBezTo>
                    <a:cubicBezTo>
                      <a:pt x="36" y="50"/>
                      <a:pt x="46" y="42"/>
                      <a:pt x="48" y="31"/>
                    </a:cubicBezTo>
                    <a:cubicBezTo>
                      <a:pt x="51" y="18"/>
                      <a:pt x="42" y="5"/>
                      <a:pt x="29" y="3"/>
                    </a:cubicBezTo>
                    <a:cubicBezTo>
                      <a:pt x="16" y="0"/>
                      <a:pt x="4" y="9"/>
                      <a:pt x="1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8" y="45"/>
                      <a:pt x="14" y="48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7736"/>
              <p:cNvSpPr>
                <a:spLocks/>
              </p:cNvSpPr>
              <p:nvPr/>
            </p:nvSpPr>
            <p:spPr bwMode="auto">
              <a:xfrm>
                <a:off x="24370" y="-16155"/>
                <a:ext cx="131" cy="131"/>
              </a:xfrm>
              <a:custGeom>
                <a:avLst/>
                <a:gdLst>
                  <a:gd name="T0" fmla="*/ 20 w 49"/>
                  <a:gd name="T1" fmla="*/ 49 h 49"/>
                  <a:gd name="T2" fmla="*/ 24 w 49"/>
                  <a:gd name="T3" fmla="*/ 49 h 49"/>
                  <a:gd name="T4" fmla="*/ 48 w 49"/>
                  <a:gd name="T5" fmla="*/ 29 h 49"/>
                  <a:gd name="T6" fmla="*/ 44 w 49"/>
                  <a:gd name="T7" fmla="*/ 11 h 49"/>
                  <a:gd name="T8" fmla="*/ 28 w 49"/>
                  <a:gd name="T9" fmla="*/ 2 h 49"/>
                  <a:gd name="T10" fmla="*/ 1 w 49"/>
                  <a:gd name="T11" fmla="*/ 22 h 49"/>
                  <a:gd name="T12" fmla="*/ 5 w 49"/>
                  <a:gd name="T13" fmla="*/ 39 h 49"/>
                  <a:gd name="T14" fmla="*/ 20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0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49" y="23"/>
                      <a:pt x="47" y="17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1" y="34"/>
                      <a:pt x="5" y="39"/>
                    </a:cubicBezTo>
                    <a:cubicBezTo>
                      <a:pt x="9" y="45"/>
                      <a:pt x="14" y="48"/>
                      <a:pt x="2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7737"/>
              <p:cNvSpPr>
                <a:spLocks/>
              </p:cNvSpPr>
              <p:nvPr/>
            </p:nvSpPr>
            <p:spPr bwMode="auto">
              <a:xfrm>
                <a:off x="24343" y="-15987"/>
                <a:ext cx="134" cy="133"/>
              </a:xfrm>
              <a:custGeom>
                <a:avLst/>
                <a:gdLst>
                  <a:gd name="T0" fmla="*/ 21 w 50"/>
                  <a:gd name="T1" fmla="*/ 50 h 50"/>
                  <a:gd name="T2" fmla="*/ 25 w 50"/>
                  <a:gd name="T3" fmla="*/ 50 h 50"/>
                  <a:gd name="T4" fmla="*/ 49 w 50"/>
                  <a:gd name="T5" fmla="*/ 29 h 50"/>
                  <a:gd name="T6" fmla="*/ 28 w 50"/>
                  <a:gd name="T7" fmla="*/ 2 h 50"/>
                  <a:gd name="T8" fmla="*/ 1 w 50"/>
                  <a:gd name="T9" fmla="*/ 23 h 50"/>
                  <a:gd name="T10" fmla="*/ 6 w 50"/>
                  <a:gd name="T11" fmla="*/ 40 h 50"/>
                  <a:gd name="T12" fmla="*/ 21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7738"/>
              <p:cNvSpPr>
                <a:spLocks/>
              </p:cNvSpPr>
              <p:nvPr/>
            </p:nvSpPr>
            <p:spPr bwMode="auto">
              <a:xfrm>
                <a:off x="24319" y="-15814"/>
                <a:ext cx="136" cy="131"/>
              </a:xfrm>
              <a:custGeom>
                <a:avLst/>
                <a:gdLst>
                  <a:gd name="T0" fmla="*/ 23 w 51"/>
                  <a:gd name="T1" fmla="*/ 49 h 49"/>
                  <a:gd name="T2" fmla="*/ 26 w 51"/>
                  <a:gd name="T3" fmla="*/ 49 h 49"/>
                  <a:gd name="T4" fmla="*/ 49 w 51"/>
                  <a:gd name="T5" fmla="*/ 28 h 49"/>
                  <a:gd name="T6" fmla="*/ 29 w 51"/>
                  <a:gd name="T7" fmla="*/ 1 h 49"/>
                  <a:gd name="T8" fmla="*/ 2 w 51"/>
                  <a:gd name="T9" fmla="*/ 22 h 49"/>
                  <a:gd name="T10" fmla="*/ 23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5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7739"/>
              <p:cNvSpPr>
                <a:spLocks/>
              </p:cNvSpPr>
              <p:nvPr/>
            </p:nvSpPr>
            <p:spPr bwMode="auto">
              <a:xfrm>
                <a:off x="24303" y="-15643"/>
                <a:ext cx="131" cy="131"/>
              </a:xfrm>
              <a:custGeom>
                <a:avLst/>
                <a:gdLst>
                  <a:gd name="T0" fmla="*/ 22 w 49"/>
                  <a:gd name="T1" fmla="*/ 49 h 49"/>
                  <a:gd name="T2" fmla="*/ 24 w 49"/>
                  <a:gd name="T3" fmla="*/ 49 h 49"/>
                  <a:gd name="T4" fmla="*/ 48 w 49"/>
                  <a:gd name="T5" fmla="*/ 28 h 49"/>
                  <a:gd name="T6" fmla="*/ 43 w 49"/>
                  <a:gd name="T7" fmla="*/ 10 h 49"/>
                  <a:gd name="T8" fmla="*/ 27 w 49"/>
                  <a:gd name="T9" fmla="*/ 1 h 49"/>
                  <a:gd name="T10" fmla="*/ 0 w 49"/>
                  <a:gd name="T11" fmla="*/ 22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9"/>
                      <a:pt x="0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7740"/>
              <p:cNvSpPr>
                <a:spLocks/>
              </p:cNvSpPr>
              <p:nvPr/>
            </p:nvSpPr>
            <p:spPr bwMode="auto">
              <a:xfrm>
                <a:off x="24285" y="-15469"/>
                <a:ext cx="133" cy="128"/>
              </a:xfrm>
              <a:custGeom>
                <a:avLst/>
                <a:gdLst>
                  <a:gd name="T0" fmla="*/ 27 w 50"/>
                  <a:gd name="T1" fmla="*/ 1 h 48"/>
                  <a:gd name="T2" fmla="*/ 1 w 50"/>
                  <a:gd name="T3" fmla="*/ 22 h 48"/>
                  <a:gd name="T4" fmla="*/ 22 w 50"/>
                  <a:gd name="T5" fmla="*/ 48 h 48"/>
                  <a:gd name="T6" fmla="*/ 25 w 50"/>
                  <a:gd name="T7" fmla="*/ 48 h 48"/>
                  <a:gd name="T8" fmla="*/ 49 w 50"/>
                  <a:gd name="T9" fmla="*/ 27 h 48"/>
                  <a:gd name="T10" fmla="*/ 27 w 50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27" y="1"/>
                    </a:moveTo>
                    <a:cubicBezTo>
                      <a:pt x="14" y="0"/>
                      <a:pt x="2" y="9"/>
                      <a:pt x="1" y="22"/>
                    </a:cubicBezTo>
                    <a:cubicBezTo>
                      <a:pt x="0" y="35"/>
                      <a:pt x="9" y="47"/>
                      <a:pt x="22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7741"/>
              <p:cNvSpPr>
                <a:spLocks/>
              </p:cNvSpPr>
              <p:nvPr/>
            </p:nvSpPr>
            <p:spPr bwMode="auto">
              <a:xfrm>
                <a:off x="24271" y="-15299"/>
                <a:ext cx="131" cy="131"/>
              </a:xfrm>
              <a:custGeom>
                <a:avLst/>
                <a:gdLst>
                  <a:gd name="T0" fmla="*/ 6 w 49"/>
                  <a:gd name="T1" fmla="*/ 41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3 w 49"/>
                  <a:gd name="T9" fmla="*/ 10 h 49"/>
                  <a:gd name="T10" fmla="*/ 26 w 49"/>
                  <a:gd name="T11" fmla="*/ 2 h 49"/>
                  <a:gd name="T12" fmla="*/ 1 w 49"/>
                  <a:gd name="T13" fmla="*/ 23 h 49"/>
                  <a:gd name="T14" fmla="*/ 6 w 49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0" y="46"/>
                      <a:pt x="16" y="49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7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8" y="5"/>
                      <a:pt x="33" y="2"/>
                      <a:pt x="26" y="2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7742"/>
              <p:cNvSpPr>
                <a:spLocks/>
              </p:cNvSpPr>
              <p:nvPr/>
            </p:nvSpPr>
            <p:spPr bwMode="auto">
              <a:xfrm>
                <a:off x="24261" y="-15122"/>
                <a:ext cx="130" cy="128"/>
              </a:xfrm>
              <a:custGeom>
                <a:avLst/>
                <a:gdLst>
                  <a:gd name="T0" fmla="*/ 6 w 49"/>
                  <a:gd name="T1" fmla="*/ 40 h 48"/>
                  <a:gd name="T2" fmla="*/ 22 w 49"/>
                  <a:gd name="T3" fmla="*/ 48 h 48"/>
                  <a:gd name="T4" fmla="*/ 24 w 49"/>
                  <a:gd name="T5" fmla="*/ 48 h 48"/>
                  <a:gd name="T6" fmla="*/ 48 w 49"/>
                  <a:gd name="T7" fmla="*/ 26 h 48"/>
                  <a:gd name="T8" fmla="*/ 26 w 49"/>
                  <a:gd name="T9" fmla="*/ 1 h 48"/>
                  <a:gd name="T10" fmla="*/ 24 w 49"/>
                  <a:gd name="T11" fmla="*/ 0 h 48"/>
                  <a:gd name="T12" fmla="*/ 0 w 49"/>
                  <a:gd name="T13" fmla="*/ 23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6" y="48"/>
                      <a:pt x="2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6" y="48"/>
                      <a:pt x="47" y="38"/>
                      <a:pt x="48" y="26"/>
                    </a:cubicBezTo>
                    <a:cubicBezTo>
                      <a:pt x="49" y="13"/>
                      <a:pt x="39" y="1"/>
                      <a:pt x="26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7743"/>
              <p:cNvSpPr>
                <a:spLocks/>
              </p:cNvSpPr>
              <p:nvPr/>
            </p:nvSpPr>
            <p:spPr bwMode="auto">
              <a:xfrm>
                <a:off x="24250" y="-14946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42 w 49"/>
                  <a:gd name="T9" fmla="*/ 8 h 48"/>
                  <a:gd name="T10" fmla="*/ 26 w 49"/>
                  <a:gd name="T11" fmla="*/ 0 h 48"/>
                  <a:gd name="T12" fmla="*/ 24 w 49"/>
                  <a:gd name="T13" fmla="*/ 0 h 48"/>
                  <a:gd name="T14" fmla="*/ 1 w 49"/>
                  <a:gd name="T15" fmla="*/ 22 h 48"/>
                  <a:gd name="T16" fmla="*/ 7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4"/>
                      <a:pt x="17" y="47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29"/>
                      <a:pt x="3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7744"/>
              <p:cNvSpPr>
                <a:spLocks/>
              </p:cNvSpPr>
              <p:nvPr/>
            </p:nvSpPr>
            <p:spPr bwMode="auto">
              <a:xfrm>
                <a:off x="24245" y="-14773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3 h 48"/>
                  <a:gd name="T10" fmla="*/ 23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7745"/>
              <p:cNvSpPr>
                <a:spLocks/>
              </p:cNvSpPr>
              <p:nvPr/>
            </p:nvSpPr>
            <p:spPr bwMode="auto">
              <a:xfrm>
                <a:off x="24239" y="-14597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4 h 48"/>
                  <a:gd name="T6" fmla="*/ 25 w 49"/>
                  <a:gd name="T7" fmla="*/ 0 h 48"/>
                  <a:gd name="T8" fmla="*/ 1 w 49"/>
                  <a:gd name="T9" fmla="*/ 24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2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7746"/>
              <p:cNvSpPr>
                <a:spLocks/>
              </p:cNvSpPr>
              <p:nvPr/>
            </p:nvSpPr>
            <p:spPr bwMode="auto">
              <a:xfrm>
                <a:off x="24239" y="-14421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0 w 48"/>
                  <a:gd name="T11" fmla="*/ 24 h 48"/>
                  <a:gd name="T12" fmla="*/ 7 w 48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2" y="45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3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7747"/>
              <p:cNvSpPr>
                <a:spLocks/>
              </p:cNvSpPr>
              <p:nvPr/>
            </p:nvSpPr>
            <p:spPr bwMode="auto">
              <a:xfrm>
                <a:off x="24242" y="-1424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0" y="1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7748"/>
              <p:cNvSpPr>
                <a:spLocks/>
              </p:cNvSpPr>
              <p:nvPr/>
            </p:nvSpPr>
            <p:spPr bwMode="auto">
              <a:xfrm>
                <a:off x="24245" y="-14069"/>
                <a:ext cx="130" cy="129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4 h 48"/>
                  <a:gd name="T6" fmla="*/ 24 w 49"/>
                  <a:gd name="T7" fmla="*/ 0 h 48"/>
                  <a:gd name="T8" fmla="*/ 24 w 49"/>
                  <a:gd name="T9" fmla="*/ 0 h 48"/>
                  <a:gd name="T10" fmla="*/ 7 w 49"/>
                  <a:gd name="T11" fmla="*/ 8 h 48"/>
                  <a:gd name="T12" fmla="*/ 1 w 49"/>
                  <a:gd name="T13" fmla="*/ 25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7"/>
                      <a:pt x="48" y="24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7749"/>
              <p:cNvSpPr>
                <a:spLocks/>
              </p:cNvSpPr>
              <p:nvPr/>
            </p:nvSpPr>
            <p:spPr bwMode="auto">
              <a:xfrm>
                <a:off x="24253" y="-13892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6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7"/>
                      <a:pt x="48" y="36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6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7750"/>
              <p:cNvSpPr>
                <a:spLocks/>
              </p:cNvSpPr>
              <p:nvPr/>
            </p:nvSpPr>
            <p:spPr bwMode="auto">
              <a:xfrm>
                <a:off x="24261" y="-13719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6 h 48"/>
                  <a:gd name="T8" fmla="*/ 25 w 49"/>
                  <a:gd name="T9" fmla="*/ 48 h 48"/>
                  <a:gd name="T10" fmla="*/ 26 w 49"/>
                  <a:gd name="T11" fmla="*/ 48 h 48"/>
                  <a:gd name="T12" fmla="*/ 48 w 49"/>
                  <a:gd name="T13" fmla="*/ 23 h 48"/>
                  <a:gd name="T14" fmla="*/ 25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4"/>
                      <a:pt x="7" y="8"/>
                    </a:cubicBezTo>
                    <a:cubicBezTo>
                      <a:pt x="2" y="13"/>
                      <a:pt x="0" y="19"/>
                      <a:pt x="1" y="26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7751"/>
              <p:cNvSpPr>
                <a:spLocks/>
              </p:cNvSpPr>
              <p:nvPr/>
            </p:nvSpPr>
            <p:spPr bwMode="auto">
              <a:xfrm>
                <a:off x="24274" y="-13546"/>
                <a:ext cx="128" cy="129"/>
              </a:xfrm>
              <a:custGeom>
                <a:avLst/>
                <a:gdLst>
                  <a:gd name="T0" fmla="*/ 6 w 48"/>
                  <a:gd name="T1" fmla="*/ 9 h 48"/>
                  <a:gd name="T2" fmla="*/ 0 w 48"/>
                  <a:gd name="T3" fmla="*/ 26 h 48"/>
                  <a:gd name="T4" fmla="*/ 24 w 48"/>
                  <a:gd name="T5" fmla="*/ 48 h 48"/>
                  <a:gd name="T6" fmla="*/ 26 w 48"/>
                  <a:gd name="T7" fmla="*/ 48 h 48"/>
                  <a:gd name="T8" fmla="*/ 42 w 48"/>
                  <a:gd name="T9" fmla="*/ 40 h 48"/>
                  <a:gd name="T10" fmla="*/ 48 w 48"/>
                  <a:gd name="T11" fmla="*/ 23 h 48"/>
                  <a:gd name="T12" fmla="*/ 22 w 48"/>
                  <a:gd name="T13" fmla="*/ 0 h 48"/>
                  <a:gd name="T14" fmla="*/ 6 w 48"/>
                  <a:gd name="T15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6" y="9"/>
                    </a:moveTo>
                    <a:cubicBezTo>
                      <a:pt x="2" y="13"/>
                      <a:pt x="0" y="20"/>
                      <a:pt x="0" y="26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6" y="0"/>
                      <a:pt x="22" y="0"/>
                    </a:cubicBezTo>
                    <a:cubicBezTo>
                      <a:pt x="16" y="1"/>
                      <a:pt x="10" y="4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7752"/>
              <p:cNvSpPr>
                <a:spLocks/>
              </p:cNvSpPr>
              <p:nvPr/>
            </p:nvSpPr>
            <p:spPr bwMode="auto">
              <a:xfrm>
                <a:off x="24287" y="-13375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6 w 50"/>
                  <a:gd name="T3" fmla="*/ 10 h 49"/>
                  <a:gd name="T4" fmla="*/ 1 w 50"/>
                  <a:gd name="T5" fmla="*/ 27 h 49"/>
                  <a:gd name="T6" fmla="*/ 25 w 50"/>
                  <a:gd name="T7" fmla="*/ 49 h 49"/>
                  <a:gd name="T8" fmla="*/ 27 w 50"/>
                  <a:gd name="T9" fmla="*/ 49 h 49"/>
                  <a:gd name="T10" fmla="*/ 48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7753"/>
              <p:cNvSpPr>
                <a:spLocks/>
              </p:cNvSpPr>
              <p:nvPr/>
            </p:nvSpPr>
            <p:spPr bwMode="auto">
              <a:xfrm>
                <a:off x="24306" y="-13201"/>
                <a:ext cx="128" cy="130"/>
              </a:xfrm>
              <a:custGeom>
                <a:avLst/>
                <a:gdLst>
                  <a:gd name="T0" fmla="*/ 22 w 48"/>
                  <a:gd name="T1" fmla="*/ 1 h 49"/>
                  <a:gd name="T2" fmla="*/ 6 w 48"/>
                  <a:gd name="T3" fmla="*/ 10 h 49"/>
                  <a:gd name="T4" fmla="*/ 0 w 48"/>
                  <a:gd name="T5" fmla="*/ 27 h 49"/>
                  <a:gd name="T6" fmla="*/ 24 w 48"/>
                  <a:gd name="T7" fmla="*/ 49 h 49"/>
                  <a:gd name="T8" fmla="*/ 26 w 48"/>
                  <a:gd name="T9" fmla="*/ 48 h 49"/>
                  <a:gd name="T10" fmla="*/ 43 w 48"/>
                  <a:gd name="T11" fmla="*/ 40 h 49"/>
                  <a:gd name="T12" fmla="*/ 48 w 48"/>
                  <a:gd name="T13" fmla="*/ 22 h 49"/>
                  <a:gd name="T14" fmla="*/ 22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8" y="29"/>
                      <a:pt x="48" y="22"/>
                    </a:cubicBezTo>
                    <a:cubicBezTo>
                      <a:pt x="46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7754"/>
              <p:cNvSpPr>
                <a:spLocks/>
              </p:cNvSpPr>
              <p:nvPr/>
            </p:nvSpPr>
            <p:spPr bwMode="auto">
              <a:xfrm>
                <a:off x="24325" y="-13031"/>
                <a:ext cx="130" cy="131"/>
              </a:xfrm>
              <a:custGeom>
                <a:avLst/>
                <a:gdLst>
                  <a:gd name="T0" fmla="*/ 24 w 49"/>
                  <a:gd name="T1" fmla="*/ 49 h 49"/>
                  <a:gd name="T2" fmla="*/ 27 w 49"/>
                  <a:gd name="T3" fmla="*/ 49 h 49"/>
                  <a:gd name="T4" fmla="*/ 43 w 49"/>
                  <a:gd name="T5" fmla="*/ 40 h 49"/>
                  <a:gd name="T6" fmla="*/ 48 w 49"/>
                  <a:gd name="T7" fmla="*/ 22 h 49"/>
                  <a:gd name="T8" fmla="*/ 22 w 49"/>
                  <a:gd name="T9" fmla="*/ 1 h 49"/>
                  <a:gd name="T10" fmla="*/ 6 w 49"/>
                  <a:gd name="T11" fmla="*/ 10 h 49"/>
                  <a:gd name="T12" fmla="*/ 1 w 49"/>
                  <a:gd name="T13" fmla="*/ 28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7755"/>
              <p:cNvSpPr>
                <a:spLocks/>
              </p:cNvSpPr>
              <p:nvPr/>
            </p:nvSpPr>
            <p:spPr bwMode="auto">
              <a:xfrm>
                <a:off x="24346" y="-12863"/>
                <a:ext cx="131" cy="134"/>
              </a:xfrm>
              <a:custGeom>
                <a:avLst/>
                <a:gdLst>
                  <a:gd name="T0" fmla="*/ 25 w 49"/>
                  <a:gd name="T1" fmla="*/ 50 h 50"/>
                  <a:gd name="T2" fmla="*/ 28 w 49"/>
                  <a:gd name="T3" fmla="*/ 50 h 50"/>
                  <a:gd name="T4" fmla="*/ 44 w 49"/>
                  <a:gd name="T5" fmla="*/ 40 h 50"/>
                  <a:gd name="T6" fmla="*/ 49 w 49"/>
                  <a:gd name="T7" fmla="*/ 23 h 50"/>
                  <a:gd name="T8" fmla="*/ 22 w 49"/>
                  <a:gd name="T9" fmla="*/ 2 h 50"/>
                  <a:gd name="T10" fmla="*/ 6 w 49"/>
                  <a:gd name="T11" fmla="*/ 11 h 50"/>
                  <a:gd name="T12" fmla="*/ 1 w 49"/>
                  <a:gd name="T13" fmla="*/ 29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7" y="50"/>
                      <a:pt x="28" y="50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7756"/>
              <p:cNvSpPr>
                <a:spLocks/>
              </p:cNvSpPr>
              <p:nvPr/>
            </p:nvSpPr>
            <p:spPr bwMode="auto">
              <a:xfrm>
                <a:off x="24370" y="-12692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2 w 50"/>
                  <a:gd name="T9" fmla="*/ 2 h 49"/>
                  <a:gd name="T10" fmla="*/ 2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7757"/>
              <p:cNvSpPr>
                <a:spLocks/>
              </p:cNvSpPr>
              <p:nvPr/>
            </p:nvSpPr>
            <p:spPr bwMode="auto">
              <a:xfrm>
                <a:off x="24397" y="-12524"/>
                <a:ext cx="133" cy="134"/>
              </a:xfrm>
              <a:custGeom>
                <a:avLst/>
                <a:gdLst>
                  <a:gd name="T0" fmla="*/ 29 w 50"/>
                  <a:gd name="T1" fmla="*/ 49 h 50"/>
                  <a:gd name="T2" fmla="*/ 45 w 50"/>
                  <a:gd name="T3" fmla="*/ 40 h 50"/>
                  <a:gd name="T4" fmla="*/ 49 w 50"/>
                  <a:gd name="T5" fmla="*/ 22 h 50"/>
                  <a:gd name="T6" fmla="*/ 22 w 50"/>
                  <a:gd name="T7" fmla="*/ 2 h 50"/>
                  <a:gd name="T8" fmla="*/ 2 w 50"/>
                  <a:gd name="T9" fmla="*/ 30 h 50"/>
                  <a:gd name="T10" fmla="*/ 25 w 50"/>
                  <a:gd name="T11" fmla="*/ 50 h 50"/>
                  <a:gd name="T12" fmla="*/ 29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49"/>
                    </a:moveTo>
                    <a:cubicBezTo>
                      <a:pt x="36" y="48"/>
                      <a:pt x="41" y="45"/>
                      <a:pt x="45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7758"/>
              <p:cNvSpPr>
                <a:spLocks/>
              </p:cNvSpPr>
              <p:nvPr/>
            </p:nvSpPr>
            <p:spPr bwMode="auto">
              <a:xfrm>
                <a:off x="24426" y="-12356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30 w 50"/>
                  <a:gd name="T3" fmla="*/ 49 h 50"/>
                  <a:gd name="T4" fmla="*/ 45 w 50"/>
                  <a:gd name="T5" fmla="*/ 40 h 50"/>
                  <a:gd name="T6" fmla="*/ 49 w 50"/>
                  <a:gd name="T7" fmla="*/ 22 h 50"/>
                  <a:gd name="T8" fmla="*/ 21 w 50"/>
                  <a:gd name="T9" fmla="*/ 2 h 50"/>
                  <a:gd name="T10" fmla="*/ 2 w 50"/>
                  <a:gd name="T11" fmla="*/ 3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8" y="50"/>
                      <a:pt x="30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5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7759"/>
              <p:cNvSpPr>
                <a:spLocks/>
              </p:cNvSpPr>
              <p:nvPr/>
            </p:nvSpPr>
            <p:spPr bwMode="auto">
              <a:xfrm>
                <a:off x="24610" y="-11531"/>
                <a:ext cx="136" cy="136"/>
              </a:xfrm>
              <a:custGeom>
                <a:avLst/>
                <a:gdLst>
                  <a:gd name="T0" fmla="*/ 49 w 51"/>
                  <a:gd name="T1" fmla="*/ 21 h 51"/>
                  <a:gd name="T2" fmla="*/ 20 w 51"/>
                  <a:gd name="T3" fmla="*/ 4 h 51"/>
                  <a:gd name="T4" fmla="*/ 3 w 51"/>
                  <a:gd name="T5" fmla="*/ 33 h 51"/>
                  <a:gd name="T6" fmla="*/ 26 w 51"/>
                  <a:gd name="T7" fmla="*/ 51 h 51"/>
                  <a:gd name="T8" fmla="*/ 32 w 51"/>
                  <a:gd name="T9" fmla="*/ 50 h 51"/>
                  <a:gd name="T10" fmla="*/ 47 w 51"/>
                  <a:gd name="T11" fmla="*/ 39 h 51"/>
                  <a:gd name="T12" fmla="*/ 49 w 51"/>
                  <a:gd name="T1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9" y="21"/>
                    </a:moveTo>
                    <a:cubicBezTo>
                      <a:pt x="46" y="8"/>
                      <a:pt x="33" y="0"/>
                      <a:pt x="20" y="4"/>
                    </a:cubicBez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5" y="51"/>
                      <a:pt x="26" y="51"/>
                    </a:cubicBezTo>
                    <a:cubicBezTo>
                      <a:pt x="28" y="51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7" y="39"/>
                    </a:cubicBezTo>
                    <a:cubicBezTo>
                      <a:pt x="50" y="33"/>
                      <a:pt x="51" y="27"/>
                      <a:pt x="4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7760"/>
              <p:cNvSpPr>
                <a:spLocks/>
              </p:cNvSpPr>
              <p:nvPr/>
            </p:nvSpPr>
            <p:spPr bwMode="auto">
              <a:xfrm>
                <a:off x="25159" y="-9954"/>
                <a:ext cx="131" cy="136"/>
              </a:xfrm>
              <a:custGeom>
                <a:avLst/>
                <a:gdLst>
                  <a:gd name="T0" fmla="*/ 2 w 49"/>
                  <a:gd name="T1" fmla="*/ 36 h 51"/>
                  <a:gd name="T2" fmla="*/ 24 w 49"/>
                  <a:gd name="T3" fmla="*/ 51 h 51"/>
                  <a:gd name="T4" fmla="*/ 34 w 49"/>
                  <a:gd name="T5" fmla="*/ 49 h 51"/>
                  <a:gd name="T6" fmla="*/ 46 w 49"/>
                  <a:gd name="T7" fmla="*/ 36 h 51"/>
                  <a:gd name="T8" fmla="*/ 46 w 49"/>
                  <a:gd name="T9" fmla="*/ 18 h 51"/>
                  <a:gd name="T10" fmla="*/ 15 w 49"/>
                  <a:gd name="T11" fmla="*/ 5 h 51"/>
                  <a:gd name="T12" fmla="*/ 2 w 49"/>
                  <a:gd name="T13" fmla="*/ 18 h 51"/>
                  <a:gd name="T14" fmla="*/ 2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36"/>
                    </a:moveTo>
                    <a:cubicBezTo>
                      <a:pt x="6" y="45"/>
                      <a:pt x="15" y="51"/>
                      <a:pt x="24" y="51"/>
                    </a:cubicBez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7"/>
                      <a:pt x="44" y="42"/>
                      <a:pt x="46" y="36"/>
                    </a:cubicBezTo>
                    <a:cubicBezTo>
                      <a:pt x="49" y="30"/>
                      <a:pt x="49" y="24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5" y="12"/>
                      <a:pt x="2" y="18"/>
                    </a:cubicBezTo>
                    <a:cubicBezTo>
                      <a:pt x="0" y="24"/>
                      <a:pt x="0" y="31"/>
                      <a:pt x="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7761"/>
              <p:cNvSpPr>
                <a:spLocks/>
              </p:cNvSpPr>
              <p:nvPr/>
            </p:nvSpPr>
            <p:spPr bwMode="auto">
              <a:xfrm>
                <a:off x="25218" y="-9802"/>
                <a:ext cx="144" cy="136"/>
              </a:xfrm>
              <a:custGeom>
                <a:avLst/>
                <a:gdLst>
                  <a:gd name="T0" fmla="*/ 6 w 54"/>
                  <a:gd name="T1" fmla="*/ 37 h 51"/>
                  <a:gd name="T2" fmla="*/ 27 w 54"/>
                  <a:gd name="T3" fmla="*/ 51 h 51"/>
                  <a:gd name="T4" fmla="*/ 37 w 54"/>
                  <a:gd name="T5" fmla="*/ 49 h 51"/>
                  <a:gd name="T6" fmla="*/ 49 w 54"/>
                  <a:gd name="T7" fmla="*/ 17 h 51"/>
                  <a:gd name="T8" fmla="*/ 18 w 54"/>
                  <a:gd name="T9" fmla="*/ 5 h 51"/>
                  <a:gd name="T10" fmla="*/ 6 w 54"/>
                  <a:gd name="T11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37"/>
                    </a:moveTo>
                    <a:cubicBezTo>
                      <a:pt x="9" y="45"/>
                      <a:pt x="18" y="51"/>
                      <a:pt x="27" y="51"/>
                    </a:cubicBezTo>
                    <a:cubicBezTo>
                      <a:pt x="31" y="51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9" y="17"/>
                    </a:cubicBezTo>
                    <a:cubicBezTo>
                      <a:pt x="44" y="6"/>
                      <a:pt x="29" y="0"/>
                      <a:pt x="18" y="5"/>
                    </a:cubicBezTo>
                    <a:cubicBezTo>
                      <a:pt x="6" y="10"/>
                      <a:pt x="0" y="25"/>
                      <a:pt x="6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7762"/>
              <p:cNvSpPr>
                <a:spLocks/>
              </p:cNvSpPr>
              <p:nvPr/>
            </p:nvSpPr>
            <p:spPr bwMode="auto">
              <a:xfrm>
                <a:off x="25295" y="-9653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4 w 51"/>
                  <a:gd name="T3" fmla="*/ 49 h 51"/>
                  <a:gd name="T4" fmla="*/ 46 w 51"/>
                  <a:gd name="T5" fmla="*/ 17 h 51"/>
                  <a:gd name="T6" fmla="*/ 14 w 51"/>
                  <a:gd name="T7" fmla="*/ 6 h 51"/>
                  <a:gd name="T8" fmla="*/ 2 w 51"/>
                  <a:gd name="T9" fmla="*/ 19 h 51"/>
                  <a:gd name="T10" fmla="*/ 2 w 51"/>
                  <a:gd name="T11" fmla="*/ 37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28" y="51"/>
                      <a:pt x="31" y="50"/>
                      <a:pt x="34" y="49"/>
                    </a:cubicBezTo>
                    <a:cubicBezTo>
                      <a:pt x="46" y="43"/>
                      <a:pt x="51" y="29"/>
                      <a:pt x="46" y="17"/>
                    </a:cubicBezTo>
                    <a:cubicBezTo>
                      <a:pt x="41" y="6"/>
                      <a:pt x="26" y="0"/>
                      <a:pt x="14" y="6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2" y="37"/>
                    </a:cubicBezTo>
                    <a:cubicBezTo>
                      <a:pt x="6" y="46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7763"/>
              <p:cNvSpPr>
                <a:spLocks/>
              </p:cNvSpPr>
              <p:nvPr/>
            </p:nvSpPr>
            <p:spPr bwMode="auto">
              <a:xfrm>
                <a:off x="25359" y="-9503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7 w 54"/>
                  <a:gd name="T3" fmla="*/ 49 h 51"/>
                  <a:gd name="T4" fmla="*/ 48 w 54"/>
                  <a:gd name="T5" fmla="*/ 17 h 51"/>
                  <a:gd name="T6" fmla="*/ 17 w 54"/>
                  <a:gd name="T7" fmla="*/ 6 h 51"/>
                  <a:gd name="T8" fmla="*/ 5 w 54"/>
                  <a:gd name="T9" fmla="*/ 38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0" y="51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8" y="17"/>
                    </a:cubicBezTo>
                    <a:cubicBezTo>
                      <a:pt x="43" y="5"/>
                      <a:pt x="28" y="0"/>
                      <a:pt x="17" y="6"/>
                    </a:cubicBezTo>
                    <a:cubicBezTo>
                      <a:pt x="5" y="11"/>
                      <a:pt x="0" y="26"/>
                      <a:pt x="5" y="38"/>
                    </a:cubicBezTo>
                    <a:cubicBezTo>
                      <a:pt x="9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7764"/>
              <p:cNvSpPr>
                <a:spLocks/>
              </p:cNvSpPr>
              <p:nvPr/>
            </p:nvSpPr>
            <p:spPr bwMode="auto">
              <a:xfrm>
                <a:off x="25431" y="-9354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8 w 54"/>
                  <a:gd name="T3" fmla="*/ 48 h 51"/>
                  <a:gd name="T4" fmla="*/ 49 w 54"/>
                  <a:gd name="T5" fmla="*/ 16 h 51"/>
                  <a:gd name="T6" fmla="*/ 17 w 54"/>
                  <a:gd name="T7" fmla="*/ 5 h 51"/>
                  <a:gd name="T8" fmla="*/ 6 w 54"/>
                  <a:gd name="T9" fmla="*/ 37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4" y="28"/>
                      <a:pt x="49" y="16"/>
                    </a:cubicBezTo>
                    <a:cubicBezTo>
                      <a:pt x="43" y="5"/>
                      <a:pt x="28" y="0"/>
                      <a:pt x="17" y="5"/>
                    </a:cubicBezTo>
                    <a:cubicBezTo>
                      <a:pt x="5" y="11"/>
                      <a:pt x="0" y="26"/>
                      <a:pt x="6" y="37"/>
                    </a:cubicBezTo>
                    <a:cubicBezTo>
                      <a:pt x="10" y="45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7765"/>
              <p:cNvSpPr>
                <a:spLocks/>
              </p:cNvSpPr>
              <p:nvPr/>
            </p:nvSpPr>
            <p:spPr bwMode="auto">
              <a:xfrm>
                <a:off x="25506" y="-9207"/>
                <a:ext cx="146" cy="136"/>
              </a:xfrm>
              <a:custGeom>
                <a:avLst/>
                <a:gdLst>
                  <a:gd name="T0" fmla="*/ 27 w 55"/>
                  <a:gd name="T1" fmla="*/ 51 h 51"/>
                  <a:gd name="T2" fmla="*/ 38 w 55"/>
                  <a:gd name="T3" fmla="*/ 48 h 51"/>
                  <a:gd name="T4" fmla="*/ 49 w 55"/>
                  <a:gd name="T5" fmla="*/ 16 h 51"/>
                  <a:gd name="T6" fmla="*/ 17 w 55"/>
                  <a:gd name="T7" fmla="*/ 5 h 51"/>
                  <a:gd name="T8" fmla="*/ 6 w 55"/>
                  <a:gd name="T9" fmla="*/ 38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5" y="27"/>
                      <a:pt x="49" y="16"/>
                    </a:cubicBezTo>
                    <a:cubicBezTo>
                      <a:pt x="43" y="4"/>
                      <a:pt x="28" y="0"/>
                      <a:pt x="17" y="5"/>
                    </a:cubicBezTo>
                    <a:cubicBezTo>
                      <a:pt x="5" y="11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7766"/>
              <p:cNvSpPr>
                <a:spLocks/>
              </p:cNvSpPr>
              <p:nvPr/>
            </p:nvSpPr>
            <p:spPr bwMode="auto">
              <a:xfrm>
                <a:off x="25591" y="-9063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6 w 49"/>
                  <a:gd name="T3" fmla="*/ 48 h 51"/>
                  <a:gd name="T4" fmla="*/ 47 w 49"/>
                  <a:gd name="T5" fmla="*/ 34 h 51"/>
                  <a:gd name="T6" fmla="*/ 46 w 49"/>
                  <a:gd name="T7" fmla="*/ 16 h 51"/>
                  <a:gd name="T8" fmla="*/ 13 w 49"/>
                  <a:gd name="T9" fmla="*/ 6 h 51"/>
                  <a:gd name="T10" fmla="*/ 2 w 49"/>
                  <a:gd name="T11" fmla="*/ 20 h 51"/>
                  <a:gd name="T12" fmla="*/ 3 w 49"/>
                  <a:gd name="T13" fmla="*/ 38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2" y="50"/>
                      <a:pt x="36" y="48"/>
                    </a:cubicBezTo>
                    <a:cubicBezTo>
                      <a:pt x="41" y="45"/>
                      <a:pt x="45" y="40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0" y="5"/>
                      <a:pt x="24" y="0"/>
                      <a:pt x="13" y="6"/>
                    </a:cubicBezTo>
                    <a:cubicBezTo>
                      <a:pt x="8" y="9"/>
                      <a:pt x="3" y="14"/>
                      <a:pt x="2" y="20"/>
                    </a:cubicBezTo>
                    <a:cubicBezTo>
                      <a:pt x="0" y="26"/>
                      <a:pt x="0" y="33"/>
                      <a:pt x="3" y="38"/>
                    </a:cubicBezTo>
                    <a:cubicBezTo>
                      <a:pt x="8" y="46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7767"/>
              <p:cNvSpPr>
                <a:spLocks/>
              </p:cNvSpPr>
              <p:nvPr/>
            </p:nvSpPr>
            <p:spPr bwMode="auto">
              <a:xfrm>
                <a:off x="25671" y="-8919"/>
                <a:ext cx="136" cy="136"/>
              </a:xfrm>
              <a:custGeom>
                <a:avLst/>
                <a:gdLst>
                  <a:gd name="T0" fmla="*/ 36 w 51"/>
                  <a:gd name="T1" fmla="*/ 48 h 51"/>
                  <a:gd name="T2" fmla="*/ 45 w 51"/>
                  <a:gd name="T3" fmla="*/ 16 h 51"/>
                  <a:gd name="T4" fmla="*/ 13 w 51"/>
                  <a:gd name="T5" fmla="*/ 6 h 51"/>
                  <a:gd name="T6" fmla="*/ 1 w 51"/>
                  <a:gd name="T7" fmla="*/ 21 h 51"/>
                  <a:gd name="T8" fmla="*/ 3 w 51"/>
                  <a:gd name="T9" fmla="*/ 39 h 51"/>
                  <a:gd name="T10" fmla="*/ 24 w 51"/>
                  <a:gd name="T11" fmla="*/ 51 h 51"/>
                  <a:gd name="T12" fmla="*/ 36 w 51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6" y="48"/>
                    </a:moveTo>
                    <a:cubicBezTo>
                      <a:pt x="47" y="42"/>
                      <a:pt x="51" y="27"/>
                      <a:pt x="45" y="16"/>
                    </a:cubicBezTo>
                    <a:cubicBezTo>
                      <a:pt x="39" y="5"/>
                      <a:pt x="24" y="0"/>
                      <a:pt x="13" y="6"/>
                    </a:cubicBezTo>
                    <a:cubicBezTo>
                      <a:pt x="7" y="9"/>
                      <a:pt x="3" y="14"/>
                      <a:pt x="1" y="21"/>
                    </a:cubicBezTo>
                    <a:cubicBezTo>
                      <a:pt x="0" y="27"/>
                      <a:pt x="0" y="33"/>
                      <a:pt x="3" y="39"/>
                    </a:cubicBezTo>
                    <a:cubicBezTo>
                      <a:pt x="8" y="46"/>
                      <a:pt x="16" y="51"/>
                      <a:pt x="24" y="51"/>
                    </a:cubicBezTo>
                    <a:cubicBezTo>
                      <a:pt x="28" y="51"/>
                      <a:pt x="32" y="50"/>
                      <a:pt x="3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7768"/>
              <p:cNvSpPr>
                <a:spLocks/>
              </p:cNvSpPr>
              <p:nvPr/>
            </p:nvSpPr>
            <p:spPr bwMode="auto">
              <a:xfrm>
                <a:off x="25743" y="-8775"/>
                <a:ext cx="139" cy="136"/>
              </a:xfrm>
              <a:custGeom>
                <a:avLst/>
                <a:gdLst>
                  <a:gd name="T0" fmla="*/ 28 w 52"/>
                  <a:gd name="T1" fmla="*/ 51 h 51"/>
                  <a:gd name="T2" fmla="*/ 40 w 52"/>
                  <a:gd name="T3" fmla="*/ 47 h 51"/>
                  <a:gd name="T4" fmla="*/ 51 w 52"/>
                  <a:gd name="T5" fmla="*/ 33 h 51"/>
                  <a:gd name="T6" fmla="*/ 48 w 52"/>
                  <a:gd name="T7" fmla="*/ 15 h 51"/>
                  <a:gd name="T8" fmla="*/ 16 w 52"/>
                  <a:gd name="T9" fmla="*/ 6 h 51"/>
                  <a:gd name="T10" fmla="*/ 7 w 52"/>
                  <a:gd name="T11" fmla="*/ 3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49"/>
                      <a:pt x="40" y="47"/>
                    </a:cubicBezTo>
                    <a:cubicBezTo>
                      <a:pt x="45" y="44"/>
                      <a:pt x="49" y="39"/>
                      <a:pt x="51" y="33"/>
                    </a:cubicBezTo>
                    <a:cubicBezTo>
                      <a:pt x="52" y="27"/>
                      <a:pt x="52" y="20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7769"/>
              <p:cNvSpPr>
                <a:spLocks/>
              </p:cNvSpPr>
              <p:nvPr/>
            </p:nvSpPr>
            <p:spPr bwMode="auto">
              <a:xfrm>
                <a:off x="25828" y="-8633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9 w 54"/>
                  <a:gd name="T3" fmla="*/ 47 h 51"/>
                  <a:gd name="T4" fmla="*/ 48 w 54"/>
                  <a:gd name="T5" fmla="*/ 15 h 51"/>
                  <a:gd name="T6" fmla="*/ 15 w 54"/>
                  <a:gd name="T7" fmla="*/ 6 h 51"/>
                  <a:gd name="T8" fmla="*/ 7 w 54"/>
                  <a:gd name="T9" fmla="*/ 39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6" y="49"/>
                      <a:pt x="39" y="47"/>
                    </a:cubicBezTo>
                    <a:cubicBezTo>
                      <a:pt x="51" y="41"/>
                      <a:pt x="54" y="26"/>
                      <a:pt x="48" y="15"/>
                    </a:cubicBezTo>
                    <a:cubicBezTo>
                      <a:pt x="41" y="4"/>
                      <a:pt x="26" y="0"/>
                      <a:pt x="15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7770"/>
              <p:cNvSpPr>
                <a:spLocks/>
              </p:cNvSpPr>
              <p:nvPr/>
            </p:nvSpPr>
            <p:spPr bwMode="auto">
              <a:xfrm>
                <a:off x="25914" y="-8495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40 w 52"/>
                  <a:gd name="T3" fmla="*/ 48 h 51"/>
                  <a:gd name="T4" fmla="*/ 50 w 52"/>
                  <a:gd name="T5" fmla="*/ 33 h 51"/>
                  <a:gd name="T6" fmla="*/ 47 w 52"/>
                  <a:gd name="T7" fmla="*/ 15 h 51"/>
                  <a:gd name="T8" fmla="*/ 15 w 52"/>
                  <a:gd name="T9" fmla="*/ 7 h 51"/>
                  <a:gd name="T10" fmla="*/ 7 w 52"/>
                  <a:gd name="T11" fmla="*/ 40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1" y="51"/>
                      <a:pt x="36" y="50"/>
                      <a:pt x="40" y="48"/>
                    </a:cubicBezTo>
                    <a:cubicBezTo>
                      <a:pt x="45" y="44"/>
                      <a:pt x="49" y="39"/>
                      <a:pt x="50" y="33"/>
                    </a:cubicBezTo>
                    <a:cubicBezTo>
                      <a:pt x="52" y="27"/>
                      <a:pt x="51" y="20"/>
                      <a:pt x="47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3" y="14"/>
                      <a:pt x="0" y="28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7771"/>
              <p:cNvSpPr>
                <a:spLocks/>
              </p:cNvSpPr>
              <p:nvPr/>
            </p:nvSpPr>
            <p:spPr bwMode="auto">
              <a:xfrm>
                <a:off x="26007" y="-8356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8 w 50"/>
                  <a:gd name="T3" fmla="*/ 47 h 51"/>
                  <a:gd name="T4" fmla="*/ 48 w 50"/>
                  <a:gd name="T5" fmla="*/ 32 h 51"/>
                  <a:gd name="T6" fmla="*/ 45 w 50"/>
                  <a:gd name="T7" fmla="*/ 14 h 51"/>
                  <a:gd name="T8" fmla="*/ 12 w 50"/>
                  <a:gd name="T9" fmla="*/ 7 h 51"/>
                  <a:gd name="T10" fmla="*/ 2 w 50"/>
                  <a:gd name="T11" fmla="*/ 22 h 51"/>
                  <a:gd name="T12" fmla="*/ 5 w 50"/>
                  <a:gd name="T13" fmla="*/ 40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2"/>
                    </a:cubicBezTo>
                    <a:cubicBezTo>
                      <a:pt x="50" y="26"/>
                      <a:pt x="48" y="20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7772"/>
              <p:cNvSpPr>
                <a:spLocks/>
              </p:cNvSpPr>
              <p:nvPr/>
            </p:nvSpPr>
            <p:spPr bwMode="auto">
              <a:xfrm>
                <a:off x="26090" y="-8217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40 w 52"/>
                  <a:gd name="T3" fmla="*/ 47 h 51"/>
                  <a:gd name="T4" fmla="*/ 51 w 52"/>
                  <a:gd name="T5" fmla="*/ 32 h 51"/>
                  <a:gd name="T6" fmla="*/ 47 w 52"/>
                  <a:gd name="T7" fmla="*/ 14 h 51"/>
                  <a:gd name="T8" fmla="*/ 14 w 52"/>
                  <a:gd name="T9" fmla="*/ 7 h 51"/>
                  <a:gd name="T10" fmla="*/ 7 w 52"/>
                  <a:gd name="T11" fmla="*/ 40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7" y="49"/>
                      <a:pt x="40" y="47"/>
                    </a:cubicBezTo>
                    <a:cubicBezTo>
                      <a:pt x="46" y="43"/>
                      <a:pt x="49" y="38"/>
                      <a:pt x="51" y="32"/>
                    </a:cubicBezTo>
                    <a:cubicBezTo>
                      <a:pt x="52" y="25"/>
                      <a:pt x="51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7773"/>
              <p:cNvSpPr>
                <a:spLocks/>
              </p:cNvSpPr>
              <p:nvPr/>
            </p:nvSpPr>
            <p:spPr bwMode="auto">
              <a:xfrm>
                <a:off x="26188" y="-8081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8 w 49"/>
                  <a:gd name="T3" fmla="*/ 46 h 51"/>
                  <a:gd name="T4" fmla="*/ 48 w 49"/>
                  <a:gd name="T5" fmla="*/ 31 h 51"/>
                  <a:gd name="T6" fmla="*/ 44 w 49"/>
                  <a:gd name="T7" fmla="*/ 13 h 51"/>
                  <a:gd name="T8" fmla="*/ 11 w 49"/>
                  <a:gd name="T9" fmla="*/ 7 h 51"/>
                  <a:gd name="T10" fmla="*/ 1 w 49"/>
                  <a:gd name="T11" fmla="*/ 22 h 51"/>
                  <a:gd name="T12" fmla="*/ 5 w 49"/>
                  <a:gd name="T13" fmla="*/ 40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9" y="51"/>
                      <a:pt x="34" y="49"/>
                      <a:pt x="38" y="46"/>
                    </a:cubicBezTo>
                    <a:cubicBezTo>
                      <a:pt x="43" y="43"/>
                      <a:pt x="47" y="37"/>
                      <a:pt x="48" y="31"/>
                    </a:cubicBezTo>
                    <a:cubicBezTo>
                      <a:pt x="49" y="25"/>
                      <a:pt x="48" y="19"/>
                      <a:pt x="44" y="13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0"/>
                      <a:pt x="2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7774"/>
              <p:cNvSpPr>
                <a:spLocks/>
              </p:cNvSpPr>
              <p:nvPr/>
            </p:nvSpPr>
            <p:spPr bwMode="auto">
              <a:xfrm>
                <a:off x="26282" y="-7948"/>
                <a:ext cx="138" cy="136"/>
              </a:xfrm>
              <a:custGeom>
                <a:avLst/>
                <a:gdLst>
                  <a:gd name="T0" fmla="*/ 1 w 52"/>
                  <a:gd name="T1" fmla="*/ 23 h 51"/>
                  <a:gd name="T2" fmla="*/ 5 w 52"/>
                  <a:gd name="T3" fmla="*/ 41 h 51"/>
                  <a:gd name="T4" fmla="*/ 25 w 52"/>
                  <a:gd name="T5" fmla="*/ 51 h 51"/>
                  <a:gd name="T6" fmla="*/ 38 w 52"/>
                  <a:gd name="T7" fmla="*/ 47 h 51"/>
                  <a:gd name="T8" fmla="*/ 44 w 52"/>
                  <a:gd name="T9" fmla="*/ 13 h 51"/>
                  <a:gd name="T10" fmla="*/ 11 w 52"/>
                  <a:gd name="T11" fmla="*/ 7 h 51"/>
                  <a:gd name="T12" fmla="*/ 1 w 52"/>
                  <a:gd name="T13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3"/>
                    </a:move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7"/>
                    </a:cubicBezTo>
                    <a:cubicBezTo>
                      <a:pt x="49" y="39"/>
                      <a:pt x="52" y="24"/>
                      <a:pt x="44" y="13"/>
                    </a:cubicBezTo>
                    <a:cubicBezTo>
                      <a:pt x="37" y="3"/>
                      <a:pt x="21" y="0"/>
                      <a:pt x="11" y="7"/>
                    </a:cubicBezTo>
                    <a:cubicBezTo>
                      <a:pt x="6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7775"/>
              <p:cNvSpPr>
                <a:spLocks/>
              </p:cNvSpPr>
              <p:nvPr/>
            </p:nvSpPr>
            <p:spPr bwMode="auto">
              <a:xfrm>
                <a:off x="26370" y="-7814"/>
                <a:ext cx="144" cy="136"/>
              </a:xfrm>
              <a:custGeom>
                <a:avLst/>
                <a:gdLst>
                  <a:gd name="T0" fmla="*/ 8 w 54"/>
                  <a:gd name="T1" fmla="*/ 41 h 51"/>
                  <a:gd name="T2" fmla="*/ 27 w 54"/>
                  <a:gd name="T3" fmla="*/ 51 h 51"/>
                  <a:gd name="T4" fmla="*/ 41 w 54"/>
                  <a:gd name="T5" fmla="*/ 46 h 51"/>
                  <a:gd name="T6" fmla="*/ 47 w 54"/>
                  <a:gd name="T7" fmla="*/ 13 h 51"/>
                  <a:gd name="T8" fmla="*/ 13 w 54"/>
                  <a:gd name="T9" fmla="*/ 8 h 51"/>
                  <a:gd name="T10" fmla="*/ 8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8" y="41"/>
                    </a:moveTo>
                    <a:cubicBezTo>
                      <a:pt x="12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9"/>
                      <a:pt x="54" y="24"/>
                      <a:pt x="47" y="13"/>
                    </a:cubicBezTo>
                    <a:cubicBezTo>
                      <a:pt x="39" y="3"/>
                      <a:pt x="24" y="0"/>
                      <a:pt x="13" y="8"/>
                    </a:cubicBezTo>
                    <a:cubicBezTo>
                      <a:pt x="3" y="15"/>
                      <a:pt x="0" y="30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7776"/>
              <p:cNvSpPr>
                <a:spLocks/>
              </p:cNvSpPr>
              <p:nvPr/>
            </p:nvSpPr>
            <p:spPr bwMode="auto">
              <a:xfrm>
                <a:off x="26468" y="-7684"/>
                <a:ext cx="144" cy="137"/>
              </a:xfrm>
              <a:custGeom>
                <a:avLst/>
                <a:gdLst>
                  <a:gd name="T0" fmla="*/ 8 w 54"/>
                  <a:gd name="T1" fmla="*/ 41 h 51"/>
                  <a:gd name="T2" fmla="*/ 27 w 54"/>
                  <a:gd name="T3" fmla="*/ 51 h 51"/>
                  <a:gd name="T4" fmla="*/ 41 w 54"/>
                  <a:gd name="T5" fmla="*/ 46 h 51"/>
                  <a:gd name="T6" fmla="*/ 46 w 54"/>
                  <a:gd name="T7" fmla="*/ 13 h 51"/>
                  <a:gd name="T8" fmla="*/ 13 w 54"/>
                  <a:gd name="T9" fmla="*/ 8 h 51"/>
                  <a:gd name="T10" fmla="*/ 8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8" y="41"/>
                    </a:move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52" y="39"/>
                      <a:pt x="54" y="24"/>
                      <a:pt x="46" y="13"/>
                    </a:cubicBezTo>
                    <a:cubicBezTo>
                      <a:pt x="38" y="3"/>
                      <a:pt x="23" y="0"/>
                      <a:pt x="13" y="8"/>
                    </a:cubicBezTo>
                    <a:cubicBezTo>
                      <a:pt x="2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7777"/>
              <p:cNvSpPr>
                <a:spLocks/>
              </p:cNvSpPr>
              <p:nvPr/>
            </p:nvSpPr>
            <p:spPr bwMode="auto">
              <a:xfrm>
                <a:off x="26572" y="-7553"/>
                <a:ext cx="139" cy="136"/>
              </a:xfrm>
              <a:custGeom>
                <a:avLst/>
                <a:gdLst>
                  <a:gd name="T0" fmla="*/ 1 w 52"/>
                  <a:gd name="T1" fmla="*/ 24 h 51"/>
                  <a:gd name="T2" fmla="*/ 6 w 52"/>
                  <a:gd name="T3" fmla="*/ 41 h 51"/>
                  <a:gd name="T4" fmla="*/ 25 w 52"/>
                  <a:gd name="T5" fmla="*/ 51 h 51"/>
                  <a:gd name="T6" fmla="*/ 39 w 52"/>
                  <a:gd name="T7" fmla="*/ 46 h 51"/>
                  <a:gd name="T8" fmla="*/ 44 w 52"/>
                  <a:gd name="T9" fmla="*/ 12 h 51"/>
                  <a:gd name="T10" fmla="*/ 10 w 52"/>
                  <a:gd name="T11" fmla="*/ 8 h 51"/>
                  <a:gd name="T12" fmla="*/ 1 w 52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8"/>
                      <a:pt x="52" y="23"/>
                      <a:pt x="44" y="12"/>
                    </a:cubicBezTo>
                    <a:cubicBezTo>
                      <a:pt x="36" y="2"/>
                      <a:pt x="21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7778"/>
              <p:cNvSpPr>
                <a:spLocks/>
              </p:cNvSpPr>
              <p:nvPr/>
            </p:nvSpPr>
            <p:spPr bwMode="auto">
              <a:xfrm>
                <a:off x="26673" y="-7422"/>
                <a:ext cx="131" cy="133"/>
              </a:xfrm>
              <a:custGeom>
                <a:avLst/>
                <a:gdLst>
                  <a:gd name="T0" fmla="*/ 1 w 49"/>
                  <a:gd name="T1" fmla="*/ 23 h 50"/>
                  <a:gd name="T2" fmla="*/ 6 w 49"/>
                  <a:gd name="T3" fmla="*/ 41 h 50"/>
                  <a:gd name="T4" fmla="*/ 25 w 49"/>
                  <a:gd name="T5" fmla="*/ 50 h 50"/>
                  <a:gd name="T6" fmla="*/ 39 w 49"/>
                  <a:gd name="T7" fmla="*/ 45 h 50"/>
                  <a:gd name="T8" fmla="*/ 48 w 49"/>
                  <a:gd name="T9" fmla="*/ 29 h 50"/>
                  <a:gd name="T10" fmla="*/ 43 w 49"/>
                  <a:gd name="T11" fmla="*/ 11 h 50"/>
                  <a:gd name="T12" fmla="*/ 10 w 49"/>
                  <a:gd name="T13" fmla="*/ 7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8" y="35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6" y="1"/>
                      <a:pt x="20" y="0"/>
                      <a:pt x="10" y="7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7779"/>
              <p:cNvSpPr>
                <a:spLocks/>
              </p:cNvSpPr>
              <p:nvPr/>
            </p:nvSpPr>
            <p:spPr bwMode="auto">
              <a:xfrm>
                <a:off x="26777" y="-7297"/>
                <a:ext cx="136" cy="136"/>
              </a:xfrm>
              <a:custGeom>
                <a:avLst/>
                <a:gdLst>
                  <a:gd name="T0" fmla="*/ 39 w 51"/>
                  <a:gd name="T1" fmla="*/ 45 h 51"/>
                  <a:gd name="T2" fmla="*/ 43 w 51"/>
                  <a:gd name="T3" fmla="*/ 12 h 51"/>
                  <a:gd name="T4" fmla="*/ 9 w 51"/>
                  <a:gd name="T5" fmla="*/ 8 h 51"/>
                  <a:gd name="T6" fmla="*/ 0 w 51"/>
                  <a:gd name="T7" fmla="*/ 24 h 51"/>
                  <a:gd name="T8" fmla="*/ 6 w 51"/>
                  <a:gd name="T9" fmla="*/ 42 h 51"/>
                  <a:gd name="T10" fmla="*/ 24 w 51"/>
                  <a:gd name="T11" fmla="*/ 51 h 51"/>
                  <a:gd name="T12" fmla="*/ 39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9" y="45"/>
                    </a:move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7780"/>
              <p:cNvSpPr>
                <a:spLocks/>
              </p:cNvSpPr>
              <p:nvPr/>
            </p:nvSpPr>
            <p:spPr bwMode="auto">
              <a:xfrm>
                <a:off x="26876" y="-7171"/>
                <a:ext cx="141" cy="136"/>
              </a:xfrm>
              <a:custGeom>
                <a:avLst/>
                <a:gdLst>
                  <a:gd name="T0" fmla="*/ 42 w 53"/>
                  <a:gd name="T1" fmla="*/ 45 h 51"/>
                  <a:gd name="T2" fmla="*/ 45 w 53"/>
                  <a:gd name="T3" fmla="*/ 11 h 51"/>
                  <a:gd name="T4" fmla="*/ 11 w 53"/>
                  <a:gd name="T5" fmla="*/ 8 h 51"/>
                  <a:gd name="T6" fmla="*/ 8 w 53"/>
                  <a:gd name="T7" fmla="*/ 42 h 51"/>
                  <a:gd name="T8" fmla="*/ 26 w 53"/>
                  <a:gd name="T9" fmla="*/ 51 h 51"/>
                  <a:gd name="T10" fmla="*/ 42 w 53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42" y="45"/>
                    </a:moveTo>
                    <a:cubicBezTo>
                      <a:pt x="52" y="37"/>
                      <a:pt x="53" y="22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7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7781"/>
              <p:cNvSpPr>
                <a:spLocks/>
              </p:cNvSpPr>
              <p:nvPr/>
            </p:nvSpPr>
            <p:spPr bwMode="auto">
              <a:xfrm>
                <a:off x="26980" y="-7046"/>
                <a:ext cx="136" cy="134"/>
              </a:xfrm>
              <a:custGeom>
                <a:avLst/>
                <a:gdLst>
                  <a:gd name="T0" fmla="*/ 43 w 51"/>
                  <a:gd name="T1" fmla="*/ 44 h 50"/>
                  <a:gd name="T2" fmla="*/ 51 w 51"/>
                  <a:gd name="T3" fmla="*/ 28 h 50"/>
                  <a:gd name="T4" fmla="*/ 45 w 51"/>
                  <a:gd name="T5" fmla="*/ 11 h 50"/>
                  <a:gd name="T6" fmla="*/ 12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4"/>
                    </a:moveTo>
                    <a:cubicBezTo>
                      <a:pt x="48" y="40"/>
                      <a:pt x="50" y="34"/>
                      <a:pt x="51" y="28"/>
                    </a:cubicBezTo>
                    <a:cubicBezTo>
                      <a:pt x="51" y="22"/>
                      <a:pt x="49" y="15"/>
                      <a:pt x="45" y="11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7782"/>
              <p:cNvSpPr>
                <a:spLocks/>
              </p:cNvSpPr>
              <p:nvPr/>
            </p:nvSpPr>
            <p:spPr bwMode="auto">
              <a:xfrm>
                <a:off x="27089" y="-6923"/>
                <a:ext cx="142" cy="133"/>
              </a:xfrm>
              <a:custGeom>
                <a:avLst/>
                <a:gdLst>
                  <a:gd name="T0" fmla="*/ 43 w 53"/>
                  <a:gd name="T1" fmla="*/ 44 h 50"/>
                  <a:gd name="T2" fmla="*/ 45 w 53"/>
                  <a:gd name="T3" fmla="*/ 10 h 50"/>
                  <a:gd name="T4" fmla="*/ 11 w 53"/>
                  <a:gd name="T5" fmla="*/ 8 h 50"/>
                  <a:gd name="T6" fmla="*/ 9 w 53"/>
                  <a:gd name="T7" fmla="*/ 42 h 50"/>
                  <a:gd name="T8" fmla="*/ 27 w 53"/>
                  <a:gd name="T9" fmla="*/ 50 h 50"/>
                  <a:gd name="T10" fmla="*/ 43 w 5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44"/>
                    </a:moveTo>
                    <a:cubicBezTo>
                      <a:pt x="52" y="35"/>
                      <a:pt x="53" y="20"/>
                      <a:pt x="45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7783"/>
              <p:cNvSpPr>
                <a:spLocks/>
              </p:cNvSpPr>
              <p:nvPr/>
            </p:nvSpPr>
            <p:spPr bwMode="auto">
              <a:xfrm>
                <a:off x="27199" y="-6803"/>
                <a:ext cx="136" cy="133"/>
              </a:xfrm>
              <a:custGeom>
                <a:avLst/>
                <a:gdLst>
                  <a:gd name="T0" fmla="*/ 43 w 51"/>
                  <a:gd name="T1" fmla="*/ 44 h 50"/>
                  <a:gd name="T2" fmla="*/ 51 w 51"/>
                  <a:gd name="T3" fmla="*/ 27 h 50"/>
                  <a:gd name="T4" fmla="*/ 44 w 51"/>
                  <a:gd name="T5" fmla="*/ 10 h 50"/>
                  <a:gd name="T6" fmla="*/ 11 w 51"/>
                  <a:gd name="T7" fmla="*/ 9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4"/>
                    </a:moveTo>
                    <a:cubicBezTo>
                      <a:pt x="48" y="40"/>
                      <a:pt x="50" y="34"/>
                      <a:pt x="51" y="27"/>
                    </a:cubicBezTo>
                    <a:cubicBezTo>
                      <a:pt x="51" y="21"/>
                      <a:pt x="49" y="15"/>
                      <a:pt x="44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7784"/>
              <p:cNvSpPr>
                <a:spLocks/>
              </p:cNvSpPr>
              <p:nvPr/>
            </p:nvSpPr>
            <p:spPr bwMode="auto">
              <a:xfrm>
                <a:off x="27319" y="-6683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3 h 50"/>
                  <a:gd name="T4" fmla="*/ 48 w 48"/>
                  <a:gd name="T5" fmla="*/ 27 h 50"/>
                  <a:gd name="T6" fmla="*/ 41 w 48"/>
                  <a:gd name="T7" fmla="*/ 9 h 50"/>
                  <a:gd name="T8" fmla="*/ 7 w 48"/>
                  <a:gd name="T9" fmla="*/ 8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7" y="33"/>
                      <a:pt x="48" y="27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7" y="0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1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7785"/>
              <p:cNvSpPr>
                <a:spLocks/>
              </p:cNvSpPr>
              <p:nvPr/>
            </p:nvSpPr>
            <p:spPr bwMode="auto">
              <a:xfrm>
                <a:off x="27431" y="-6566"/>
                <a:ext cx="128" cy="134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8 w 48"/>
                  <a:gd name="T7" fmla="*/ 9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2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7786"/>
              <p:cNvSpPr>
                <a:spLocks/>
              </p:cNvSpPr>
              <p:nvPr/>
            </p:nvSpPr>
            <p:spPr bwMode="auto">
              <a:xfrm>
                <a:off x="27540" y="-6451"/>
                <a:ext cx="139" cy="134"/>
              </a:xfrm>
              <a:custGeom>
                <a:avLst/>
                <a:gdLst>
                  <a:gd name="T0" fmla="*/ 43 w 52"/>
                  <a:gd name="T1" fmla="*/ 43 h 50"/>
                  <a:gd name="T2" fmla="*/ 43 w 52"/>
                  <a:gd name="T3" fmla="*/ 9 h 50"/>
                  <a:gd name="T4" fmla="*/ 9 w 52"/>
                  <a:gd name="T5" fmla="*/ 9 h 50"/>
                  <a:gd name="T6" fmla="*/ 9 w 52"/>
                  <a:gd name="T7" fmla="*/ 43 h 50"/>
                  <a:gd name="T8" fmla="*/ 26 w 52"/>
                  <a:gd name="T9" fmla="*/ 50 h 50"/>
                  <a:gd name="T10" fmla="*/ 43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3" y="43"/>
                    </a:moveTo>
                    <a:cubicBezTo>
                      <a:pt x="52" y="34"/>
                      <a:pt x="52" y="19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7787"/>
              <p:cNvSpPr>
                <a:spLocks/>
              </p:cNvSpPr>
              <p:nvPr/>
            </p:nvSpPr>
            <p:spPr bwMode="auto">
              <a:xfrm>
                <a:off x="27657" y="-6336"/>
                <a:ext cx="139" cy="133"/>
              </a:xfrm>
              <a:custGeom>
                <a:avLst/>
                <a:gdLst>
                  <a:gd name="T0" fmla="*/ 43 w 52"/>
                  <a:gd name="T1" fmla="*/ 43 h 50"/>
                  <a:gd name="T2" fmla="*/ 43 w 52"/>
                  <a:gd name="T3" fmla="*/ 9 h 50"/>
                  <a:gd name="T4" fmla="*/ 9 w 52"/>
                  <a:gd name="T5" fmla="*/ 9 h 50"/>
                  <a:gd name="T6" fmla="*/ 9 w 52"/>
                  <a:gd name="T7" fmla="*/ 43 h 50"/>
                  <a:gd name="T8" fmla="*/ 26 w 52"/>
                  <a:gd name="T9" fmla="*/ 50 h 50"/>
                  <a:gd name="T10" fmla="*/ 43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3" y="43"/>
                    </a:move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7788"/>
              <p:cNvSpPr>
                <a:spLocks/>
              </p:cNvSpPr>
              <p:nvPr/>
            </p:nvSpPr>
            <p:spPr bwMode="auto">
              <a:xfrm>
                <a:off x="27775" y="-6224"/>
                <a:ext cx="141" cy="133"/>
              </a:xfrm>
              <a:custGeom>
                <a:avLst/>
                <a:gdLst>
                  <a:gd name="T0" fmla="*/ 9 w 53"/>
                  <a:gd name="T1" fmla="*/ 10 h 50"/>
                  <a:gd name="T2" fmla="*/ 10 w 53"/>
                  <a:gd name="T3" fmla="*/ 43 h 50"/>
                  <a:gd name="T4" fmla="*/ 26 w 53"/>
                  <a:gd name="T5" fmla="*/ 50 h 50"/>
                  <a:gd name="T6" fmla="*/ 44 w 53"/>
                  <a:gd name="T7" fmla="*/ 42 h 50"/>
                  <a:gd name="T8" fmla="*/ 43 w 53"/>
                  <a:gd name="T9" fmla="*/ 9 h 50"/>
                  <a:gd name="T10" fmla="*/ 9 w 53"/>
                  <a:gd name="T1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10"/>
                    </a:move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7789"/>
              <p:cNvSpPr>
                <a:spLocks/>
              </p:cNvSpPr>
              <p:nvPr/>
            </p:nvSpPr>
            <p:spPr bwMode="auto">
              <a:xfrm>
                <a:off x="17438" y="-5586"/>
                <a:ext cx="138" cy="136"/>
              </a:xfrm>
              <a:custGeom>
                <a:avLst/>
                <a:gdLst>
                  <a:gd name="T0" fmla="*/ 12 w 52"/>
                  <a:gd name="T1" fmla="*/ 8 h 51"/>
                  <a:gd name="T2" fmla="*/ 8 w 52"/>
                  <a:gd name="T3" fmla="*/ 41 h 51"/>
                  <a:gd name="T4" fmla="*/ 27 w 52"/>
                  <a:gd name="T5" fmla="*/ 51 h 51"/>
                  <a:gd name="T6" fmla="*/ 42 w 52"/>
                  <a:gd name="T7" fmla="*/ 46 h 51"/>
                  <a:gd name="T8" fmla="*/ 51 w 52"/>
                  <a:gd name="T9" fmla="*/ 30 h 51"/>
                  <a:gd name="T10" fmla="*/ 46 w 52"/>
                  <a:gd name="T11" fmla="*/ 12 h 51"/>
                  <a:gd name="T12" fmla="*/ 12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2" y="8"/>
                    </a:moveTo>
                    <a:cubicBezTo>
                      <a:pt x="2" y="16"/>
                      <a:pt x="0" y="31"/>
                      <a:pt x="8" y="41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2" y="46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4"/>
                      <a:pt x="50" y="17"/>
                      <a:pt x="46" y="12"/>
                    </a:cubicBezTo>
                    <a:cubicBezTo>
                      <a:pt x="38" y="2"/>
                      <a:pt x="23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7790"/>
              <p:cNvSpPr>
                <a:spLocks/>
              </p:cNvSpPr>
              <p:nvPr/>
            </p:nvSpPr>
            <p:spPr bwMode="auto">
              <a:xfrm>
                <a:off x="17566" y="-5688"/>
                <a:ext cx="144" cy="136"/>
              </a:xfrm>
              <a:custGeom>
                <a:avLst/>
                <a:gdLst>
                  <a:gd name="T0" fmla="*/ 12 w 54"/>
                  <a:gd name="T1" fmla="*/ 8 h 51"/>
                  <a:gd name="T2" fmla="*/ 9 w 54"/>
                  <a:gd name="T3" fmla="*/ 42 h 51"/>
                  <a:gd name="T4" fmla="*/ 27 w 54"/>
                  <a:gd name="T5" fmla="*/ 51 h 51"/>
                  <a:gd name="T6" fmla="*/ 42 w 54"/>
                  <a:gd name="T7" fmla="*/ 45 h 51"/>
                  <a:gd name="T8" fmla="*/ 46 w 54"/>
                  <a:gd name="T9" fmla="*/ 12 h 51"/>
                  <a:gd name="T10" fmla="*/ 12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2" y="8"/>
                    </a:moveTo>
                    <a:cubicBezTo>
                      <a:pt x="2" y="16"/>
                      <a:pt x="0" y="31"/>
                      <a:pt x="9" y="42"/>
                    </a:cubicBezTo>
                    <a:cubicBezTo>
                      <a:pt x="13" y="47"/>
                      <a:pt x="20" y="51"/>
                      <a:pt x="27" y="51"/>
                    </a:cubicBezTo>
                    <a:cubicBezTo>
                      <a:pt x="33" y="51"/>
                      <a:pt x="38" y="49"/>
                      <a:pt x="42" y="45"/>
                    </a:cubicBezTo>
                    <a:cubicBezTo>
                      <a:pt x="52" y="37"/>
                      <a:pt x="54" y="22"/>
                      <a:pt x="46" y="12"/>
                    </a:cubicBezTo>
                    <a:cubicBezTo>
                      <a:pt x="38" y="2"/>
                      <a:pt x="22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7791"/>
              <p:cNvSpPr>
                <a:spLocks/>
              </p:cNvSpPr>
              <p:nvPr/>
            </p:nvSpPr>
            <p:spPr bwMode="auto">
              <a:xfrm>
                <a:off x="17699" y="-5792"/>
                <a:ext cx="139" cy="136"/>
              </a:xfrm>
              <a:custGeom>
                <a:avLst/>
                <a:gdLst>
                  <a:gd name="T0" fmla="*/ 43 w 52"/>
                  <a:gd name="T1" fmla="*/ 12 h 51"/>
                  <a:gd name="T2" fmla="*/ 10 w 52"/>
                  <a:gd name="T3" fmla="*/ 8 h 51"/>
                  <a:gd name="T4" fmla="*/ 1 w 52"/>
                  <a:gd name="T5" fmla="*/ 25 h 51"/>
                  <a:gd name="T6" fmla="*/ 6 w 52"/>
                  <a:gd name="T7" fmla="*/ 42 h 51"/>
                  <a:gd name="T8" fmla="*/ 25 w 52"/>
                  <a:gd name="T9" fmla="*/ 51 h 51"/>
                  <a:gd name="T10" fmla="*/ 40 w 52"/>
                  <a:gd name="T11" fmla="*/ 45 h 51"/>
                  <a:gd name="T12" fmla="*/ 43 w 52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3" y="12"/>
                    </a:moveTo>
                    <a:cubicBezTo>
                      <a:pt x="35" y="2"/>
                      <a:pt x="20" y="0"/>
                      <a:pt x="10" y="8"/>
                    </a:cubicBezTo>
                    <a:cubicBezTo>
                      <a:pt x="5" y="12"/>
                      <a:pt x="2" y="18"/>
                      <a:pt x="1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8"/>
                      <a:pt x="18" y="51"/>
                      <a:pt x="25" y="51"/>
                    </a:cubicBezTo>
                    <a:cubicBezTo>
                      <a:pt x="30" y="51"/>
                      <a:pt x="36" y="49"/>
                      <a:pt x="40" y="45"/>
                    </a:cubicBezTo>
                    <a:cubicBezTo>
                      <a:pt x="50" y="37"/>
                      <a:pt x="52" y="22"/>
                      <a:pt x="4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7792"/>
              <p:cNvSpPr>
                <a:spLocks/>
              </p:cNvSpPr>
              <p:nvPr/>
            </p:nvSpPr>
            <p:spPr bwMode="auto">
              <a:xfrm>
                <a:off x="17819" y="-5896"/>
                <a:ext cx="144" cy="134"/>
              </a:xfrm>
              <a:custGeom>
                <a:avLst/>
                <a:gdLst>
                  <a:gd name="T0" fmla="*/ 27 w 54"/>
                  <a:gd name="T1" fmla="*/ 50 h 50"/>
                  <a:gd name="T2" fmla="*/ 42 w 54"/>
                  <a:gd name="T3" fmla="*/ 45 h 50"/>
                  <a:gd name="T4" fmla="*/ 45 w 54"/>
                  <a:gd name="T5" fmla="*/ 11 h 50"/>
                  <a:gd name="T6" fmla="*/ 12 w 54"/>
                  <a:gd name="T7" fmla="*/ 8 h 50"/>
                  <a:gd name="T8" fmla="*/ 9 w 54"/>
                  <a:gd name="T9" fmla="*/ 42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3" y="50"/>
                      <a:pt x="38" y="48"/>
                      <a:pt x="42" y="45"/>
                    </a:cubicBezTo>
                    <a:cubicBezTo>
                      <a:pt x="52" y="36"/>
                      <a:pt x="54" y="21"/>
                      <a:pt x="45" y="11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7793"/>
              <p:cNvSpPr>
                <a:spLocks/>
              </p:cNvSpPr>
              <p:nvPr/>
            </p:nvSpPr>
            <p:spPr bwMode="auto">
              <a:xfrm>
                <a:off x="17944" y="-6003"/>
                <a:ext cx="142" cy="134"/>
              </a:xfrm>
              <a:custGeom>
                <a:avLst/>
                <a:gdLst>
                  <a:gd name="T0" fmla="*/ 26 w 53"/>
                  <a:gd name="T1" fmla="*/ 50 h 50"/>
                  <a:gd name="T2" fmla="*/ 42 w 53"/>
                  <a:gd name="T3" fmla="*/ 44 h 50"/>
                  <a:gd name="T4" fmla="*/ 44 w 53"/>
                  <a:gd name="T5" fmla="*/ 11 h 50"/>
                  <a:gd name="T6" fmla="*/ 11 w 53"/>
                  <a:gd name="T7" fmla="*/ 8 h 50"/>
                  <a:gd name="T8" fmla="*/ 8 w 53"/>
                  <a:gd name="T9" fmla="*/ 4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6"/>
                      <a:pt x="53" y="21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7794"/>
              <p:cNvSpPr>
                <a:spLocks/>
              </p:cNvSpPr>
              <p:nvPr/>
            </p:nvSpPr>
            <p:spPr bwMode="auto">
              <a:xfrm>
                <a:off x="18072" y="-6112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0 w 48"/>
                  <a:gd name="T3" fmla="*/ 44 h 50"/>
                  <a:gd name="T4" fmla="*/ 48 w 48"/>
                  <a:gd name="T5" fmla="*/ 28 h 50"/>
                  <a:gd name="T6" fmla="*/ 42 w 48"/>
                  <a:gd name="T7" fmla="*/ 11 h 50"/>
                  <a:gd name="T8" fmla="*/ 8 w 48"/>
                  <a:gd name="T9" fmla="*/ 9 h 50"/>
                  <a:gd name="T10" fmla="*/ 0 w 48"/>
                  <a:gd name="T11" fmla="*/ 25 h 50"/>
                  <a:gd name="T12" fmla="*/ 6 w 48"/>
                  <a:gd name="T13" fmla="*/ 42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8" y="22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8" y="9"/>
                    </a:cubicBezTo>
                    <a:cubicBezTo>
                      <a:pt x="4" y="13"/>
                      <a:pt x="1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7795"/>
              <p:cNvSpPr>
                <a:spLocks/>
              </p:cNvSpPr>
              <p:nvPr/>
            </p:nvSpPr>
            <p:spPr bwMode="auto">
              <a:xfrm>
                <a:off x="18187" y="-6221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3 w 53"/>
                  <a:gd name="T3" fmla="*/ 44 h 50"/>
                  <a:gd name="T4" fmla="*/ 44 w 53"/>
                  <a:gd name="T5" fmla="*/ 10 h 50"/>
                  <a:gd name="T6" fmla="*/ 10 w 53"/>
                  <a:gd name="T7" fmla="*/ 8 h 50"/>
                  <a:gd name="T8" fmla="*/ 9 w 53"/>
                  <a:gd name="T9" fmla="*/ 42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5" y="1"/>
                      <a:pt x="20" y="0"/>
                      <a:pt x="10" y="8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7796"/>
              <p:cNvSpPr>
                <a:spLocks/>
              </p:cNvSpPr>
              <p:nvPr/>
            </p:nvSpPr>
            <p:spPr bwMode="auto">
              <a:xfrm>
                <a:off x="18312" y="-6333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10 h 50"/>
                  <a:gd name="T6" fmla="*/ 8 w 50"/>
                  <a:gd name="T7" fmla="*/ 9 h 50"/>
                  <a:gd name="T8" fmla="*/ 0 w 50"/>
                  <a:gd name="T9" fmla="*/ 25 h 50"/>
                  <a:gd name="T10" fmla="*/ 7 w 50"/>
                  <a:gd name="T11" fmla="*/ 42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50" y="34"/>
                      <a:pt x="50" y="19"/>
                      <a:pt x="41" y="10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7797"/>
              <p:cNvSpPr>
                <a:spLocks/>
              </p:cNvSpPr>
              <p:nvPr/>
            </p:nvSpPr>
            <p:spPr bwMode="auto">
              <a:xfrm>
                <a:off x="18429" y="-6448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7 h 50"/>
                  <a:gd name="T6" fmla="*/ 41 w 48"/>
                  <a:gd name="T7" fmla="*/ 10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7798"/>
              <p:cNvSpPr>
                <a:spLocks/>
              </p:cNvSpPr>
              <p:nvPr/>
            </p:nvSpPr>
            <p:spPr bwMode="auto">
              <a:xfrm>
                <a:off x="18547" y="-6563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0 w 50"/>
                  <a:gd name="T3" fmla="*/ 43 h 50"/>
                  <a:gd name="T4" fmla="*/ 40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7799"/>
              <p:cNvSpPr>
                <a:spLocks/>
              </p:cNvSpPr>
              <p:nvPr/>
            </p:nvSpPr>
            <p:spPr bwMode="auto">
              <a:xfrm>
                <a:off x="18653" y="-6680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2 h 50"/>
                  <a:gd name="T4" fmla="*/ 50 w 50"/>
                  <a:gd name="T5" fmla="*/ 25 h 50"/>
                  <a:gd name="T6" fmla="*/ 43 w 50"/>
                  <a:gd name="T7" fmla="*/ 9 h 50"/>
                  <a:gd name="T8" fmla="*/ 9 w 50"/>
                  <a:gd name="T9" fmla="*/ 9 h 50"/>
                  <a:gd name="T10" fmla="*/ 10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2"/>
                    </a:cubicBezTo>
                    <a:cubicBezTo>
                      <a:pt x="48" y="38"/>
                      <a:pt x="50" y="32"/>
                      <a:pt x="50" y="25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7800"/>
              <p:cNvSpPr>
                <a:spLocks/>
              </p:cNvSpPr>
              <p:nvPr/>
            </p:nvSpPr>
            <p:spPr bwMode="auto">
              <a:xfrm>
                <a:off x="18765" y="-6800"/>
                <a:ext cx="142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3 h 50"/>
                  <a:gd name="T4" fmla="*/ 43 w 53"/>
                  <a:gd name="T5" fmla="*/ 9 h 50"/>
                  <a:gd name="T6" fmla="*/ 9 w 53"/>
                  <a:gd name="T7" fmla="*/ 10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19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7801"/>
              <p:cNvSpPr>
                <a:spLocks/>
              </p:cNvSpPr>
              <p:nvPr/>
            </p:nvSpPr>
            <p:spPr bwMode="auto">
              <a:xfrm>
                <a:off x="18883" y="-6920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2 w 50"/>
                  <a:gd name="T3" fmla="*/ 42 h 50"/>
                  <a:gd name="T4" fmla="*/ 40 w 50"/>
                  <a:gd name="T5" fmla="*/ 8 h 50"/>
                  <a:gd name="T6" fmla="*/ 6 w 50"/>
                  <a:gd name="T7" fmla="*/ 10 h 50"/>
                  <a:gd name="T8" fmla="*/ 0 w 50"/>
                  <a:gd name="T9" fmla="*/ 27 h 50"/>
                  <a:gd name="T10" fmla="*/ 8 w 50"/>
                  <a:gd name="T11" fmla="*/ 44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50" y="32"/>
                      <a:pt x="50" y="17"/>
                      <a:pt x="40" y="8"/>
                    </a:cubicBezTo>
                    <a:cubicBezTo>
                      <a:pt x="31" y="0"/>
                      <a:pt x="15" y="0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3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7802"/>
              <p:cNvSpPr>
                <a:spLocks/>
              </p:cNvSpPr>
              <p:nvPr/>
            </p:nvSpPr>
            <p:spPr bwMode="auto">
              <a:xfrm>
                <a:off x="18984" y="-7043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3 w 53"/>
                  <a:gd name="T5" fmla="*/ 8 h 50"/>
                  <a:gd name="T6" fmla="*/ 9 w 53"/>
                  <a:gd name="T7" fmla="*/ 10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3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7803"/>
              <p:cNvSpPr>
                <a:spLocks/>
              </p:cNvSpPr>
              <p:nvPr/>
            </p:nvSpPr>
            <p:spPr bwMode="auto">
              <a:xfrm>
                <a:off x="19091" y="-7169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2 w 51"/>
                  <a:gd name="T7" fmla="*/ 9 h 50"/>
                  <a:gd name="T8" fmla="*/ 9 w 51"/>
                  <a:gd name="T9" fmla="*/ 11 h 50"/>
                  <a:gd name="T10" fmla="*/ 11 w 51"/>
                  <a:gd name="T11" fmla="*/ 45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7804"/>
              <p:cNvSpPr>
                <a:spLocks/>
              </p:cNvSpPr>
              <p:nvPr/>
            </p:nvSpPr>
            <p:spPr bwMode="auto">
              <a:xfrm>
                <a:off x="19203" y="-7294"/>
                <a:ext cx="136" cy="133"/>
              </a:xfrm>
              <a:custGeom>
                <a:avLst/>
                <a:gdLst>
                  <a:gd name="T0" fmla="*/ 1 w 51"/>
                  <a:gd name="T1" fmla="*/ 29 h 50"/>
                  <a:gd name="T2" fmla="*/ 9 w 51"/>
                  <a:gd name="T3" fmla="*/ 45 h 50"/>
                  <a:gd name="T4" fmla="*/ 24 w 51"/>
                  <a:gd name="T5" fmla="*/ 50 h 50"/>
                  <a:gd name="T6" fmla="*/ 43 w 51"/>
                  <a:gd name="T7" fmla="*/ 42 h 50"/>
                  <a:gd name="T8" fmla="*/ 40 w 51"/>
                  <a:gd name="T9" fmla="*/ 8 h 50"/>
                  <a:gd name="T10" fmla="*/ 6 w 51"/>
                  <a:gd name="T11" fmla="*/ 11 h 50"/>
                  <a:gd name="T12" fmla="*/ 1 w 51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9"/>
                    </a:move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7805"/>
              <p:cNvSpPr>
                <a:spLocks/>
              </p:cNvSpPr>
              <p:nvPr/>
            </p:nvSpPr>
            <p:spPr bwMode="auto">
              <a:xfrm>
                <a:off x="19307" y="-7422"/>
                <a:ext cx="130" cy="136"/>
              </a:xfrm>
              <a:custGeom>
                <a:avLst/>
                <a:gdLst>
                  <a:gd name="T0" fmla="*/ 39 w 49"/>
                  <a:gd name="T1" fmla="*/ 8 h 51"/>
                  <a:gd name="T2" fmla="*/ 6 w 49"/>
                  <a:gd name="T3" fmla="*/ 12 h 51"/>
                  <a:gd name="T4" fmla="*/ 0 w 49"/>
                  <a:gd name="T5" fmla="*/ 29 h 51"/>
                  <a:gd name="T6" fmla="*/ 9 w 49"/>
                  <a:gd name="T7" fmla="*/ 45 h 51"/>
                  <a:gd name="T8" fmla="*/ 24 w 49"/>
                  <a:gd name="T9" fmla="*/ 51 h 51"/>
                  <a:gd name="T10" fmla="*/ 43 w 49"/>
                  <a:gd name="T11" fmla="*/ 42 h 51"/>
                  <a:gd name="T12" fmla="*/ 48 w 49"/>
                  <a:gd name="T13" fmla="*/ 24 h 51"/>
                  <a:gd name="T14" fmla="*/ 39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8"/>
                    </a:move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1" y="51"/>
                      <a:pt x="38" y="48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7806"/>
              <p:cNvSpPr>
                <a:spLocks/>
              </p:cNvSpPr>
              <p:nvPr/>
            </p:nvSpPr>
            <p:spPr bwMode="auto">
              <a:xfrm>
                <a:off x="19400" y="-7550"/>
                <a:ext cx="144" cy="136"/>
              </a:xfrm>
              <a:custGeom>
                <a:avLst/>
                <a:gdLst>
                  <a:gd name="T0" fmla="*/ 42 w 54"/>
                  <a:gd name="T1" fmla="*/ 8 h 51"/>
                  <a:gd name="T2" fmla="*/ 9 w 54"/>
                  <a:gd name="T3" fmla="*/ 12 h 51"/>
                  <a:gd name="T4" fmla="*/ 13 w 54"/>
                  <a:gd name="T5" fmla="*/ 45 h 51"/>
                  <a:gd name="T6" fmla="*/ 27 w 54"/>
                  <a:gd name="T7" fmla="*/ 51 h 51"/>
                  <a:gd name="T8" fmla="*/ 46 w 54"/>
                  <a:gd name="T9" fmla="*/ 42 h 51"/>
                  <a:gd name="T10" fmla="*/ 42 w 54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2" y="8"/>
                    </a:moveTo>
                    <a:cubicBezTo>
                      <a:pt x="32" y="0"/>
                      <a:pt x="16" y="2"/>
                      <a:pt x="9" y="12"/>
                    </a:cubicBezTo>
                    <a:cubicBezTo>
                      <a:pt x="0" y="22"/>
                      <a:pt x="2" y="37"/>
                      <a:pt x="13" y="45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1" y="47"/>
                      <a:pt x="46" y="42"/>
                    </a:cubicBezTo>
                    <a:cubicBezTo>
                      <a:pt x="54" y="31"/>
                      <a:pt x="52" y="16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7807"/>
              <p:cNvSpPr>
                <a:spLocks/>
              </p:cNvSpPr>
              <p:nvPr/>
            </p:nvSpPr>
            <p:spPr bwMode="auto">
              <a:xfrm>
                <a:off x="19501" y="-7681"/>
                <a:ext cx="144" cy="136"/>
              </a:xfrm>
              <a:custGeom>
                <a:avLst/>
                <a:gdLst>
                  <a:gd name="T0" fmla="*/ 8 w 54"/>
                  <a:gd name="T1" fmla="*/ 12 h 51"/>
                  <a:gd name="T2" fmla="*/ 12 w 54"/>
                  <a:gd name="T3" fmla="*/ 46 h 51"/>
                  <a:gd name="T4" fmla="*/ 27 w 54"/>
                  <a:gd name="T5" fmla="*/ 51 h 51"/>
                  <a:gd name="T6" fmla="*/ 46 w 54"/>
                  <a:gd name="T7" fmla="*/ 41 h 51"/>
                  <a:gd name="T8" fmla="*/ 41 w 54"/>
                  <a:gd name="T9" fmla="*/ 8 h 51"/>
                  <a:gd name="T10" fmla="*/ 8 w 54"/>
                  <a:gd name="T11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8" y="12"/>
                    </a:move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7"/>
                      <a:pt x="46" y="41"/>
                    </a:cubicBezTo>
                    <a:cubicBezTo>
                      <a:pt x="54" y="31"/>
                      <a:pt x="52" y="16"/>
                      <a:pt x="41" y="8"/>
                    </a:cubicBezTo>
                    <a:cubicBezTo>
                      <a:pt x="31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7808"/>
              <p:cNvSpPr>
                <a:spLocks/>
              </p:cNvSpPr>
              <p:nvPr/>
            </p:nvSpPr>
            <p:spPr bwMode="auto">
              <a:xfrm>
                <a:off x="19597" y="-7812"/>
                <a:ext cx="144" cy="136"/>
              </a:xfrm>
              <a:custGeom>
                <a:avLst/>
                <a:gdLst>
                  <a:gd name="T0" fmla="*/ 47 w 54"/>
                  <a:gd name="T1" fmla="*/ 41 h 51"/>
                  <a:gd name="T2" fmla="*/ 42 w 54"/>
                  <a:gd name="T3" fmla="*/ 7 h 51"/>
                  <a:gd name="T4" fmla="*/ 8 w 54"/>
                  <a:gd name="T5" fmla="*/ 12 h 51"/>
                  <a:gd name="T6" fmla="*/ 13 w 54"/>
                  <a:gd name="T7" fmla="*/ 46 h 51"/>
                  <a:gd name="T8" fmla="*/ 27 w 54"/>
                  <a:gd name="T9" fmla="*/ 51 h 51"/>
                  <a:gd name="T10" fmla="*/ 47 w 54"/>
                  <a:gd name="T11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41"/>
                    </a:moveTo>
                    <a:cubicBezTo>
                      <a:pt x="54" y="30"/>
                      <a:pt x="52" y="15"/>
                      <a:pt x="42" y="7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3" y="38"/>
                      <a:pt x="13" y="46"/>
                    </a:cubicBezTo>
                    <a:cubicBezTo>
                      <a:pt x="17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7809"/>
              <p:cNvSpPr>
                <a:spLocks/>
              </p:cNvSpPr>
              <p:nvPr/>
            </p:nvSpPr>
            <p:spPr bwMode="auto">
              <a:xfrm>
                <a:off x="19693" y="-7945"/>
                <a:ext cx="139" cy="136"/>
              </a:xfrm>
              <a:custGeom>
                <a:avLst/>
                <a:gdLst>
                  <a:gd name="T0" fmla="*/ 41 w 52"/>
                  <a:gd name="T1" fmla="*/ 7 h 51"/>
                  <a:gd name="T2" fmla="*/ 8 w 52"/>
                  <a:gd name="T3" fmla="*/ 13 h 51"/>
                  <a:gd name="T4" fmla="*/ 14 w 52"/>
                  <a:gd name="T5" fmla="*/ 46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7"/>
                    </a:moveTo>
                    <a:cubicBezTo>
                      <a:pt x="31" y="0"/>
                      <a:pt x="16" y="3"/>
                      <a:pt x="8" y="13"/>
                    </a:cubicBezTo>
                    <a:cubicBezTo>
                      <a:pt x="0" y="23"/>
                      <a:pt x="3" y="38"/>
                      <a:pt x="14" y="46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1" y="36"/>
                      <a:pt x="52" y="29"/>
                      <a:pt x="51" y="23"/>
                    </a:cubicBezTo>
                    <a:cubicBezTo>
                      <a:pt x="50" y="17"/>
                      <a:pt x="47" y="11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8" name="Freeform 7810"/>
              <p:cNvSpPr>
                <a:spLocks/>
              </p:cNvSpPr>
              <p:nvPr/>
            </p:nvSpPr>
            <p:spPr bwMode="auto">
              <a:xfrm>
                <a:off x="19979" y="-8353"/>
                <a:ext cx="136" cy="136"/>
              </a:xfrm>
              <a:custGeom>
                <a:avLst/>
                <a:gdLst>
                  <a:gd name="T0" fmla="*/ 37 w 51"/>
                  <a:gd name="T1" fmla="*/ 7 h 51"/>
                  <a:gd name="T2" fmla="*/ 4 w 51"/>
                  <a:gd name="T3" fmla="*/ 14 h 51"/>
                  <a:gd name="T4" fmla="*/ 1 w 51"/>
                  <a:gd name="T5" fmla="*/ 32 h 51"/>
                  <a:gd name="T6" fmla="*/ 11 w 51"/>
                  <a:gd name="T7" fmla="*/ 47 h 51"/>
                  <a:gd name="T8" fmla="*/ 24 w 51"/>
                  <a:gd name="T9" fmla="*/ 51 h 51"/>
                  <a:gd name="T10" fmla="*/ 44 w 51"/>
                  <a:gd name="T11" fmla="*/ 40 h 51"/>
                  <a:gd name="T12" fmla="*/ 37 w 51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7" y="7"/>
                    </a:moveTo>
                    <a:cubicBezTo>
                      <a:pt x="27" y="0"/>
                      <a:pt x="11" y="3"/>
                      <a:pt x="4" y="14"/>
                    </a:cubicBezTo>
                    <a:cubicBezTo>
                      <a:pt x="1" y="19"/>
                      <a:pt x="0" y="25"/>
                      <a:pt x="1" y="32"/>
                    </a:cubicBezTo>
                    <a:cubicBezTo>
                      <a:pt x="2" y="38"/>
                      <a:pt x="6" y="43"/>
                      <a:pt x="11" y="47"/>
                    </a:cubicBezTo>
                    <a:cubicBezTo>
                      <a:pt x="15" y="49"/>
                      <a:pt x="20" y="51"/>
                      <a:pt x="24" y="51"/>
                    </a:cubicBezTo>
                    <a:cubicBezTo>
                      <a:pt x="32" y="51"/>
                      <a:pt x="40" y="47"/>
                      <a:pt x="44" y="40"/>
                    </a:cubicBezTo>
                    <a:cubicBezTo>
                      <a:pt x="51" y="29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9" name="Freeform 7811"/>
              <p:cNvSpPr>
                <a:spLocks/>
              </p:cNvSpPr>
              <p:nvPr/>
            </p:nvSpPr>
            <p:spPr bwMode="auto">
              <a:xfrm>
                <a:off x="20067" y="-8492"/>
                <a:ext cx="138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4 h 51"/>
                  <a:gd name="T4" fmla="*/ 1 w 52"/>
                  <a:gd name="T5" fmla="*/ 32 h 51"/>
                  <a:gd name="T6" fmla="*/ 12 w 52"/>
                  <a:gd name="T7" fmla="*/ 47 h 51"/>
                  <a:gd name="T8" fmla="*/ 24 w 52"/>
                  <a:gd name="T9" fmla="*/ 51 h 51"/>
                  <a:gd name="T10" fmla="*/ 44 w 52"/>
                  <a:gd name="T11" fmla="*/ 40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6" y="0"/>
                      <a:pt x="11" y="3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2" y="38"/>
                      <a:pt x="6" y="44"/>
                      <a:pt x="12" y="47"/>
                    </a:cubicBezTo>
                    <a:cubicBezTo>
                      <a:pt x="15" y="49"/>
                      <a:pt x="20" y="51"/>
                      <a:pt x="24" y="51"/>
                    </a:cubicBezTo>
                    <a:cubicBezTo>
                      <a:pt x="33" y="51"/>
                      <a:pt x="40" y="47"/>
                      <a:pt x="44" y="40"/>
                    </a:cubicBezTo>
                    <a:cubicBezTo>
                      <a:pt x="52" y="28"/>
                      <a:pt x="48" y="14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0" name="Freeform 7812"/>
              <p:cNvSpPr>
                <a:spLocks/>
              </p:cNvSpPr>
              <p:nvPr/>
            </p:nvSpPr>
            <p:spPr bwMode="auto">
              <a:xfrm>
                <a:off x="20152" y="-8633"/>
                <a:ext cx="131" cy="136"/>
              </a:xfrm>
              <a:custGeom>
                <a:avLst/>
                <a:gdLst>
                  <a:gd name="T0" fmla="*/ 37 w 49"/>
                  <a:gd name="T1" fmla="*/ 7 h 51"/>
                  <a:gd name="T2" fmla="*/ 4 w 49"/>
                  <a:gd name="T3" fmla="*/ 15 h 51"/>
                  <a:gd name="T4" fmla="*/ 1 w 49"/>
                  <a:gd name="T5" fmla="*/ 33 h 51"/>
                  <a:gd name="T6" fmla="*/ 12 w 49"/>
                  <a:gd name="T7" fmla="*/ 48 h 51"/>
                  <a:gd name="T8" fmla="*/ 25 w 49"/>
                  <a:gd name="T9" fmla="*/ 51 h 51"/>
                  <a:gd name="T10" fmla="*/ 45 w 49"/>
                  <a:gd name="T11" fmla="*/ 40 h 51"/>
                  <a:gd name="T12" fmla="*/ 48 w 49"/>
                  <a:gd name="T13" fmla="*/ 22 h 51"/>
                  <a:gd name="T14" fmla="*/ 37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15"/>
                      <a:pt x="43" y="10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1" name="Freeform 7813"/>
              <p:cNvSpPr>
                <a:spLocks/>
              </p:cNvSpPr>
              <p:nvPr/>
            </p:nvSpPr>
            <p:spPr bwMode="auto">
              <a:xfrm>
                <a:off x="20237" y="-8775"/>
                <a:ext cx="131" cy="136"/>
              </a:xfrm>
              <a:custGeom>
                <a:avLst/>
                <a:gdLst>
                  <a:gd name="T0" fmla="*/ 4 w 49"/>
                  <a:gd name="T1" fmla="*/ 15 h 51"/>
                  <a:gd name="T2" fmla="*/ 1 w 49"/>
                  <a:gd name="T3" fmla="*/ 33 h 51"/>
                  <a:gd name="T4" fmla="*/ 12 w 49"/>
                  <a:gd name="T5" fmla="*/ 48 h 51"/>
                  <a:gd name="T6" fmla="*/ 24 w 49"/>
                  <a:gd name="T7" fmla="*/ 51 h 51"/>
                  <a:gd name="T8" fmla="*/ 45 w 49"/>
                  <a:gd name="T9" fmla="*/ 39 h 51"/>
                  <a:gd name="T10" fmla="*/ 47 w 49"/>
                  <a:gd name="T11" fmla="*/ 21 h 51"/>
                  <a:gd name="T12" fmla="*/ 37 w 49"/>
                  <a:gd name="T13" fmla="*/ 7 h 51"/>
                  <a:gd name="T14" fmla="*/ 4 w 49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5"/>
                    </a:move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4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48" y="34"/>
                      <a:pt x="49" y="27"/>
                      <a:pt x="47" y="21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6" y="0"/>
                      <a:pt x="10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2" name="Freeform 7814"/>
              <p:cNvSpPr>
                <a:spLocks/>
              </p:cNvSpPr>
              <p:nvPr/>
            </p:nvSpPr>
            <p:spPr bwMode="auto">
              <a:xfrm>
                <a:off x="24175" y="-16115"/>
                <a:ext cx="131" cy="133"/>
              </a:xfrm>
              <a:custGeom>
                <a:avLst/>
                <a:gdLst>
                  <a:gd name="T0" fmla="*/ 20 w 49"/>
                  <a:gd name="T1" fmla="*/ 50 h 50"/>
                  <a:gd name="T2" fmla="*/ 24 w 49"/>
                  <a:gd name="T3" fmla="*/ 50 h 50"/>
                  <a:gd name="T4" fmla="*/ 48 w 49"/>
                  <a:gd name="T5" fmla="*/ 30 h 50"/>
                  <a:gd name="T6" fmla="*/ 43 w 49"/>
                  <a:gd name="T7" fmla="*/ 12 h 50"/>
                  <a:gd name="T8" fmla="*/ 28 w 49"/>
                  <a:gd name="T9" fmla="*/ 2 h 50"/>
                  <a:gd name="T10" fmla="*/ 0 w 49"/>
                  <a:gd name="T11" fmla="*/ 22 h 50"/>
                  <a:gd name="T12" fmla="*/ 5 w 49"/>
                  <a:gd name="T13" fmla="*/ 40 h 50"/>
                  <a:gd name="T14" fmla="*/ 20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0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40" y="7"/>
                      <a:pt x="34" y="3"/>
                      <a:pt x="28" y="2"/>
                    </a:cubicBezTo>
                    <a:cubicBezTo>
                      <a:pt x="15" y="0"/>
                      <a:pt x="2" y="10"/>
                      <a:pt x="0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4" y="49"/>
                      <a:pt x="2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3" name="Freeform 7815"/>
              <p:cNvSpPr>
                <a:spLocks/>
              </p:cNvSpPr>
              <p:nvPr/>
            </p:nvSpPr>
            <p:spPr bwMode="auto">
              <a:xfrm>
                <a:off x="24149" y="-15944"/>
                <a:ext cx="136" cy="133"/>
              </a:xfrm>
              <a:custGeom>
                <a:avLst/>
                <a:gdLst>
                  <a:gd name="T0" fmla="*/ 22 w 51"/>
                  <a:gd name="T1" fmla="*/ 49 h 50"/>
                  <a:gd name="T2" fmla="*/ 25 w 51"/>
                  <a:gd name="T3" fmla="*/ 50 h 50"/>
                  <a:gd name="T4" fmla="*/ 49 w 51"/>
                  <a:gd name="T5" fmla="*/ 29 h 50"/>
                  <a:gd name="T6" fmla="*/ 28 w 51"/>
                  <a:gd name="T7" fmla="*/ 2 h 50"/>
                  <a:gd name="T8" fmla="*/ 2 w 51"/>
                  <a:gd name="T9" fmla="*/ 23 h 50"/>
                  <a:gd name="T10" fmla="*/ 22 w 51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7816"/>
              <p:cNvSpPr>
                <a:spLocks/>
              </p:cNvSpPr>
              <p:nvPr/>
            </p:nvSpPr>
            <p:spPr bwMode="auto">
              <a:xfrm>
                <a:off x="24130" y="-15773"/>
                <a:ext cx="133" cy="133"/>
              </a:xfrm>
              <a:custGeom>
                <a:avLst/>
                <a:gdLst>
                  <a:gd name="T0" fmla="*/ 5 w 50"/>
                  <a:gd name="T1" fmla="*/ 40 h 50"/>
                  <a:gd name="T2" fmla="*/ 21 w 50"/>
                  <a:gd name="T3" fmla="*/ 49 h 50"/>
                  <a:gd name="T4" fmla="*/ 24 w 50"/>
                  <a:gd name="T5" fmla="*/ 50 h 50"/>
                  <a:gd name="T6" fmla="*/ 48 w 50"/>
                  <a:gd name="T7" fmla="*/ 29 h 50"/>
                  <a:gd name="T8" fmla="*/ 27 w 50"/>
                  <a:gd name="T9" fmla="*/ 2 h 50"/>
                  <a:gd name="T10" fmla="*/ 1 w 50"/>
                  <a:gd name="T11" fmla="*/ 23 h 50"/>
                  <a:gd name="T12" fmla="*/ 5 w 50"/>
                  <a:gd name="T1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" y="40"/>
                    </a:moveTo>
                    <a:cubicBezTo>
                      <a:pt x="9" y="46"/>
                      <a:pt x="15" y="49"/>
                      <a:pt x="21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0" y="4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5" name="Freeform 7817"/>
              <p:cNvSpPr>
                <a:spLocks/>
              </p:cNvSpPr>
              <p:nvPr/>
            </p:nvSpPr>
            <p:spPr bwMode="auto">
              <a:xfrm>
                <a:off x="24111" y="-15600"/>
                <a:ext cx="131" cy="131"/>
              </a:xfrm>
              <a:custGeom>
                <a:avLst/>
                <a:gdLst>
                  <a:gd name="T0" fmla="*/ 27 w 49"/>
                  <a:gd name="T1" fmla="*/ 1 h 49"/>
                  <a:gd name="T2" fmla="*/ 0 w 49"/>
                  <a:gd name="T3" fmla="*/ 23 h 49"/>
                  <a:gd name="T4" fmla="*/ 6 w 49"/>
                  <a:gd name="T5" fmla="*/ 40 h 49"/>
                  <a:gd name="T6" fmla="*/ 22 w 49"/>
                  <a:gd name="T7" fmla="*/ 49 h 49"/>
                  <a:gd name="T8" fmla="*/ 24 w 49"/>
                  <a:gd name="T9" fmla="*/ 49 h 49"/>
                  <a:gd name="T10" fmla="*/ 48 w 49"/>
                  <a:gd name="T11" fmla="*/ 28 h 49"/>
                  <a:gd name="T12" fmla="*/ 43 w 49"/>
                  <a:gd name="T13" fmla="*/ 10 h 49"/>
                  <a:gd name="T14" fmla="*/ 27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7818"/>
              <p:cNvSpPr>
                <a:spLocks/>
              </p:cNvSpPr>
              <p:nvPr/>
            </p:nvSpPr>
            <p:spPr bwMode="auto">
              <a:xfrm>
                <a:off x="24093" y="-15427"/>
                <a:ext cx="133" cy="131"/>
              </a:xfrm>
              <a:custGeom>
                <a:avLst/>
                <a:gdLst>
                  <a:gd name="T0" fmla="*/ 23 w 50"/>
                  <a:gd name="T1" fmla="*/ 48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8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3" y="9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7" name="Freeform 7819"/>
              <p:cNvSpPr>
                <a:spLocks/>
              </p:cNvSpPr>
              <p:nvPr/>
            </p:nvSpPr>
            <p:spPr bwMode="auto">
              <a:xfrm>
                <a:off x="24082" y="-15253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2 w 48"/>
                  <a:gd name="T3" fmla="*/ 48 h 48"/>
                  <a:gd name="T4" fmla="*/ 24 w 48"/>
                  <a:gd name="T5" fmla="*/ 48 h 48"/>
                  <a:gd name="T6" fmla="*/ 48 w 48"/>
                  <a:gd name="T7" fmla="*/ 26 h 48"/>
                  <a:gd name="T8" fmla="*/ 42 w 48"/>
                  <a:gd name="T9" fmla="*/ 9 h 48"/>
                  <a:gd name="T10" fmla="*/ 26 w 48"/>
                  <a:gd name="T11" fmla="*/ 1 h 48"/>
                  <a:gd name="T12" fmla="*/ 0 w 48"/>
                  <a:gd name="T13" fmla="*/ 23 h 48"/>
                  <a:gd name="T14" fmla="*/ 6 w 48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8"/>
                      <a:pt x="23" y="48"/>
                      <a:pt x="24" y="48"/>
                    </a:cubicBezTo>
                    <a:cubicBezTo>
                      <a:pt x="36" y="48"/>
                      <a:pt x="47" y="39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8" name="Freeform 7820"/>
              <p:cNvSpPr>
                <a:spLocks/>
              </p:cNvSpPr>
              <p:nvPr/>
            </p:nvSpPr>
            <p:spPr bwMode="auto">
              <a:xfrm>
                <a:off x="24069" y="-15077"/>
                <a:ext cx="130" cy="128"/>
              </a:xfrm>
              <a:custGeom>
                <a:avLst/>
                <a:gdLst>
                  <a:gd name="T0" fmla="*/ 23 w 49"/>
                  <a:gd name="T1" fmla="*/ 47 h 48"/>
                  <a:gd name="T2" fmla="*/ 25 w 49"/>
                  <a:gd name="T3" fmla="*/ 48 h 48"/>
                  <a:gd name="T4" fmla="*/ 49 w 49"/>
                  <a:gd name="T5" fmla="*/ 25 h 48"/>
                  <a:gd name="T6" fmla="*/ 43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2 h 48"/>
                  <a:gd name="T14" fmla="*/ 23 w 49"/>
                  <a:gd name="T15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7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5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" name="Freeform 7821"/>
              <p:cNvSpPr>
                <a:spLocks/>
              </p:cNvSpPr>
              <p:nvPr/>
            </p:nvSpPr>
            <p:spPr bwMode="auto">
              <a:xfrm>
                <a:off x="24063" y="-14904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1 w 48"/>
                  <a:gd name="T9" fmla="*/ 8 h 48"/>
                  <a:gd name="T10" fmla="*/ 25 w 48"/>
                  <a:gd name="T11" fmla="*/ 0 h 48"/>
                  <a:gd name="T12" fmla="*/ 24 w 48"/>
                  <a:gd name="T13" fmla="*/ 0 h 48"/>
                  <a:gd name="T14" fmla="*/ 0 w 48"/>
                  <a:gd name="T15" fmla="*/ 23 h 48"/>
                  <a:gd name="T16" fmla="*/ 6 w 48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1" y="8"/>
                    </a:cubicBezTo>
                    <a:cubicBezTo>
                      <a:pt x="37" y="3"/>
                      <a:pt x="31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0" name="Freeform 7822"/>
              <p:cNvSpPr>
                <a:spLocks/>
              </p:cNvSpPr>
              <p:nvPr/>
            </p:nvSpPr>
            <p:spPr bwMode="auto">
              <a:xfrm>
                <a:off x="24055" y="-14728"/>
                <a:ext cx="131" cy="129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4 h 48"/>
                  <a:gd name="T6" fmla="*/ 25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9" y="24"/>
                    </a:cubicBezTo>
                    <a:cubicBezTo>
                      <a:pt x="49" y="11"/>
                      <a:pt x="39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1" name="Freeform 7823"/>
              <p:cNvSpPr>
                <a:spLocks/>
              </p:cNvSpPr>
              <p:nvPr/>
            </p:nvSpPr>
            <p:spPr bwMode="auto">
              <a:xfrm>
                <a:off x="24055" y="-14551"/>
                <a:ext cx="128" cy="125"/>
              </a:xfrm>
              <a:custGeom>
                <a:avLst/>
                <a:gdLst>
                  <a:gd name="T0" fmla="*/ 6 w 48"/>
                  <a:gd name="T1" fmla="*/ 40 h 47"/>
                  <a:gd name="T2" fmla="*/ 23 w 48"/>
                  <a:gd name="T3" fmla="*/ 47 h 47"/>
                  <a:gd name="T4" fmla="*/ 24 w 48"/>
                  <a:gd name="T5" fmla="*/ 47 h 47"/>
                  <a:gd name="T6" fmla="*/ 47 w 48"/>
                  <a:gd name="T7" fmla="*/ 24 h 47"/>
                  <a:gd name="T8" fmla="*/ 24 w 48"/>
                  <a:gd name="T9" fmla="*/ 0 h 47"/>
                  <a:gd name="T10" fmla="*/ 0 w 48"/>
                  <a:gd name="T11" fmla="*/ 23 h 47"/>
                  <a:gd name="T12" fmla="*/ 6 w 48"/>
                  <a:gd name="T13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6" y="40"/>
                    </a:moveTo>
                    <a:cubicBezTo>
                      <a:pt x="11" y="45"/>
                      <a:pt x="17" y="47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2" name="Freeform 7824"/>
              <p:cNvSpPr>
                <a:spLocks/>
              </p:cNvSpPr>
              <p:nvPr/>
            </p:nvSpPr>
            <p:spPr bwMode="auto">
              <a:xfrm>
                <a:off x="24053" y="-1437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7"/>
                      <a:pt x="46" y="11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3" name="Freeform 7825"/>
              <p:cNvSpPr>
                <a:spLocks/>
              </p:cNvSpPr>
              <p:nvPr/>
            </p:nvSpPr>
            <p:spPr bwMode="auto">
              <a:xfrm>
                <a:off x="24055" y="-14199"/>
                <a:ext cx="128" cy="128"/>
              </a:xfrm>
              <a:custGeom>
                <a:avLst/>
                <a:gdLst>
                  <a:gd name="T0" fmla="*/ 25 w 48"/>
                  <a:gd name="T1" fmla="*/ 48 h 48"/>
                  <a:gd name="T2" fmla="*/ 48 w 48"/>
                  <a:gd name="T3" fmla="*/ 23 h 48"/>
                  <a:gd name="T4" fmla="*/ 24 w 48"/>
                  <a:gd name="T5" fmla="*/ 0 h 48"/>
                  <a:gd name="T6" fmla="*/ 24 w 48"/>
                  <a:gd name="T7" fmla="*/ 0 h 48"/>
                  <a:gd name="T8" fmla="*/ 7 w 48"/>
                  <a:gd name="T9" fmla="*/ 7 h 48"/>
                  <a:gd name="T10" fmla="*/ 0 w 48"/>
                  <a:gd name="T11" fmla="*/ 24 h 48"/>
                  <a:gd name="T12" fmla="*/ 24 w 48"/>
                  <a:gd name="T13" fmla="*/ 48 h 48"/>
                  <a:gd name="T14" fmla="*/ 25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5" y="48"/>
                    </a:moveTo>
                    <a:cubicBezTo>
                      <a:pt x="38" y="47"/>
                      <a:pt x="48" y="37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4" name="Freeform 7826"/>
              <p:cNvSpPr>
                <a:spLocks/>
              </p:cNvSpPr>
              <p:nvPr/>
            </p:nvSpPr>
            <p:spPr bwMode="auto">
              <a:xfrm>
                <a:off x="24061" y="-14023"/>
                <a:ext cx="128" cy="125"/>
              </a:xfrm>
              <a:custGeom>
                <a:avLst/>
                <a:gdLst>
                  <a:gd name="T0" fmla="*/ 24 w 48"/>
                  <a:gd name="T1" fmla="*/ 47 h 47"/>
                  <a:gd name="T2" fmla="*/ 25 w 48"/>
                  <a:gd name="T3" fmla="*/ 47 h 47"/>
                  <a:gd name="T4" fmla="*/ 41 w 48"/>
                  <a:gd name="T5" fmla="*/ 40 h 47"/>
                  <a:gd name="T6" fmla="*/ 48 w 48"/>
                  <a:gd name="T7" fmla="*/ 23 h 47"/>
                  <a:gd name="T8" fmla="*/ 23 w 48"/>
                  <a:gd name="T9" fmla="*/ 0 h 47"/>
                  <a:gd name="T10" fmla="*/ 23 w 48"/>
                  <a:gd name="T11" fmla="*/ 0 h 47"/>
                  <a:gd name="T12" fmla="*/ 7 w 48"/>
                  <a:gd name="T13" fmla="*/ 7 h 47"/>
                  <a:gd name="T14" fmla="*/ 0 w 48"/>
                  <a:gd name="T15" fmla="*/ 24 h 47"/>
                  <a:gd name="T16" fmla="*/ 24 w 48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5" name="Freeform 7827"/>
              <p:cNvSpPr>
                <a:spLocks/>
              </p:cNvSpPr>
              <p:nvPr/>
            </p:nvSpPr>
            <p:spPr bwMode="auto">
              <a:xfrm>
                <a:off x="24069" y="-13850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1 w 48"/>
                  <a:gd name="T5" fmla="*/ 40 h 48"/>
                  <a:gd name="T6" fmla="*/ 48 w 48"/>
                  <a:gd name="T7" fmla="*/ 23 h 48"/>
                  <a:gd name="T8" fmla="*/ 23 w 48"/>
                  <a:gd name="T9" fmla="*/ 0 h 48"/>
                  <a:gd name="T10" fmla="*/ 23 w 48"/>
                  <a:gd name="T11" fmla="*/ 0 h 48"/>
                  <a:gd name="T12" fmla="*/ 6 w 48"/>
                  <a:gd name="T13" fmla="*/ 8 h 48"/>
                  <a:gd name="T14" fmla="*/ 0 w 48"/>
                  <a:gd name="T15" fmla="*/ 25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1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6" name="Freeform 7828"/>
              <p:cNvSpPr>
                <a:spLocks/>
              </p:cNvSpPr>
              <p:nvPr/>
            </p:nvSpPr>
            <p:spPr bwMode="auto">
              <a:xfrm>
                <a:off x="24077" y="-13674"/>
                <a:ext cx="130" cy="126"/>
              </a:xfrm>
              <a:custGeom>
                <a:avLst/>
                <a:gdLst>
                  <a:gd name="T0" fmla="*/ 25 w 49"/>
                  <a:gd name="T1" fmla="*/ 0 h 47"/>
                  <a:gd name="T2" fmla="*/ 23 w 49"/>
                  <a:gd name="T3" fmla="*/ 0 h 47"/>
                  <a:gd name="T4" fmla="*/ 7 w 49"/>
                  <a:gd name="T5" fmla="*/ 8 h 47"/>
                  <a:gd name="T6" fmla="*/ 1 w 49"/>
                  <a:gd name="T7" fmla="*/ 25 h 47"/>
                  <a:gd name="T8" fmla="*/ 25 w 49"/>
                  <a:gd name="T9" fmla="*/ 47 h 47"/>
                  <a:gd name="T10" fmla="*/ 26 w 49"/>
                  <a:gd name="T11" fmla="*/ 47 h 47"/>
                  <a:gd name="T12" fmla="*/ 48 w 49"/>
                  <a:gd name="T13" fmla="*/ 22 h 47"/>
                  <a:gd name="T14" fmla="*/ 25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9"/>
                      <a:pt x="1" y="25"/>
                    </a:cubicBezTo>
                    <a:cubicBezTo>
                      <a:pt x="1" y="38"/>
                      <a:pt x="12" y="47"/>
                      <a:pt x="25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7" name="Freeform 7829"/>
              <p:cNvSpPr>
                <a:spLocks/>
              </p:cNvSpPr>
              <p:nvPr/>
            </p:nvSpPr>
            <p:spPr bwMode="auto">
              <a:xfrm>
                <a:off x="24090" y="-13503"/>
                <a:ext cx="131" cy="128"/>
              </a:xfrm>
              <a:custGeom>
                <a:avLst/>
                <a:gdLst>
                  <a:gd name="T0" fmla="*/ 22 w 49"/>
                  <a:gd name="T1" fmla="*/ 1 h 48"/>
                  <a:gd name="T2" fmla="*/ 6 w 49"/>
                  <a:gd name="T3" fmla="*/ 9 h 48"/>
                  <a:gd name="T4" fmla="*/ 0 w 49"/>
                  <a:gd name="T5" fmla="*/ 26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3 h 48"/>
                  <a:gd name="T12" fmla="*/ 22 w 49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8" name="Freeform 7830"/>
              <p:cNvSpPr>
                <a:spLocks/>
              </p:cNvSpPr>
              <p:nvPr/>
            </p:nvSpPr>
            <p:spPr bwMode="auto">
              <a:xfrm>
                <a:off x="24103" y="-13332"/>
                <a:ext cx="134" cy="131"/>
              </a:xfrm>
              <a:custGeom>
                <a:avLst/>
                <a:gdLst>
                  <a:gd name="T0" fmla="*/ 1 w 50"/>
                  <a:gd name="T1" fmla="*/ 28 h 49"/>
                  <a:gd name="T2" fmla="*/ 25 w 50"/>
                  <a:gd name="T3" fmla="*/ 49 h 49"/>
                  <a:gd name="T4" fmla="*/ 27 w 50"/>
                  <a:gd name="T5" fmla="*/ 49 h 49"/>
                  <a:gd name="T6" fmla="*/ 49 w 50"/>
                  <a:gd name="T7" fmla="*/ 23 h 49"/>
                  <a:gd name="T8" fmla="*/ 23 w 50"/>
                  <a:gd name="T9" fmla="*/ 2 h 49"/>
                  <a:gd name="T10" fmla="*/ 1 w 50"/>
                  <a:gd name="T11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" y="28"/>
                    </a:moveTo>
                    <a:cubicBezTo>
                      <a:pt x="2" y="40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3" y="2"/>
                    </a:cubicBezTo>
                    <a:cubicBezTo>
                      <a:pt x="10" y="3"/>
                      <a:pt x="0" y="14"/>
                      <a:pt x="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9" name="Freeform 7831"/>
              <p:cNvSpPr>
                <a:spLocks/>
              </p:cNvSpPr>
              <p:nvPr/>
            </p:nvSpPr>
            <p:spPr bwMode="auto">
              <a:xfrm>
                <a:off x="24122" y="-13159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" name="Freeform 7832"/>
              <p:cNvSpPr>
                <a:spLocks/>
              </p:cNvSpPr>
              <p:nvPr/>
            </p:nvSpPr>
            <p:spPr bwMode="auto">
              <a:xfrm>
                <a:off x="24143" y="-12988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27 w 49"/>
                  <a:gd name="T3" fmla="*/ 49 h 49"/>
                  <a:gd name="T4" fmla="*/ 48 w 49"/>
                  <a:gd name="T5" fmla="*/ 22 h 49"/>
                  <a:gd name="T6" fmla="*/ 21 w 49"/>
                  <a:gd name="T7" fmla="*/ 1 h 49"/>
                  <a:gd name="T8" fmla="*/ 5 w 49"/>
                  <a:gd name="T9" fmla="*/ 10 h 49"/>
                  <a:gd name="T10" fmla="*/ 0 w 49"/>
                  <a:gd name="T11" fmla="*/ 28 h 49"/>
                  <a:gd name="T12" fmla="*/ 24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49" y="35"/>
                      <a:pt x="48" y="22"/>
                    </a:cubicBezTo>
                    <a:cubicBezTo>
                      <a:pt x="46" y="9"/>
                      <a:pt x="35" y="0"/>
                      <a:pt x="21" y="1"/>
                    </a:cubicBez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1" name="Freeform 7833"/>
              <p:cNvSpPr>
                <a:spLocks/>
              </p:cNvSpPr>
              <p:nvPr/>
            </p:nvSpPr>
            <p:spPr bwMode="auto">
              <a:xfrm>
                <a:off x="24162" y="-12817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2 w 50"/>
                  <a:gd name="T9" fmla="*/ 1 h 49"/>
                  <a:gd name="T10" fmla="*/ 2 w 50"/>
                  <a:gd name="T11" fmla="*/ 2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2" name="Freeform 7834"/>
              <p:cNvSpPr>
                <a:spLocks/>
              </p:cNvSpPr>
              <p:nvPr/>
            </p:nvSpPr>
            <p:spPr bwMode="auto">
              <a:xfrm>
                <a:off x="24186" y="-12649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29 w 50"/>
                  <a:gd name="T3" fmla="*/ 49 h 50"/>
                  <a:gd name="T4" fmla="*/ 45 w 50"/>
                  <a:gd name="T5" fmla="*/ 40 h 50"/>
                  <a:gd name="T6" fmla="*/ 49 w 50"/>
                  <a:gd name="T7" fmla="*/ 22 h 50"/>
                  <a:gd name="T8" fmla="*/ 22 w 50"/>
                  <a:gd name="T9" fmla="*/ 2 h 50"/>
                  <a:gd name="T10" fmla="*/ 2 w 50"/>
                  <a:gd name="T11" fmla="*/ 29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8" y="49"/>
                      <a:pt x="29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8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3" name="Freeform 7835"/>
              <p:cNvSpPr>
                <a:spLocks/>
              </p:cNvSpPr>
              <p:nvPr/>
            </p:nvSpPr>
            <p:spPr bwMode="auto">
              <a:xfrm>
                <a:off x="24213" y="-12481"/>
                <a:ext cx="138" cy="133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50 h 50"/>
                  <a:gd name="T4" fmla="*/ 50 w 52"/>
                  <a:gd name="T5" fmla="*/ 22 h 50"/>
                  <a:gd name="T6" fmla="*/ 22 w 52"/>
                  <a:gd name="T7" fmla="*/ 2 h 50"/>
                  <a:gd name="T8" fmla="*/ 3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2" y="35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ubicBezTo>
                      <a:pt x="9" y="5"/>
                      <a:pt x="0" y="17"/>
                      <a:pt x="3" y="30"/>
                    </a:cubicBezTo>
                    <a:cubicBezTo>
                      <a:pt x="5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4" name="Freeform 7836"/>
              <p:cNvSpPr>
                <a:spLocks/>
              </p:cNvSpPr>
              <p:nvPr/>
            </p:nvSpPr>
            <p:spPr bwMode="auto">
              <a:xfrm>
                <a:off x="24247" y="-12313"/>
                <a:ext cx="134" cy="134"/>
              </a:xfrm>
              <a:custGeom>
                <a:avLst/>
                <a:gdLst>
                  <a:gd name="T0" fmla="*/ 29 w 50"/>
                  <a:gd name="T1" fmla="*/ 49 h 50"/>
                  <a:gd name="T2" fmla="*/ 48 w 50"/>
                  <a:gd name="T3" fmla="*/ 22 h 50"/>
                  <a:gd name="T4" fmla="*/ 20 w 50"/>
                  <a:gd name="T5" fmla="*/ 2 h 50"/>
                  <a:gd name="T6" fmla="*/ 5 w 50"/>
                  <a:gd name="T7" fmla="*/ 12 h 50"/>
                  <a:gd name="T8" fmla="*/ 1 w 50"/>
                  <a:gd name="T9" fmla="*/ 30 h 50"/>
                  <a:gd name="T10" fmla="*/ 24 w 50"/>
                  <a:gd name="T11" fmla="*/ 50 h 50"/>
                  <a:gd name="T12" fmla="*/ 29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9" y="49"/>
                    </a:moveTo>
                    <a:cubicBezTo>
                      <a:pt x="42" y="47"/>
                      <a:pt x="50" y="35"/>
                      <a:pt x="48" y="22"/>
                    </a:cubicBezTo>
                    <a:cubicBezTo>
                      <a:pt x="46" y="9"/>
                      <a:pt x="33" y="0"/>
                      <a:pt x="20" y="2"/>
                    </a:cubicBezTo>
                    <a:cubicBezTo>
                      <a:pt x="14" y="4"/>
                      <a:pt x="8" y="7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ubicBezTo>
                      <a:pt x="26" y="50"/>
                      <a:pt x="27" y="50"/>
                      <a:pt x="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5" name="Freeform 7837"/>
              <p:cNvSpPr>
                <a:spLocks/>
              </p:cNvSpPr>
              <p:nvPr/>
            </p:nvSpPr>
            <p:spPr bwMode="auto">
              <a:xfrm>
                <a:off x="24911" y="-10064"/>
                <a:ext cx="131" cy="137"/>
              </a:xfrm>
              <a:custGeom>
                <a:avLst/>
                <a:gdLst>
                  <a:gd name="T0" fmla="*/ 2 w 49"/>
                  <a:gd name="T1" fmla="*/ 36 h 51"/>
                  <a:gd name="T2" fmla="*/ 24 w 49"/>
                  <a:gd name="T3" fmla="*/ 51 h 51"/>
                  <a:gd name="T4" fmla="*/ 33 w 49"/>
                  <a:gd name="T5" fmla="*/ 49 h 51"/>
                  <a:gd name="T6" fmla="*/ 46 w 49"/>
                  <a:gd name="T7" fmla="*/ 37 h 51"/>
                  <a:gd name="T8" fmla="*/ 46 w 49"/>
                  <a:gd name="T9" fmla="*/ 18 h 51"/>
                  <a:gd name="T10" fmla="*/ 15 w 49"/>
                  <a:gd name="T11" fmla="*/ 5 h 51"/>
                  <a:gd name="T12" fmla="*/ 2 w 49"/>
                  <a:gd name="T13" fmla="*/ 18 h 51"/>
                  <a:gd name="T14" fmla="*/ 2 w 49"/>
                  <a:gd name="T15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" y="36"/>
                    </a:moveTo>
                    <a:cubicBezTo>
                      <a:pt x="6" y="45"/>
                      <a:pt x="14" y="51"/>
                      <a:pt x="24" y="51"/>
                    </a:cubicBezTo>
                    <a:cubicBezTo>
                      <a:pt x="27" y="51"/>
                      <a:pt x="30" y="51"/>
                      <a:pt x="33" y="49"/>
                    </a:cubicBezTo>
                    <a:cubicBezTo>
                      <a:pt x="39" y="47"/>
                      <a:pt x="44" y="43"/>
                      <a:pt x="46" y="37"/>
                    </a:cubicBezTo>
                    <a:cubicBezTo>
                      <a:pt x="49" y="31"/>
                      <a:pt x="49" y="24"/>
                      <a:pt x="46" y="18"/>
                    </a:cubicBezTo>
                    <a:cubicBezTo>
                      <a:pt x="41" y="6"/>
                      <a:pt x="27" y="0"/>
                      <a:pt x="15" y="5"/>
                    </a:cubicBezTo>
                    <a:cubicBezTo>
                      <a:pt x="9" y="8"/>
                      <a:pt x="5" y="12"/>
                      <a:pt x="2" y="18"/>
                    </a:cubicBezTo>
                    <a:cubicBezTo>
                      <a:pt x="0" y="24"/>
                      <a:pt x="0" y="30"/>
                      <a:pt x="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6" name="Freeform 7838"/>
              <p:cNvSpPr>
                <a:spLocks/>
              </p:cNvSpPr>
              <p:nvPr/>
            </p:nvSpPr>
            <p:spPr bwMode="auto">
              <a:xfrm>
                <a:off x="24967" y="-9909"/>
                <a:ext cx="139" cy="136"/>
              </a:xfrm>
              <a:custGeom>
                <a:avLst/>
                <a:gdLst>
                  <a:gd name="T0" fmla="*/ 5 w 52"/>
                  <a:gd name="T1" fmla="*/ 36 h 51"/>
                  <a:gd name="T2" fmla="*/ 27 w 52"/>
                  <a:gd name="T3" fmla="*/ 51 h 51"/>
                  <a:gd name="T4" fmla="*/ 37 w 52"/>
                  <a:gd name="T5" fmla="*/ 49 h 51"/>
                  <a:gd name="T6" fmla="*/ 49 w 52"/>
                  <a:gd name="T7" fmla="*/ 36 h 51"/>
                  <a:gd name="T8" fmla="*/ 49 w 52"/>
                  <a:gd name="T9" fmla="*/ 17 h 51"/>
                  <a:gd name="T10" fmla="*/ 18 w 52"/>
                  <a:gd name="T11" fmla="*/ 5 h 51"/>
                  <a:gd name="T12" fmla="*/ 5 w 52"/>
                  <a:gd name="T13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" y="36"/>
                    </a:moveTo>
                    <a:cubicBezTo>
                      <a:pt x="9" y="45"/>
                      <a:pt x="18" y="51"/>
                      <a:pt x="27" y="51"/>
                    </a:cubicBezTo>
                    <a:cubicBezTo>
                      <a:pt x="30" y="51"/>
                      <a:pt x="34" y="50"/>
                      <a:pt x="37" y="49"/>
                    </a:cubicBezTo>
                    <a:cubicBezTo>
                      <a:pt x="42" y="46"/>
                      <a:pt x="47" y="42"/>
                      <a:pt x="49" y="36"/>
                    </a:cubicBezTo>
                    <a:cubicBezTo>
                      <a:pt x="52" y="30"/>
                      <a:pt x="52" y="23"/>
                      <a:pt x="49" y="17"/>
                    </a:cubicBezTo>
                    <a:cubicBezTo>
                      <a:pt x="44" y="6"/>
                      <a:pt x="30" y="0"/>
                      <a:pt x="18" y="5"/>
                    </a:cubicBezTo>
                    <a:cubicBezTo>
                      <a:pt x="6" y="10"/>
                      <a:pt x="0" y="24"/>
                      <a:pt x="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7" name="Freeform 7839"/>
              <p:cNvSpPr>
                <a:spLocks/>
              </p:cNvSpPr>
              <p:nvPr/>
            </p:nvSpPr>
            <p:spPr bwMode="auto">
              <a:xfrm>
                <a:off x="25034" y="-9757"/>
                <a:ext cx="138" cy="134"/>
              </a:xfrm>
              <a:custGeom>
                <a:avLst/>
                <a:gdLst>
                  <a:gd name="T0" fmla="*/ 18 w 52"/>
                  <a:gd name="T1" fmla="*/ 5 h 50"/>
                  <a:gd name="T2" fmla="*/ 5 w 52"/>
                  <a:gd name="T3" fmla="*/ 36 h 50"/>
                  <a:gd name="T4" fmla="*/ 27 w 52"/>
                  <a:gd name="T5" fmla="*/ 50 h 50"/>
                  <a:gd name="T6" fmla="*/ 37 w 52"/>
                  <a:gd name="T7" fmla="*/ 48 h 50"/>
                  <a:gd name="T8" fmla="*/ 49 w 52"/>
                  <a:gd name="T9" fmla="*/ 35 h 50"/>
                  <a:gd name="T10" fmla="*/ 49 w 52"/>
                  <a:gd name="T11" fmla="*/ 17 h 50"/>
                  <a:gd name="T12" fmla="*/ 18 w 52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8" y="5"/>
                    </a:moveTo>
                    <a:cubicBezTo>
                      <a:pt x="5" y="10"/>
                      <a:pt x="0" y="24"/>
                      <a:pt x="5" y="36"/>
                    </a:cubicBezTo>
                    <a:cubicBezTo>
                      <a:pt x="9" y="45"/>
                      <a:pt x="18" y="50"/>
                      <a:pt x="27" y="50"/>
                    </a:cubicBezTo>
                    <a:cubicBezTo>
                      <a:pt x="30" y="50"/>
                      <a:pt x="34" y="50"/>
                      <a:pt x="37" y="48"/>
                    </a:cubicBezTo>
                    <a:cubicBezTo>
                      <a:pt x="43" y="46"/>
                      <a:pt x="47" y="41"/>
                      <a:pt x="49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4" y="5"/>
                      <a:pt x="29" y="0"/>
                      <a:pt x="1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8" name="Freeform 7840"/>
              <p:cNvSpPr>
                <a:spLocks/>
              </p:cNvSpPr>
              <p:nvPr/>
            </p:nvSpPr>
            <p:spPr bwMode="auto">
              <a:xfrm>
                <a:off x="25103" y="-9607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7 w 54"/>
                  <a:gd name="T3" fmla="*/ 49 h 51"/>
                  <a:gd name="T4" fmla="*/ 48 w 54"/>
                  <a:gd name="T5" fmla="*/ 17 h 51"/>
                  <a:gd name="T6" fmla="*/ 17 w 54"/>
                  <a:gd name="T7" fmla="*/ 5 h 51"/>
                  <a:gd name="T8" fmla="*/ 5 w 54"/>
                  <a:gd name="T9" fmla="*/ 37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0" y="51"/>
                      <a:pt x="34" y="50"/>
                      <a:pt x="37" y="49"/>
                    </a:cubicBezTo>
                    <a:cubicBezTo>
                      <a:pt x="49" y="43"/>
                      <a:pt x="54" y="29"/>
                      <a:pt x="48" y="17"/>
                    </a:cubicBezTo>
                    <a:cubicBezTo>
                      <a:pt x="43" y="6"/>
                      <a:pt x="29" y="0"/>
                      <a:pt x="17" y="5"/>
                    </a:cubicBezTo>
                    <a:cubicBezTo>
                      <a:pt x="5" y="11"/>
                      <a:pt x="0" y="25"/>
                      <a:pt x="5" y="37"/>
                    </a:cubicBezTo>
                    <a:cubicBezTo>
                      <a:pt x="9" y="45"/>
                      <a:pt x="17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9" name="Freeform 7841"/>
              <p:cNvSpPr>
                <a:spLocks/>
              </p:cNvSpPr>
              <p:nvPr/>
            </p:nvSpPr>
            <p:spPr bwMode="auto">
              <a:xfrm>
                <a:off x="25180" y="-9458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4 w 49"/>
                  <a:gd name="T3" fmla="*/ 49 h 51"/>
                  <a:gd name="T4" fmla="*/ 47 w 49"/>
                  <a:gd name="T5" fmla="*/ 35 h 51"/>
                  <a:gd name="T6" fmla="*/ 46 w 49"/>
                  <a:gd name="T7" fmla="*/ 17 h 51"/>
                  <a:gd name="T8" fmla="*/ 14 w 49"/>
                  <a:gd name="T9" fmla="*/ 5 h 51"/>
                  <a:gd name="T10" fmla="*/ 2 w 49"/>
                  <a:gd name="T11" fmla="*/ 19 h 51"/>
                  <a:gd name="T12" fmla="*/ 3 w 49"/>
                  <a:gd name="T13" fmla="*/ 37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1" y="50"/>
                      <a:pt x="34" y="49"/>
                    </a:cubicBezTo>
                    <a:cubicBezTo>
                      <a:pt x="40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0" y="5"/>
                      <a:pt x="26" y="0"/>
                      <a:pt x="14" y="5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7"/>
                    </a:cubicBezTo>
                    <a:cubicBezTo>
                      <a:pt x="7" y="46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" name="Freeform 7842"/>
              <p:cNvSpPr>
                <a:spLocks/>
              </p:cNvSpPr>
              <p:nvPr/>
            </p:nvSpPr>
            <p:spPr bwMode="auto">
              <a:xfrm>
                <a:off x="25252" y="-9308"/>
                <a:ext cx="139" cy="136"/>
              </a:xfrm>
              <a:custGeom>
                <a:avLst/>
                <a:gdLst>
                  <a:gd name="T0" fmla="*/ 24 w 52"/>
                  <a:gd name="T1" fmla="*/ 51 h 51"/>
                  <a:gd name="T2" fmla="*/ 35 w 52"/>
                  <a:gd name="T3" fmla="*/ 48 h 51"/>
                  <a:gd name="T4" fmla="*/ 46 w 52"/>
                  <a:gd name="T5" fmla="*/ 16 h 51"/>
                  <a:gd name="T6" fmla="*/ 14 w 52"/>
                  <a:gd name="T7" fmla="*/ 5 h 51"/>
                  <a:gd name="T8" fmla="*/ 2 w 52"/>
                  <a:gd name="T9" fmla="*/ 19 h 51"/>
                  <a:gd name="T10" fmla="*/ 3 w 52"/>
                  <a:gd name="T11" fmla="*/ 37 h 51"/>
                  <a:gd name="T12" fmla="*/ 24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4" y="51"/>
                    </a:moveTo>
                    <a:cubicBezTo>
                      <a:pt x="28" y="51"/>
                      <a:pt x="32" y="50"/>
                      <a:pt x="35" y="48"/>
                    </a:cubicBezTo>
                    <a:cubicBezTo>
                      <a:pt x="47" y="42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5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1"/>
                      <a:pt x="3" y="37"/>
                    </a:cubicBezTo>
                    <a:cubicBezTo>
                      <a:pt x="7" y="45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1" name="Freeform 7843"/>
              <p:cNvSpPr>
                <a:spLocks/>
              </p:cNvSpPr>
              <p:nvPr/>
            </p:nvSpPr>
            <p:spPr bwMode="auto">
              <a:xfrm>
                <a:off x="25319" y="-9162"/>
                <a:ext cx="147" cy="136"/>
              </a:xfrm>
              <a:custGeom>
                <a:avLst/>
                <a:gdLst>
                  <a:gd name="T0" fmla="*/ 27 w 55"/>
                  <a:gd name="T1" fmla="*/ 51 h 51"/>
                  <a:gd name="T2" fmla="*/ 38 w 55"/>
                  <a:gd name="T3" fmla="*/ 48 h 51"/>
                  <a:gd name="T4" fmla="*/ 49 w 55"/>
                  <a:gd name="T5" fmla="*/ 16 h 51"/>
                  <a:gd name="T6" fmla="*/ 17 w 55"/>
                  <a:gd name="T7" fmla="*/ 5 h 51"/>
                  <a:gd name="T8" fmla="*/ 6 w 55"/>
                  <a:gd name="T9" fmla="*/ 38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1" y="51"/>
                      <a:pt x="35" y="50"/>
                      <a:pt x="38" y="48"/>
                    </a:cubicBezTo>
                    <a:cubicBezTo>
                      <a:pt x="50" y="42"/>
                      <a:pt x="55" y="28"/>
                      <a:pt x="49" y="16"/>
                    </a:cubicBezTo>
                    <a:cubicBezTo>
                      <a:pt x="43" y="5"/>
                      <a:pt x="28" y="0"/>
                      <a:pt x="17" y="5"/>
                    </a:cubicBezTo>
                    <a:cubicBezTo>
                      <a:pt x="5" y="11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2" name="Freeform 7844"/>
              <p:cNvSpPr>
                <a:spLocks/>
              </p:cNvSpPr>
              <p:nvPr/>
            </p:nvSpPr>
            <p:spPr bwMode="auto">
              <a:xfrm>
                <a:off x="25404" y="-9018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5 w 49"/>
                  <a:gd name="T3" fmla="*/ 49 h 51"/>
                  <a:gd name="T4" fmla="*/ 47 w 49"/>
                  <a:gd name="T5" fmla="*/ 34 h 51"/>
                  <a:gd name="T6" fmla="*/ 45 w 49"/>
                  <a:gd name="T7" fmla="*/ 16 h 51"/>
                  <a:gd name="T8" fmla="*/ 13 w 49"/>
                  <a:gd name="T9" fmla="*/ 6 h 51"/>
                  <a:gd name="T10" fmla="*/ 1 w 49"/>
                  <a:gd name="T11" fmla="*/ 20 h 51"/>
                  <a:gd name="T12" fmla="*/ 3 w 49"/>
                  <a:gd name="T13" fmla="*/ 39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2" y="50"/>
                      <a:pt x="35" y="49"/>
                    </a:cubicBezTo>
                    <a:cubicBezTo>
                      <a:pt x="41" y="46"/>
                      <a:pt x="45" y="41"/>
                      <a:pt x="47" y="34"/>
                    </a:cubicBezTo>
                    <a:cubicBezTo>
                      <a:pt x="49" y="28"/>
                      <a:pt x="48" y="22"/>
                      <a:pt x="45" y="16"/>
                    </a:cubicBezTo>
                    <a:cubicBezTo>
                      <a:pt x="39" y="5"/>
                      <a:pt x="24" y="0"/>
                      <a:pt x="13" y="6"/>
                    </a:cubicBezTo>
                    <a:cubicBezTo>
                      <a:pt x="7" y="9"/>
                      <a:pt x="3" y="14"/>
                      <a:pt x="1" y="20"/>
                    </a:cubicBezTo>
                    <a:cubicBezTo>
                      <a:pt x="0" y="26"/>
                      <a:pt x="0" y="33"/>
                      <a:pt x="3" y="39"/>
                    </a:cubicBezTo>
                    <a:cubicBezTo>
                      <a:pt x="7" y="46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3" name="Freeform 7845"/>
              <p:cNvSpPr>
                <a:spLocks/>
              </p:cNvSpPr>
              <p:nvPr/>
            </p:nvSpPr>
            <p:spPr bwMode="auto">
              <a:xfrm>
                <a:off x="25474" y="-8874"/>
                <a:ext cx="138" cy="137"/>
              </a:xfrm>
              <a:custGeom>
                <a:avLst/>
                <a:gdLst>
                  <a:gd name="T0" fmla="*/ 28 w 52"/>
                  <a:gd name="T1" fmla="*/ 51 h 51"/>
                  <a:gd name="T2" fmla="*/ 39 w 52"/>
                  <a:gd name="T3" fmla="*/ 48 h 51"/>
                  <a:gd name="T4" fmla="*/ 51 w 52"/>
                  <a:gd name="T5" fmla="*/ 34 h 51"/>
                  <a:gd name="T6" fmla="*/ 49 w 52"/>
                  <a:gd name="T7" fmla="*/ 16 h 51"/>
                  <a:gd name="T8" fmla="*/ 16 w 52"/>
                  <a:gd name="T9" fmla="*/ 7 h 51"/>
                  <a:gd name="T10" fmla="*/ 7 w 52"/>
                  <a:gd name="T11" fmla="*/ 3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50"/>
                      <a:pt x="39" y="48"/>
                    </a:cubicBezTo>
                    <a:cubicBezTo>
                      <a:pt x="45" y="45"/>
                      <a:pt x="49" y="40"/>
                      <a:pt x="51" y="34"/>
                    </a:cubicBezTo>
                    <a:cubicBezTo>
                      <a:pt x="52" y="28"/>
                      <a:pt x="52" y="22"/>
                      <a:pt x="49" y="16"/>
                    </a:cubicBezTo>
                    <a:cubicBezTo>
                      <a:pt x="43" y="5"/>
                      <a:pt x="27" y="0"/>
                      <a:pt x="16" y="7"/>
                    </a:cubicBezTo>
                    <a:cubicBezTo>
                      <a:pt x="5" y="13"/>
                      <a:pt x="0" y="27"/>
                      <a:pt x="7" y="39"/>
                    </a:cubicBezTo>
                    <a:cubicBezTo>
                      <a:pt x="11" y="47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4" name="Freeform 7846"/>
              <p:cNvSpPr>
                <a:spLocks/>
              </p:cNvSpPr>
              <p:nvPr/>
            </p:nvSpPr>
            <p:spPr bwMode="auto">
              <a:xfrm>
                <a:off x="25562" y="-8729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7 w 52"/>
                  <a:gd name="T3" fmla="*/ 48 h 51"/>
                  <a:gd name="T4" fmla="*/ 46 w 52"/>
                  <a:gd name="T5" fmla="*/ 15 h 51"/>
                  <a:gd name="T6" fmla="*/ 13 w 52"/>
                  <a:gd name="T7" fmla="*/ 6 h 51"/>
                  <a:gd name="T8" fmla="*/ 2 w 52"/>
                  <a:gd name="T9" fmla="*/ 21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2"/>
                      <a:pt x="52" y="27"/>
                      <a:pt x="46" y="15"/>
                    </a:cubicBezTo>
                    <a:cubicBezTo>
                      <a:pt x="40" y="4"/>
                      <a:pt x="24" y="0"/>
                      <a:pt x="13" y="6"/>
                    </a:cubicBez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5" name="Freeform 7847"/>
              <p:cNvSpPr>
                <a:spLocks/>
              </p:cNvSpPr>
              <p:nvPr/>
            </p:nvSpPr>
            <p:spPr bwMode="auto">
              <a:xfrm>
                <a:off x="25639" y="-8588"/>
                <a:ext cx="139" cy="136"/>
              </a:xfrm>
              <a:custGeom>
                <a:avLst/>
                <a:gdLst>
                  <a:gd name="T0" fmla="*/ 39 w 52"/>
                  <a:gd name="T1" fmla="*/ 48 h 51"/>
                  <a:gd name="T2" fmla="*/ 50 w 52"/>
                  <a:gd name="T3" fmla="*/ 33 h 51"/>
                  <a:gd name="T4" fmla="*/ 48 w 52"/>
                  <a:gd name="T5" fmla="*/ 15 h 51"/>
                  <a:gd name="T6" fmla="*/ 15 w 52"/>
                  <a:gd name="T7" fmla="*/ 7 h 51"/>
                  <a:gd name="T8" fmla="*/ 6 w 52"/>
                  <a:gd name="T9" fmla="*/ 39 h 51"/>
                  <a:gd name="T10" fmla="*/ 27 w 52"/>
                  <a:gd name="T11" fmla="*/ 51 h 51"/>
                  <a:gd name="T12" fmla="*/ 39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48"/>
                    </a:moveTo>
                    <a:cubicBezTo>
                      <a:pt x="45" y="45"/>
                      <a:pt x="49" y="40"/>
                      <a:pt x="50" y="33"/>
                    </a:cubicBezTo>
                    <a:cubicBezTo>
                      <a:pt x="52" y="27"/>
                      <a:pt x="51" y="21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Freeform 7848"/>
              <p:cNvSpPr>
                <a:spLocks/>
              </p:cNvSpPr>
              <p:nvPr/>
            </p:nvSpPr>
            <p:spPr bwMode="auto">
              <a:xfrm>
                <a:off x="25724" y="-8447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9 w 54"/>
                  <a:gd name="T3" fmla="*/ 48 h 51"/>
                  <a:gd name="T4" fmla="*/ 47 w 54"/>
                  <a:gd name="T5" fmla="*/ 15 h 51"/>
                  <a:gd name="T6" fmla="*/ 14 w 54"/>
                  <a:gd name="T7" fmla="*/ 7 h 51"/>
                  <a:gd name="T8" fmla="*/ 6 w 54"/>
                  <a:gd name="T9" fmla="*/ 39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1"/>
                      <a:pt x="54" y="26"/>
                      <a:pt x="47" y="15"/>
                    </a:cubicBezTo>
                    <a:cubicBezTo>
                      <a:pt x="41" y="4"/>
                      <a:pt x="25" y="0"/>
                      <a:pt x="14" y="7"/>
                    </a:cubicBezTo>
                    <a:cubicBezTo>
                      <a:pt x="3" y="14"/>
                      <a:pt x="0" y="28"/>
                      <a:pt x="6" y="39"/>
                    </a:cubicBezTo>
                    <a:cubicBezTo>
                      <a:pt x="11" y="47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7" name="Freeform 7849"/>
              <p:cNvSpPr>
                <a:spLocks/>
              </p:cNvSpPr>
              <p:nvPr/>
            </p:nvSpPr>
            <p:spPr bwMode="auto">
              <a:xfrm>
                <a:off x="25810" y="-8308"/>
                <a:ext cx="146" cy="136"/>
              </a:xfrm>
              <a:custGeom>
                <a:avLst/>
                <a:gdLst>
                  <a:gd name="T0" fmla="*/ 27 w 55"/>
                  <a:gd name="T1" fmla="*/ 51 h 51"/>
                  <a:gd name="T2" fmla="*/ 40 w 55"/>
                  <a:gd name="T3" fmla="*/ 48 h 51"/>
                  <a:gd name="T4" fmla="*/ 48 w 55"/>
                  <a:gd name="T5" fmla="*/ 15 h 51"/>
                  <a:gd name="T6" fmla="*/ 15 w 55"/>
                  <a:gd name="T7" fmla="*/ 7 h 51"/>
                  <a:gd name="T8" fmla="*/ 7 w 55"/>
                  <a:gd name="T9" fmla="*/ 40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2" y="51"/>
                      <a:pt x="36" y="50"/>
                      <a:pt x="40" y="48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8" name="Freeform 7850"/>
              <p:cNvSpPr>
                <a:spLocks/>
              </p:cNvSpPr>
              <p:nvPr/>
            </p:nvSpPr>
            <p:spPr bwMode="auto">
              <a:xfrm>
                <a:off x="25898" y="-8169"/>
                <a:ext cx="146" cy="136"/>
              </a:xfrm>
              <a:custGeom>
                <a:avLst/>
                <a:gdLst>
                  <a:gd name="T0" fmla="*/ 28 w 55"/>
                  <a:gd name="T1" fmla="*/ 51 h 51"/>
                  <a:gd name="T2" fmla="*/ 41 w 55"/>
                  <a:gd name="T3" fmla="*/ 47 h 51"/>
                  <a:gd name="T4" fmla="*/ 48 w 55"/>
                  <a:gd name="T5" fmla="*/ 14 h 51"/>
                  <a:gd name="T6" fmla="*/ 15 w 55"/>
                  <a:gd name="T7" fmla="*/ 7 h 51"/>
                  <a:gd name="T8" fmla="*/ 8 w 55"/>
                  <a:gd name="T9" fmla="*/ 40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2" y="51"/>
                      <a:pt x="37" y="50"/>
                      <a:pt x="41" y="47"/>
                    </a:cubicBezTo>
                    <a:cubicBezTo>
                      <a:pt x="52" y="40"/>
                      <a:pt x="55" y="25"/>
                      <a:pt x="48" y="14"/>
                    </a:cubicBezTo>
                    <a:cubicBezTo>
                      <a:pt x="41" y="3"/>
                      <a:pt x="25" y="0"/>
                      <a:pt x="15" y="7"/>
                    </a:cubicBezTo>
                    <a:cubicBezTo>
                      <a:pt x="4" y="14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Freeform 7851"/>
              <p:cNvSpPr>
                <a:spLocks/>
              </p:cNvSpPr>
              <p:nvPr/>
            </p:nvSpPr>
            <p:spPr bwMode="auto">
              <a:xfrm>
                <a:off x="25996" y="-8033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8 w 49"/>
                  <a:gd name="T3" fmla="*/ 47 h 51"/>
                  <a:gd name="T4" fmla="*/ 48 w 49"/>
                  <a:gd name="T5" fmla="*/ 32 h 51"/>
                  <a:gd name="T6" fmla="*/ 44 w 49"/>
                  <a:gd name="T7" fmla="*/ 14 h 51"/>
                  <a:gd name="T8" fmla="*/ 11 w 49"/>
                  <a:gd name="T9" fmla="*/ 7 h 51"/>
                  <a:gd name="T10" fmla="*/ 1 w 49"/>
                  <a:gd name="T11" fmla="*/ 22 h 51"/>
                  <a:gd name="T12" fmla="*/ 5 w 49"/>
                  <a:gd name="T13" fmla="*/ 40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3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4" y="14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2" y="16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Freeform 7852"/>
              <p:cNvSpPr>
                <a:spLocks/>
              </p:cNvSpPr>
              <p:nvPr/>
            </p:nvSpPr>
            <p:spPr bwMode="auto">
              <a:xfrm>
                <a:off x="26082" y="-7897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41 w 52"/>
                  <a:gd name="T3" fmla="*/ 46 h 51"/>
                  <a:gd name="T4" fmla="*/ 51 w 52"/>
                  <a:gd name="T5" fmla="*/ 31 h 51"/>
                  <a:gd name="T6" fmla="*/ 47 w 52"/>
                  <a:gd name="T7" fmla="*/ 13 h 51"/>
                  <a:gd name="T8" fmla="*/ 14 w 52"/>
                  <a:gd name="T9" fmla="*/ 7 h 51"/>
                  <a:gd name="T10" fmla="*/ 8 w 52"/>
                  <a:gd name="T11" fmla="*/ 40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7" y="49"/>
                      <a:pt x="41" y="46"/>
                    </a:cubicBezTo>
                    <a:cubicBezTo>
                      <a:pt x="46" y="43"/>
                      <a:pt x="50" y="37"/>
                      <a:pt x="51" y="31"/>
                    </a:cubicBezTo>
                    <a:cubicBezTo>
                      <a:pt x="52" y="25"/>
                      <a:pt x="51" y="19"/>
                      <a:pt x="47" y="13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5"/>
                      <a:pt x="0" y="29"/>
                      <a:pt x="8" y="40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Freeform 7853"/>
              <p:cNvSpPr>
                <a:spLocks/>
              </p:cNvSpPr>
              <p:nvPr/>
            </p:nvSpPr>
            <p:spPr bwMode="auto">
              <a:xfrm>
                <a:off x="26183" y="-7764"/>
                <a:ext cx="131" cy="136"/>
              </a:xfrm>
              <a:custGeom>
                <a:avLst/>
                <a:gdLst>
                  <a:gd name="T0" fmla="*/ 1 w 49"/>
                  <a:gd name="T1" fmla="*/ 23 h 51"/>
                  <a:gd name="T2" fmla="*/ 5 w 49"/>
                  <a:gd name="T3" fmla="*/ 41 h 51"/>
                  <a:gd name="T4" fmla="*/ 25 w 49"/>
                  <a:gd name="T5" fmla="*/ 51 h 51"/>
                  <a:gd name="T6" fmla="*/ 38 w 49"/>
                  <a:gd name="T7" fmla="*/ 46 h 51"/>
                  <a:gd name="T8" fmla="*/ 48 w 49"/>
                  <a:gd name="T9" fmla="*/ 31 h 51"/>
                  <a:gd name="T10" fmla="*/ 44 w 49"/>
                  <a:gd name="T11" fmla="*/ 13 h 51"/>
                  <a:gd name="T12" fmla="*/ 11 w 49"/>
                  <a:gd name="T13" fmla="*/ 7 h 51"/>
                  <a:gd name="T14" fmla="*/ 1 w 49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3"/>
                    </a:moveTo>
                    <a:cubicBezTo>
                      <a:pt x="0" y="29"/>
                      <a:pt x="1" y="35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4" y="49"/>
                      <a:pt x="38" y="46"/>
                    </a:cubicBezTo>
                    <a:cubicBezTo>
                      <a:pt x="44" y="43"/>
                      <a:pt x="47" y="37"/>
                      <a:pt x="48" y="31"/>
                    </a:cubicBezTo>
                    <a:cubicBezTo>
                      <a:pt x="49" y="25"/>
                      <a:pt x="48" y="18"/>
                      <a:pt x="44" y="13"/>
                    </a:cubicBezTo>
                    <a:cubicBezTo>
                      <a:pt x="37" y="3"/>
                      <a:pt x="21" y="0"/>
                      <a:pt x="11" y="7"/>
                    </a:cubicBezTo>
                    <a:cubicBezTo>
                      <a:pt x="6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Freeform 7854"/>
              <p:cNvSpPr>
                <a:spLocks/>
              </p:cNvSpPr>
              <p:nvPr/>
            </p:nvSpPr>
            <p:spPr bwMode="auto">
              <a:xfrm>
                <a:off x="26274" y="-7630"/>
                <a:ext cx="144" cy="133"/>
              </a:xfrm>
              <a:custGeom>
                <a:avLst/>
                <a:gdLst>
                  <a:gd name="T0" fmla="*/ 7 w 54"/>
                  <a:gd name="T1" fmla="*/ 41 h 50"/>
                  <a:gd name="T2" fmla="*/ 27 w 54"/>
                  <a:gd name="T3" fmla="*/ 50 h 50"/>
                  <a:gd name="T4" fmla="*/ 41 w 54"/>
                  <a:gd name="T5" fmla="*/ 46 h 50"/>
                  <a:gd name="T6" fmla="*/ 46 w 54"/>
                  <a:gd name="T7" fmla="*/ 12 h 50"/>
                  <a:gd name="T8" fmla="*/ 13 w 54"/>
                  <a:gd name="T9" fmla="*/ 7 h 50"/>
                  <a:gd name="T10" fmla="*/ 7 w 54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7" y="41"/>
                    </a:move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51" y="38"/>
                      <a:pt x="54" y="23"/>
                      <a:pt x="46" y="12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3" name="Freeform 7855"/>
              <p:cNvSpPr>
                <a:spLocks/>
              </p:cNvSpPr>
              <p:nvPr/>
            </p:nvSpPr>
            <p:spPr bwMode="auto">
              <a:xfrm>
                <a:off x="26370" y="-7499"/>
                <a:ext cx="138" cy="133"/>
              </a:xfrm>
              <a:custGeom>
                <a:avLst/>
                <a:gdLst>
                  <a:gd name="T0" fmla="*/ 8 w 52"/>
                  <a:gd name="T1" fmla="*/ 41 h 50"/>
                  <a:gd name="T2" fmla="*/ 28 w 52"/>
                  <a:gd name="T3" fmla="*/ 50 h 50"/>
                  <a:gd name="T4" fmla="*/ 42 w 52"/>
                  <a:gd name="T5" fmla="*/ 46 h 50"/>
                  <a:gd name="T6" fmla="*/ 51 w 52"/>
                  <a:gd name="T7" fmla="*/ 30 h 50"/>
                  <a:gd name="T8" fmla="*/ 47 w 52"/>
                  <a:gd name="T9" fmla="*/ 12 h 50"/>
                  <a:gd name="T10" fmla="*/ 13 w 52"/>
                  <a:gd name="T11" fmla="*/ 7 h 50"/>
                  <a:gd name="T12" fmla="*/ 8 w 52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8" y="41"/>
                    </a:moveTo>
                    <a:cubicBezTo>
                      <a:pt x="13" y="47"/>
                      <a:pt x="20" y="50"/>
                      <a:pt x="28" y="50"/>
                    </a:cubicBezTo>
                    <a:cubicBezTo>
                      <a:pt x="33" y="50"/>
                      <a:pt x="38" y="49"/>
                      <a:pt x="42" y="46"/>
                    </a:cubicBezTo>
                    <a:cubicBezTo>
                      <a:pt x="47" y="42"/>
                      <a:pt x="50" y="36"/>
                      <a:pt x="51" y="30"/>
                    </a:cubicBezTo>
                    <a:cubicBezTo>
                      <a:pt x="52" y="23"/>
                      <a:pt x="50" y="17"/>
                      <a:pt x="47" y="12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3" y="15"/>
                      <a:pt x="0" y="30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4" name="Freeform 7856"/>
              <p:cNvSpPr>
                <a:spLocks/>
              </p:cNvSpPr>
              <p:nvPr/>
            </p:nvSpPr>
            <p:spPr bwMode="auto">
              <a:xfrm>
                <a:off x="26476" y="-7371"/>
                <a:ext cx="139" cy="136"/>
              </a:xfrm>
              <a:custGeom>
                <a:avLst/>
                <a:gdLst>
                  <a:gd name="T0" fmla="*/ 1 w 52"/>
                  <a:gd name="T1" fmla="*/ 24 h 51"/>
                  <a:gd name="T2" fmla="*/ 6 w 52"/>
                  <a:gd name="T3" fmla="*/ 42 h 51"/>
                  <a:gd name="T4" fmla="*/ 25 w 52"/>
                  <a:gd name="T5" fmla="*/ 51 h 51"/>
                  <a:gd name="T6" fmla="*/ 40 w 52"/>
                  <a:gd name="T7" fmla="*/ 46 h 51"/>
                  <a:gd name="T8" fmla="*/ 44 w 52"/>
                  <a:gd name="T9" fmla="*/ 12 h 51"/>
                  <a:gd name="T10" fmla="*/ 10 w 52"/>
                  <a:gd name="T11" fmla="*/ 8 h 51"/>
                  <a:gd name="T12" fmla="*/ 1 w 52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" y="24"/>
                    </a:moveTo>
                    <a:cubicBezTo>
                      <a:pt x="0" y="30"/>
                      <a:pt x="2" y="36"/>
                      <a:pt x="6" y="42"/>
                    </a:cubicBezTo>
                    <a:cubicBezTo>
                      <a:pt x="11" y="47"/>
                      <a:pt x="18" y="51"/>
                      <a:pt x="25" y="51"/>
                    </a:cubicBezTo>
                    <a:cubicBezTo>
                      <a:pt x="30" y="51"/>
                      <a:pt x="35" y="49"/>
                      <a:pt x="40" y="46"/>
                    </a:cubicBezTo>
                    <a:cubicBezTo>
                      <a:pt x="50" y="38"/>
                      <a:pt x="52" y="23"/>
                      <a:pt x="44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2"/>
                      <a:pt x="2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5" name="Freeform 7857"/>
              <p:cNvSpPr>
                <a:spLocks/>
              </p:cNvSpPr>
              <p:nvPr/>
            </p:nvSpPr>
            <p:spPr bwMode="auto">
              <a:xfrm>
                <a:off x="26580" y="-7243"/>
                <a:ext cx="136" cy="136"/>
              </a:xfrm>
              <a:custGeom>
                <a:avLst/>
                <a:gdLst>
                  <a:gd name="T0" fmla="*/ 0 w 51"/>
                  <a:gd name="T1" fmla="*/ 24 h 51"/>
                  <a:gd name="T2" fmla="*/ 5 w 51"/>
                  <a:gd name="T3" fmla="*/ 42 h 51"/>
                  <a:gd name="T4" fmla="*/ 24 w 51"/>
                  <a:gd name="T5" fmla="*/ 51 h 51"/>
                  <a:gd name="T6" fmla="*/ 39 w 51"/>
                  <a:gd name="T7" fmla="*/ 45 h 51"/>
                  <a:gd name="T8" fmla="*/ 43 w 51"/>
                  <a:gd name="T9" fmla="*/ 12 h 51"/>
                  <a:gd name="T10" fmla="*/ 9 w 51"/>
                  <a:gd name="T11" fmla="*/ 8 h 51"/>
                  <a:gd name="T12" fmla="*/ 0 w 51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0" y="24"/>
                    </a:moveTo>
                    <a:cubicBezTo>
                      <a:pt x="0" y="30"/>
                      <a:pt x="1" y="37"/>
                      <a:pt x="5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5"/>
                    </a:cubicBez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6" name="Freeform 7858"/>
              <p:cNvSpPr>
                <a:spLocks/>
              </p:cNvSpPr>
              <p:nvPr/>
            </p:nvSpPr>
            <p:spPr bwMode="auto">
              <a:xfrm>
                <a:off x="26684" y="-7115"/>
                <a:ext cx="136" cy="133"/>
              </a:xfrm>
              <a:custGeom>
                <a:avLst/>
                <a:gdLst>
                  <a:gd name="T0" fmla="*/ 39 w 51"/>
                  <a:gd name="T1" fmla="*/ 45 h 50"/>
                  <a:gd name="T2" fmla="*/ 42 w 51"/>
                  <a:gd name="T3" fmla="*/ 11 h 50"/>
                  <a:gd name="T4" fmla="*/ 9 w 51"/>
                  <a:gd name="T5" fmla="*/ 8 h 50"/>
                  <a:gd name="T6" fmla="*/ 0 w 51"/>
                  <a:gd name="T7" fmla="*/ 24 h 50"/>
                  <a:gd name="T8" fmla="*/ 5 w 51"/>
                  <a:gd name="T9" fmla="*/ 41 h 50"/>
                  <a:gd name="T10" fmla="*/ 24 w 51"/>
                  <a:gd name="T11" fmla="*/ 50 h 50"/>
                  <a:gd name="T12" fmla="*/ 39 w 51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45"/>
                    </a:moveTo>
                    <a:cubicBezTo>
                      <a:pt x="49" y="36"/>
                      <a:pt x="51" y="21"/>
                      <a:pt x="42" y="11"/>
                    </a:cubicBezTo>
                    <a:cubicBezTo>
                      <a:pt x="34" y="1"/>
                      <a:pt x="19" y="0"/>
                      <a:pt x="9" y="8"/>
                    </a:cubicBezTo>
                    <a:cubicBezTo>
                      <a:pt x="4" y="12"/>
                      <a:pt x="1" y="17"/>
                      <a:pt x="0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Freeform 7859"/>
              <p:cNvSpPr>
                <a:spLocks/>
              </p:cNvSpPr>
              <p:nvPr/>
            </p:nvSpPr>
            <p:spPr bwMode="auto">
              <a:xfrm>
                <a:off x="26783" y="-6992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0 w 51"/>
                  <a:gd name="T3" fmla="*/ 29 h 51"/>
                  <a:gd name="T4" fmla="*/ 45 w 51"/>
                  <a:gd name="T5" fmla="*/ 11 h 51"/>
                  <a:gd name="T6" fmla="*/ 11 w 51"/>
                  <a:gd name="T7" fmla="*/ 9 h 51"/>
                  <a:gd name="T8" fmla="*/ 8 w 51"/>
                  <a:gd name="T9" fmla="*/ 42 h 51"/>
                  <a:gd name="T10" fmla="*/ 26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6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8" y="42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8" name="Freeform 7860"/>
              <p:cNvSpPr>
                <a:spLocks/>
              </p:cNvSpPr>
              <p:nvPr/>
            </p:nvSpPr>
            <p:spPr bwMode="auto">
              <a:xfrm>
                <a:off x="26895" y="-6867"/>
                <a:ext cx="130" cy="133"/>
              </a:xfrm>
              <a:custGeom>
                <a:avLst/>
                <a:gdLst>
                  <a:gd name="T0" fmla="*/ 40 w 49"/>
                  <a:gd name="T1" fmla="*/ 44 h 50"/>
                  <a:gd name="T2" fmla="*/ 48 w 49"/>
                  <a:gd name="T3" fmla="*/ 28 h 50"/>
                  <a:gd name="T4" fmla="*/ 43 w 49"/>
                  <a:gd name="T5" fmla="*/ 10 h 50"/>
                  <a:gd name="T6" fmla="*/ 9 w 49"/>
                  <a:gd name="T7" fmla="*/ 8 h 50"/>
                  <a:gd name="T8" fmla="*/ 1 w 49"/>
                  <a:gd name="T9" fmla="*/ 24 h 50"/>
                  <a:gd name="T10" fmla="*/ 7 w 49"/>
                  <a:gd name="T11" fmla="*/ 42 h 50"/>
                  <a:gd name="T12" fmla="*/ 25 w 49"/>
                  <a:gd name="T13" fmla="*/ 50 h 50"/>
                  <a:gd name="T14" fmla="*/ 40 w 49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4"/>
                    </a:move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9" name="Freeform 7861"/>
              <p:cNvSpPr>
                <a:spLocks/>
              </p:cNvSpPr>
              <p:nvPr/>
            </p:nvSpPr>
            <p:spPr bwMode="auto">
              <a:xfrm>
                <a:off x="27004" y="-6747"/>
                <a:ext cx="131" cy="133"/>
              </a:xfrm>
              <a:custGeom>
                <a:avLst/>
                <a:gdLst>
                  <a:gd name="T0" fmla="*/ 40 w 49"/>
                  <a:gd name="T1" fmla="*/ 44 h 50"/>
                  <a:gd name="T2" fmla="*/ 48 w 49"/>
                  <a:gd name="T3" fmla="*/ 28 h 50"/>
                  <a:gd name="T4" fmla="*/ 42 w 49"/>
                  <a:gd name="T5" fmla="*/ 11 h 50"/>
                  <a:gd name="T6" fmla="*/ 8 w 49"/>
                  <a:gd name="T7" fmla="*/ 9 h 50"/>
                  <a:gd name="T8" fmla="*/ 1 w 49"/>
                  <a:gd name="T9" fmla="*/ 25 h 50"/>
                  <a:gd name="T10" fmla="*/ 7 w 49"/>
                  <a:gd name="T11" fmla="*/ 43 h 50"/>
                  <a:gd name="T12" fmla="*/ 24 w 49"/>
                  <a:gd name="T13" fmla="*/ 50 h 50"/>
                  <a:gd name="T14" fmla="*/ 40 w 49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44"/>
                    </a:move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1"/>
                      <a:pt x="46" y="15"/>
                      <a:pt x="42" y="11"/>
                    </a:cubicBezTo>
                    <a:cubicBezTo>
                      <a:pt x="34" y="1"/>
                      <a:pt x="18" y="0"/>
                      <a:pt x="8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Freeform 7862"/>
              <p:cNvSpPr>
                <a:spLocks/>
              </p:cNvSpPr>
              <p:nvPr/>
            </p:nvSpPr>
            <p:spPr bwMode="auto">
              <a:xfrm>
                <a:off x="27116" y="-6627"/>
                <a:ext cx="133" cy="133"/>
              </a:xfrm>
              <a:custGeom>
                <a:avLst/>
                <a:gdLst>
                  <a:gd name="T0" fmla="*/ 40 w 50"/>
                  <a:gd name="T1" fmla="*/ 44 h 50"/>
                  <a:gd name="T2" fmla="*/ 41 w 50"/>
                  <a:gd name="T3" fmla="*/ 10 h 50"/>
                  <a:gd name="T4" fmla="*/ 8 w 50"/>
                  <a:gd name="T5" fmla="*/ 9 h 50"/>
                  <a:gd name="T6" fmla="*/ 0 w 50"/>
                  <a:gd name="T7" fmla="*/ 26 h 50"/>
                  <a:gd name="T8" fmla="*/ 6 w 50"/>
                  <a:gd name="T9" fmla="*/ 43 h 50"/>
                  <a:gd name="T10" fmla="*/ 24 w 50"/>
                  <a:gd name="T11" fmla="*/ 50 h 50"/>
                  <a:gd name="T12" fmla="*/ 40 w 50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4"/>
                    </a:moveTo>
                    <a:cubicBezTo>
                      <a:pt x="50" y="35"/>
                      <a:pt x="50" y="20"/>
                      <a:pt x="41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Freeform 7863"/>
              <p:cNvSpPr>
                <a:spLocks/>
              </p:cNvSpPr>
              <p:nvPr/>
            </p:nvSpPr>
            <p:spPr bwMode="auto">
              <a:xfrm>
                <a:off x="27228" y="-6507"/>
                <a:ext cx="133" cy="134"/>
              </a:xfrm>
              <a:custGeom>
                <a:avLst/>
                <a:gdLst>
                  <a:gd name="T0" fmla="*/ 40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5 h 50"/>
                  <a:gd name="T8" fmla="*/ 7 w 50"/>
                  <a:gd name="T9" fmla="*/ 42 h 50"/>
                  <a:gd name="T10" fmla="*/ 24 w 50"/>
                  <a:gd name="T11" fmla="*/ 50 h 50"/>
                  <a:gd name="T12" fmla="*/ 40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3"/>
                    </a:move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Freeform 7864"/>
              <p:cNvSpPr>
                <a:spLocks/>
              </p:cNvSpPr>
              <p:nvPr/>
            </p:nvSpPr>
            <p:spPr bwMode="auto">
              <a:xfrm>
                <a:off x="27335" y="-6389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3 w 51"/>
                  <a:gd name="T3" fmla="*/ 43 h 50"/>
                  <a:gd name="T4" fmla="*/ 51 w 51"/>
                  <a:gd name="T5" fmla="*/ 26 h 50"/>
                  <a:gd name="T6" fmla="*/ 44 w 51"/>
                  <a:gd name="T7" fmla="*/ 9 h 50"/>
                  <a:gd name="T8" fmla="*/ 10 w 51"/>
                  <a:gd name="T9" fmla="*/ 9 h 50"/>
                  <a:gd name="T10" fmla="*/ 10 w 51"/>
                  <a:gd name="T11" fmla="*/ 4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1" y="26"/>
                    </a:cubicBezTo>
                    <a:cubicBezTo>
                      <a:pt x="51" y="20"/>
                      <a:pt x="48" y="14"/>
                      <a:pt x="44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1" y="18"/>
                      <a:pt x="0" y="33"/>
                      <a:pt x="10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Freeform 7865"/>
              <p:cNvSpPr>
                <a:spLocks/>
              </p:cNvSpPr>
              <p:nvPr/>
            </p:nvSpPr>
            <p:spPr bwMode="auto">
              <a:xfrm>
                <a:off x="27457" y="-6275"/>
                <a:ext cx="134" cy="134"/>
              </a:xfrm>
              <a:custGeom>
                <a:avLst/>
                <a:gdLst>
                  <a:gd name="T0" fmla="*/ 41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6 h 50"/>
                  <a:gd name="T8" fmla="*/ 7 w 50"/>
                  <a:gd name="T9" fmla="*/ 43 h 50"/>
                  <a:gd name="T10" fmla="*/ 24 w 50"/>
                  <a:gd name="T11" fmla="*/ 50 h 50"/>
                  <a:gd name="T12" fmla="*/ 41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43"/>
                    </a:move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7866"/>
              <p:cNvSpPr>
                <a:spLocks/>
              </p:cNvSpPr>
              <p:nvPr/>
            </p:nvSpPr>
            <p:spPr bwMode="auto">
              <a:xfrm>
                <a:off x="27575" y="-6163"/>
                <a:ext cx="133" cy="134"/>
              </a:xfrm>
              <a:custGeom>
                <a:avLst/>
                <a:gdLst>
                  <a:gd name="T0" fmla="*/ 41 w 50"/>
                  <a:gd name="T1" fmla="*/ 43 h 50"/>
                  <a:gd name="T2" fmla="*/ 41 w 50"/>
                  <a:gd name="T3" fmla="*/ 9 h 50"/>
                  <a:gd name="T4" fmla="*/ 7 w 50"/>
                  <a:gd name="T5" fmla="*/ 10 h 50"/>
                  <a:gd name="T6" fmla="*/ 0 w 50"/>
                  <a:gd name="T7" fmla="*/ 27 h 50"/>
                  <a:gd name="T8" fmla="*/ 7 w 50"/>
                  <a:gd name="T9" fmla="*/ 43 h 50"/>
                  <a:gd name="T10" fmla="*/ 24 w 50"/>
                  <a:gd name="T11" fmla="*/ 50 h 50"/>
                  <a:gd name="T12" fmla="*/ 41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43"/>
                    </a:moveTo>
                    <a:cubicBezTo>
                      <a:pt x="50" y="33"/>
                      <a:pt x="50" y="18"/>
                      <a:pt x="41" y="9"/>
                    </a:cubicBezTo>
                    <a:cubicBezTo>
                      <a:pt x="31" y="0"/>
                      <a:pt x="16" y="1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7867"/>
              <p:cNvSpPr>
                <a:spLocks/>
              </p:cNvSpPr>
              <p:nvPr/>
            </p:nvSpPr>
            <p:spPr bwMode="auto">
              <a:xfrm>
                <a:off x="27687" y="-6051"/>
                <a:ext cx="136" cy="134"/>
              </a:xfrm>
              <a:custGeom>
                <a:avLst/>
                <a:gdLst>
                  <a:gd name="T0" fmla="*/ 9 w 51"/>
                  <a:gd name="T1" fmla="*/ 10 h 50"/>
                  <a:gd name="T2" fmla="*/ 10 w 51"/>
                  <a:gd name="T3" fmla="*/ 44 h 50"/>
                  <a:gd name="T4" fmla="*/ 27 w 51"/>
                  <a:gd name="T5" fmla="*/ 50 h 50"/>
                  <a:gd name="T6" fmla="*/ 44 w 51"/>
                  <a:gd name="T7" fmla="*/ 42 h 50"/>
                  <a:gd name="T8" fmla="*/ 50 w 51"/>
                  <a:gd name="T9" fmla="*/ 25 h 50"/>
                  <a:gd name="T10" fmla="*/ 43 w 51"/>
                  <a:gd name="T11" fmla="*/ 9 h 50"/>
                  <a:gd name="T12" fmla="*/ 9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10"/>
                    </a:moveTo>
                    <a:cubicBezTo>
                      <a:pt x="0" y="19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ubicBezTo>
                      <a:pt x="48" y="38"/>
                      <a:pt x="51" y="32"/>
                      <a:pt x="50" y="25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6" name="Freeform 7868"/>
              <p:cNvSpPr>
                <a:spLocks/>
              </p:cNvSpPr>
              <p:nvPr/>
            </p:nvSpPr>
            <p:spPr bwMode="auto">
              <a:xfrm>
                <a:off x="17784" y="-5618"/>
                <a:ext cx="139" cy="133"/>
              </a:xfrm>
              <a:custGeom>
                <a:avLst/>
                <a:gdLst>
                  <a:gd name="T0" fmla="*/ 10 w 52"/>
                  <a:gd name="T1" fmla="*/ 8 h 50"/>
                  <a:gd name="T2" fmla="*/ 1 w 52"/>
                  <a:gd name="T3" fmla="*/ 24 h 50"/>
                  <a:gd name="T4" fmla="*/ 6 w 52"/>
                  <a:gd name="T5" fmla="*/ 41 h 50"/>
                  <a:gd name="T6" fmla="*/ 25 w 52"/>
                  <a:gd name="T7" fmla="*/ 50 h 50"/>
                  <a:gd name="T8" fmla="*/ 40 w 52"/>
                  <a:gd name="T9" fmla="*/ 45 h 50"/>
                  <a:gd name="T10" fmla="*/ 43 w 52"/>
                  <a:gd name="T11" fmla="*/ 11 h 50"/>
                  <a:gd name="T12" fmla="*/ 10 w 52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0" y="8"/>
                    </a:moveTo>
                    <a:cubicBezTo>
                      <a:pt x="5" y="12"/>
                      <a:pt x="2" y="17"/>
                      <a:pt x="1" y="24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7" y="50"/>
                      <a:pt x="25" y="50"/>
                    </a:cubicBezTo>
                    <a:cubicBezTo>
                      <a:pt x="30" y="50"/>
                      <a:pt x="35" y="48"/>
                      <a:pt x="40" y="45"/>
                    </a:cubicBezTo>
                    <a:cubicBezTo>
                      <a:pt x="50" y="37"/>
                      <a:pt x="52" y="21"/>
                      <a:pt x="43" y="11"/>
                    </a:cubicBezTo>
                    <a:cubicBezTo>
                      <a:pt x="35" y="1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Freeform 7869"/>
              <p:cNvSpPr>
                <a:spLocks/>
              </p:cNvSpPr>
              <p:nvPr/>
            </p:nvSpPr>
            <p:spPr bwMode="auto">
              <a:xfrm>
                <a:off x="17912" y="-5722"/>
                <a:ext cx="136" cy="133"/>
              </a:xfrm>
              <a:custGeom>
                <a:avLst/>
                <a:gdLst>
                  <a:gd name="T0" fmla="*/ 9 w 51"/>
                  <a:gd name="T1" fmla="*/ 8 h 50"/>
                  <a:gd name="T2" fmla="*/ 0 w 51"/>
                  <a:gd name="T3" fmla="*/ 24 h 50"/>
                  <a:gd name="T4" fmla="*/ 6 w 51"/>
                  <a:gd name="T5" fmla="*/ 41 h 50"/>
                  <a:gd name="T6" fmla="*/ 24 w 51"/>
                  <a:gd name="T7" fmla="*/ 50 h 50"/>
                  <a:gd name="T8" fmla="*/ 39 w 51"/>
                  <a:gd name="T9" fmla="*/ 44 h 50"/>
                  <a:gd name="T10" fmla="*/ 42 w 51"/>
                  <a:gd name="T11" fmla="*/ 11 h 50"/>
                  <a:gd name="T12" fmla="*/ 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8"/>
                    </a:move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4"/>
                    </a:cubicBezTo>
                    <a:cubicBezTo>
                      <a:pt x="49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Freeform 7870"/>
              <p:cNvSpPr>
                <a:spLocks/>
              </p:cNvSpPr>
              <p:nvPr/>
            </p:nvSpPr>
            <p:spPr bwMode="auto">
              <a:xfrm>
                <a:off x="18035" y="-5829"/>
                <a:ext cx="131" cy="133"/>
              </a:xfrm>
              <a:custGeom>
                <a:avLst/>
                <a:gdLst>
                  <a:gd name="T0" fmla="*/ 9 w 49"/>
                  <a:gd name="T1" fmla="*/ 8 h 50"/>
                  <a:gd name="T2" fmla="*/ 1 w 49"/>
                  <a:gd name="T3" fmla="*/ 24 h 50"/>
                  <a:gd name="T4" fmla="*/ 6 w 49"/>
                  <a:gd name="T5" fmla="*/ 42 h 50"/>
                  <a:gd name="T6" fmla="*/ 25 w 49"/>
                  <a:gd name="T7" fmla="*/ 50 h 50"/>
                  <a:gd name="T8" fmla="*/ 40 w 49"/>
                  <a:gd name="T9" fmla="*/ 44 h 50"/>
                  <a:gd name="T10" fmla="*/ 48 w 49"/>
                  <a:gd name="T11" fmla="*/ 28 h 50"/>
                  <a:gd name="T12" fmla="*/ 43 w 49"/>
                  <a:gd name="T13" fmla="*/ 11 h 50"/>
                  <a:gd name="T14" fmla="*/ 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8"/>
                    </a:move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2"/>
                      <a:pt x="47" y="15"/>
                      <a:pt x="43" y="11"/>
                    </a:cubicBezTo>
                    <a:cubicBezTo>
                      <a:pt x="34" y="1"/>
                      <a:pt x="19" y="0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Freeform 7871"/>
              <p:cNvSpPr>
                <a:spLocks/>
              </p:cNvSpPr>
              <p:nvPr/>
            </p:nvSpPr>
            <p:spPr bwMode="auto">
              <a:xfrm>
                <a:off x="18158" y="-5939"/>
                <a:ext cx="130" cy="134"/>
              </a:xfrm>
              <a:custGeom>
                <a:avLst/>
                <a:gdLst>
                  <a:gd name="T0" fmla="*/ 48 w 49"/>
                  <a:gd name="T1" fmla="*/ 28 h 50"/>
                  <a:gd name="T2" fmla="*/ 42 w 49"/>
                  <a:gd name="T3" fmla="*/ 11 h 50"/>
                  <a:gd name="T4" fmla="*/ 9 w 49"/>
                  <a:gd name="T5" fmla="*/ 9 h 50"/>
                  <a:gd name="T6" fmla="*/ 1 w 49"/>
                  <a:gd name="T7" fmla="*/ 25 h 50"/>
                  <a:gd name="T8" fmla="*/ 7 w 49"/>
                  <a:gd name="T9" fmla="*/ 42 h 50"/>
                  <a:gd name="T10" fmla="*/ 25 w 49"/>
                  <a:gd name="T11" fmla="*/ 50 h 50"/>
                  <a:gd name="T12" fmla="*/ 40 w 49"/>
                  <a:gd name="T13" fmla="*/ 44 h 50"/>
                  <a:gd name="T14" fmla="*/ 48 w 49"/>
                  <a:gd name="T1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8" y="28"/>
                    </a:moveTo>
                    <a:cubicBezTo>
                      <a:pt x="49" y="22"/>
                      <a:pt x="47" y="15"/>
                      <a:pt x="42" y="11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7872"/>
              <p:cNvSpPr>
                <a:spLocks/>
              </p:cNvSpPr>
              <p:nvPr/>
            </p:nvSpPr>
            <p:spPr bwMode="auto">
              <a:xfrm>
                <a:off x="18275" y="-6048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2 w 50"/>
                  <a:gd name="T3" fmla="*/ 44 h 50"/>
                  <a:gd name="T4" fmla="*/ 50 w 50"/>
                  <a:gd name="T5" fmla="*/ 27 h 50"/>
                  <a:gd name="T6" fmla="*/ 44 w 50"/>
                  <a:gd name="T7" fmla="*/ 10 h 50"/>
                  <a:gd name="T8" fmla="*/ 10 w 50"/>
                  <a:gd name="T9" fmla="*/ 9 h 50"/>
                  <a:gd name="T10" fmla="*/ 8 w 50"/>
                  <a:gd name="T11" fmla="*/ 42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7"/>
                      <a:pt x="0" y="33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7873"/>
              <p:cNvSpPr>
                <a:spLocks/>
              </p:cNvSpPr>
              <p:nvPr/>
            </p:nvSpPr>
            <p:spPr bwMode="auto">
              <a:xfrm>
                <a:off x="18392" y="-6155"/>
                <a:ext cx="136" cy="128"/>
              </a:xfrm>
              <a:custGeom>
                <a:avLst/>
                <a:gdLst>
                  <a:gd name="T0" fmla="*/ 27 w 51"/>
                  <a:gd name="T1" fmla="*/ 48 h 48"/>
                  <a:gd name="T2" fmla="*/ 43 w 51"/>
                  <a:gd name="T3" fmla="*/ 42 h 48"/>
                  <a:gd name="T4" fmla="*/ 51 w 51"/>
                  <a:gd name="T5" fmla="*/ 25 h 48"/>
                  <a:gd name="T6" fmla="*/ 44 w 51"/>
                  <a:gd name="T7" fmla="*/ 8 h 48"/>
                  <a:gd name="T8" fmla="*/ 27 w 51"/>
                  <a:gd name="T9" fmla="*/ 0 h 48"/>
                  <a:gd name="T10" fmla="*/ 11 w 51"/>
                  <a:gd name="T11" fmla="*/ 7 h 48"/>
                  <a:gd name="T12" fmla="*/ 9 w 51"/>
                  <a:gd name="T13" fmla="*/ 41 h 48"/>
                  <a:gd name="T14" fmla="*/ 27 w 51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48">
                    <a:moveTo>
                      <a:pt x="27" y="48"/>
                    </a:moveTo>
                    <a:cubicBezTo>
                      <a:pt x="33" y="48"/>
                      <a:pt x="39" y="46"/>
                      <a:pt x="43" y="42"/>
                    </a:cubicBezTo>
                    <a:cubicBezTo>
                      <a:pt x="48" y="37"/>
                      <a:pt x="51" y="31"/>
                      <a:pt x="51" y="25"/>
                    </a:cubicBezTo>
                    <a:cubicBezTo>
                      <a:pt x="51" y="19"/>
                      <a:pt x="49" y="13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1" y="0"/>
                      <a:pt x="15" y="3"/>
                      <a:pt x="11" y="7"/>
                    </a:cubicBezTo>
                    <a:cubicBezTo>
                      <a:pt x="1" y="16"/>
                      <a:pt x="0" y="31"/>
                      <a:pt x="9" y="41"/>
                    </a:cubicBezTo>
                    <a:cubicBezTo>
                      <a:pt x="14" y="45"/>
                      <a:pt x="20" y="48"/>
                      <a:pt x="2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Freeform 7874"/>
              <p:cNvSpPr>
                <a:spLocks/>
              </p:cNvSpPr>
              <p:nvPr/>
            </p:nvSpPr>
            <p:spPr bwMode="auto">
              <a:xfrm>
                <a:off x="18517" y="-6272"/>
                <a:ext cx="134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8 w 50"/>
                  <a:gd name="T7" fmla="*/ 9 h 50"/>
                  <a:gd name="T8" fmla="*/ 0 w 50"/>
                  <a:gd name="T9" fmla="*/ 25 h 50"/>
                  <a:gd name="T10" fmla="*/ 7 w 50"/>
                  <a:gd name="T11" fmla="*/ 42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3" name="Freeform 7875"/>
              <p:cNvSpPr>
                <a:spLocks/>
              </p:cNvSpPr>
              <p:nvPr/>
            </p:nvSpPr>
            <p:spPr bwMode="auto">
              <a:xfrm>
                <a:off x="18635" y="-6387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2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4" name="Freeform 7876"/>
              <p:cNvSpPr>
                <a:spLocks/>
              </p:cNvSpPr>
              <p:nvPr/>
            </p:nvSpPr>
            <p:spPr bwMode="auto">
              <a:xfrm>
                <a:off x="18741" y="-6504"/>
                <a:ext cx="142" cy="133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3 w 53"/>
                  <a:gd name="T5" fmla="*/ 9 h 50"/>
                  <a:gd name="T6" fmla="*/ 10 w 53"/>
                  <a:gd name="T7" fmla="*/ 9 h 50"/>
                  <a:gd name="T8" fmla="*/ 10 w 53"/>
                  <a:gd name="T9" fmla="*/ 43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Freeform 7877"/>
              <p:cNvSpPr>
                <a:spLocks/>
              </p:cNvSpPr>
              <p:nvPr/>
            </p:nvSpPr>
            <p:spPr bwMode="auto">
              <a:xfrm>
                <a:off x="18856" y="-6624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10 h 50"/>
                  <a:gd name="T10" fmla="*/ 10 w 50"/>
                  <a:gd name="T11" fmla="*/ 44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20"/>
                      <a:pt x="47" y="14"/>
                      <a:pt x="43" y="9"/>
                    </a:cubicBezTo>
                    <a:cubicBezTo>
                      <a:pt x="33" y="0"/>
                      <a:pt x="18" y="1"/>
                      <a:pt x="9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7878"/>
              <p:cNvSpPr>
                <a:spLocks/>
              </p:cNvSpPr>
              <p:nvPr/>
            </p:nvSpPr>
            <p:spPr bwMode="auto">
              <a:xfrm>
                <a:off x="18973" y="-6744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0 w 48"/>
                  <a:gd name="T7" fmla="*/ 9 h 50"/>
                  <a:gd name="T8" fmla="*/ 6 w 48"/>
                  <a:gd name="T9" fmla="*/ 10 h 50"/>
                  <a:gd name="T10" fmla="*/ 0 w 48"/>
                  <a:gd name="T11" fmla="*/ 27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8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7879"/>
              <p:cNvSpPr>
                <a:spLocks/>
              </p:cNvSpPr>
              <p:nvPr/>
            </p:nvSpPr>
            <p:spPr bwMode="auto">
              <a:xfrm>
                <a:off x="19075" y="-6864"/>
                <a:ext cx="144" cy="133"/>
              </a:xfrm>
              <a:custGeom>
                <a:avLst/>
                <a:gdLst>
                  <a:gd name="T0" fmla="*/ 27 w 54"/>
                  <a:gd name="T1" fmla="*/ 50 h 50"/>
                  <a:gd name="T2" fmla="*/ 45 w 54"/>
                  <a:gd name="T3" fmla="*/ 42 h 50"/>
                  <a:gd name="T4" fmla="*/ 43 w 54"/>
                  <a:gd name="T5" fmla="*/ 8 h 50"/>
                  <a:gd name="T6" fmla="*/ 9 w 54"/>
                  <a:gd name="T7" fmla="*/ 10 h 50"/>
                  <a:gd name="T8" fmla="*/ 11 w 54"/>
                  <a:gd name="T9" fmla="*/ 44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54" y="32"/>
                      <a:pt x="53" y="17"/>
                      <a:pt x="43" y="8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Freeform 7880"/>
              <p:cNvSpPr>
                <a:spLocks/>
              </p:cNvSpPr>
              <p:nvPr/>
            </p:nvSpPr>
            <p:spPr bwMode="auto">
              <a:xfrm>
                <a:off x="19189" y="-6990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42 w 49"/>
                  <a:gd name="T3" fmla="*/ 42 h 51"/>
                  <a:gd name="T4" fmla="*/ 48 w 49"/>
                  <a:gd name="T5" fmla="*/ 25 h 51"/>
                  <a:gd name="T6" fmla="*/ 40 w 49"/>
                  <a:gd name="T7" fmla="*/ 9 h 51"/>
                  <a:gd name="T8" fmla="*/ 6 w 49"/>
                  <a:gd name="T9" fmla="*/ 11 h 51"/>
                  <a:gd name="T10" fmla="*/ 1 w 49"/>
                  <a:gd name="T11" fmla="*/ 28 h 51"/>
                  <a:gd name="T12" fmla="*/ 9 w 49"/>
                  <a:gd name="T13" fmla="*/ 45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31" y="51"/>
                      <a:pt x="38" y="48"/>
                      <a:pt x="42" y="42"/>
                    </a:cubicBezTo>
                    <a:cubicBezTo>
                      <a:pt x="47" y="38"/>
                      <a:pt x="49" y="31"/>
                      <a:pt x="48" y="25"/>
                    </a:cubicBezTo>
                    <a:cubicBezTo>
                      <a:pt x="48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Freeform 7881"/>
              <p:cNvSpPr>
                <a:spLocks/>
              </p:cNvSpPr>
              <p:nvPr/>
            </p:nvSpPr>
            <p:spPr bwMode="auto">
              <a:xfrm>
                <a:off x="19296" y="-7113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1 h 50"/>
                  <a:gd name="T4" fmla="*/ 40 w 51"/>
                  <a:gd name="T5" fmla="*/ 8 h 50"/>
                  <a:gd name="T6" fmla="*/ 6 w 51"/>
                  <a:gd name="T7" fmla="*/ 11 h 50"/>
                  <a:gd name="T8" fmla="*/ 0 w 51"/>
                  <a:gd name="T9" fmla="*/ 28 h 50"/>
                  <a:gd name="T10" fmla="*/ 9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2" y="41"/>
                    </a:cubicBez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Freeform 7882"/>
              <p:cNvSpPr>
                <a:spLocks/>
              </p:cNvSpPr>
              <p:nvPr/>
            </p:nvSpPr>
            <p:spPr bwMode="auto">
              <a:xfrm>
                <a:off x="19400" y="-7241"/>
                <a:ext cx="131" cy="134"/>
              </a:xfrm>
              <a:custGeom>
                <a:avLst/>
                <a:gdLst>
                  <a:gd name="T0" fmla="*/ 6 w 49"/>
                  <a:gd name="T1" fmla="*/ 11 h 50"/>
                  <a:gd name="T2" fmla="*/ 1 w 49"/>
                  <a:gd name="T3" fmla="*/ 29 h 50"/>
                  <a:gd name="T4" fmla="*/ 9 w 49"/>
                  <a:gd name="T5" fmla="*/ 45 h 50"/>
                  <a:gd name="T6" fmla="*/ 24 w 49"/>
                  <a:gd name="T7" fmla="*/ 50 h 50"/>
                  <a:gd name="T8" fmla="*/ 43 w 49"/>
                  <a:gd name="T9" fmla="*/ 42 h 50"/>
                  <a:gd name="T10" fmla="*/ 48 w 49"/>
                  <a:gd name="T11" fmla="*/ 24 h 50"/>
                  <a:gd name="T12" fmla="*/ 40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8" y="18"/>
                      <a:pt x="44" y="12"/>
                      <a:pt x="40" y="8"/>
                    </a:cubicBezTo>
                    <a:cubicBezTo>
                      <a:pt x="30" y="0"/>
                      <a:pt x="14" y="2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Freeform 7883"/>
              <p:cNvSpPr>
                <a:spLocks/>
              </p:cNvSpPr>
              <p:nvPr/>
            </p:nvSpPr>
            <p:spPr bwMode="auto">
              <a:xfrm>
                <a:off x="19501" y="-7369"/>
                <a:ext cx="139" cy="136"/>
              </a:xfrm>
              <a:custGeom>
                <a:avLst/>
                <a:gdLst>
                  <a:gd name="T0" fmla="*/ 6 w 52"/>
                  <a:gd name="T1" fmla="*/ 12 h 51"/>
                  <a:gd name="T2" fmla="*/ 1 w 52"/>
                  <a:gd name="T3" fmla="*/ 29 h 51"/>
                  <a:gd name="T4" fmla="*/ 10 w 52"/>
                  <a:gd name="T5" fmla="*/ 45 h 51"/>
                  <a:gd name="T6" fmla="*/ 25 w 52"/>
                  <a:gd name="T7" fmla="*/ 51 h 51"/>
                  <a:gd name="T8" fmla="*/ 43 w 52"/>
                  <a:gd name="T9" fmla="*/ 42 h 51"/>
                  <a:gd name="T10" fmla="*/ 40 w 52"/>
                  <a:gd name="T11" fmla="*/ 8 h 51"/>
                  <a:gd name="T12" fmla="*/ 6 w 52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1"/>
                      <a:pt x="10" y="45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7"/>
                      <a:pt x="43" y="42"/>
                    </a:cubicBezTo>
                    <a:cubicBezTo>
                      <a:pt x="52" y="31"/>
                      <a:pt x="50" y="16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Freeform 7884"/>
              <p:cNvSpPr>
                <a:spLocks/>
              </p:cNvSpPr>
              <p:nvPr/>
            </p:nvSpPr>
            <p:spPr bwMode="auto">
              <a:xfrm>
                <a:off x="19597" y="-7497"/>
                <a:ext cx="136" cy="134"/>
              </a:xfrm>
              <a:custGeom>
                <a:avLst/>
                <a:gdLst>
                  <a:gd name="T0" fmla="*/ 8 w 51"/>
                  <a:gd name="T1" fmla="*/ 12 h 50"/>
                  <a:gd name="T2" fmla="*/ 12 w 51"/>
                  <a:gd name="T3" fmla="*/ 45 h 50"/>
                  <a:gd name="T4" fmla="*/ 27 w 51"/>
                  <a:gd name="T5" fmla="*/ 50 h 50"/>
                  <a:gd name="T6" fmla="*/ 45 w 51"/>
                  <a:gd name="T7" fmla="*/ 41 h 50"/>
                  <a:gd name="T8" fmla="*/ 50 w 51"/>
                  <a:gd name="T9" fmla="*/ 23 h 50"/>
                  <a:gd name="T10" fmla="*/ 41 w 51"/>
                  <a:gd name="T11" fmla="*/ 7 h 50"/>
                  <a:gd name="T12" fmla="*/ 8 w 51"/>
                  <a:gd name="T13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12"/>
                    </a:moveTo>
                    <a:cubicBezTo>
                      <a:pt x="0" y="22"/>
                      <a:pt x="2" y="37"/>
                      <a:pt x="12" y="45"/>
                    </a:cubicBezTo>
                    <a:cubicBezTo>
                      <a:pt x="16" y="48"/>
                      <a:pt x="21" y="50"/>
                      <a:pt x="27" y="50"/>
                    </a:cubicBezTo>
                    <a:cubicBezTo>
                      <a:pt x="34" y="50"/>
                      <a:pt x="41" y="47"/>
                      <a:pt x="45" y="41"/>
                    </a:cubicBezTo>
                    <a:cubicBezTo>
                      <a:pt x="49" y="36"/>
                      <a:pt x="51" y="30"/>
                      <a:pt x="50" y="23"/>
                    </a:cubicBezTo>
                    <a:cubicBezTo>
                      <a:pt x="50" y="17"/>
                      <a:pt x="46" y="11"/>
                      <a:pt x="41" y="7"/>
                    </a:cubicBezTo>
                    <a:cubicBezTo>
                      <a:pt x="31" y="0"/>
                      <a:pt x="16" y="1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Freeform 7885"/>
              <p:cNvSpPr>
                <a:spLocks/>
              </p:cNvSpPr>
              <p:nvPr/>
            </p:nvSpPr>
            <p:spPr bwMode="auto">
              <a:xfrm>
                <a:off x="20168" y="-8305"/>
                <a:ext cx="139" cy="136"/>
              </a:xfrm>
              <a:custGeom>
                <a:avLst/>
                <a:gdLst>
                  <a:gd name="T0" fmla="*/ 38 w 52"/>
                  <a:gd name="T1" fmla="*/ 7 h 51"/>
                  <a:gd name="T2" fmla="*/ 5 w 52"/>
                  <a:gd name="T3" fmla="*/ 14 h 51"/>
                  <a:gd name="T4" fmla="*/ 1 w 52"/>
                  <a:gd name="T5" fmla="*/ 32 h 51"/>
                  <a:gd name="T6" fmla="*/ 12 w 52"/>
                  <a:gd name="T7" fmla="*/ 47 h 51"/>
                  <a:gd name="T8" fmla="*/ 25 w 52"/>
                  <a:gd name="T9" fmla="*/ 51 h 51"/>
                  <a:gd name="T10" fmla="*/ 45 w 52"/>
                  <a:gd name="T11" fmla="*/ 40 h 51"/>
                  <a:gd name="T12" fmla="*/ 38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8" y="7"/>
                    </a:moveTo>
                    <a:cubicBezTo>
                      <a:pt x="27" y="0"/>
                      <a:pt x="12" y="3"/>
                      <a:pt x="5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3" y="38"/>
                      <a:pt x="6" y="43"/>
                      <a:pt x="12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5" y="40"/>
                    </a:cubicBezTo>
                    <a:cubicBezTo>
                      <a:pt x="52" y="29"/>
                      <a:pt x="49" y="14"/>
                      <a:pt x="3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Freeform 7886"/>
              <p:cNvSpPr>
                <a:spLocks/>
              </p:cNvSpPr>
              <p:nvPr/>
            </p:nvSpPr>
            <p:spPr bwMode="auto">
              <a:xfrm>
                <a:off x="20256" y="-8444"/>
                <a:ext cx="138" cy="136"/>
              </a:xfrm>
              <a:custGeom>
                <a:avLst/>
                <a:gdLst>
                  <a:gd name="T0" fmla="*/ 4 w 52"/>
                  <a:gd name="T1" fmla="*/ 14 h 51"/>
                  <a:gd name="T2" fmla="*/ 1 w 52"/>
                  <a:gd name="T3" fmla="*/ 32 h 51"/>
                  <a:gd name="T4" fmla="*/ 12 w 52"/>
                  <a:gd name="T5" fmla="*/ 47 h 51"/>
                  <a:gd name="T6" fmla="*/ 25 w 52"/>
                  <a:gd name="T7" fmla="*/ 51 h 51"/>
                  <a:gd name="T8" fmla="*/ 45 w 52"/>
                  <a:gd name="T9" fmla="*/ 39 h 51"/>
                  <a:gd name="T10" fmla="*/ 37 w 52"/>
                  <a:gd name="T11" fmla="*/ 6 h 51"/>
                  <a:gd name="T12" fmla="*/ 4 w 52"/>
                  <a:gd name="T13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4"/>
                    </a:moveTo>
                    <a:cubicBezTo>
                      <a:pt x="1" y="19"/>
                      <a:pt x="0" y="26"/>
                      <a:pt x="1" y="32"/>
                    </a:cubicBezTo>
                    <a:cubicBezTo>
                      <a:pt x="3" y="38"/>
                      <a:pt x="6" y="44"/>
                      <a:pt x="12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0" y="46"/>
                      <a:pt x="45" y="39"/>
                    </a:cubicBezTo>
                    <a:cubicBezTo>
                      <a:pt x="52" y="28"/>
                      <a:pt x="48" y="13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Freeform 7887"/>
              <p:cNvSpPr>
                <a:spLocks/>
              </p:cNvSpPr>
              <p:nvPr/>
            </p:nvSpPr>
            <p:spPr bwMode="auto">
              <a:xfrm>
                <a:off x="20341" y="-8585"/>
                <a:ext cx="139" cy="136"/>
              </a:xfrm>
              <a:custGeom>
                <a:avLst/>
                <a:gdLst>
                  <a:gd name="T0" fmla="*/ 37 w 52"/>
                  <a:gd name="T1" fmla="*/ 7 h 51"/>
                  <a:gd name="T2" fmla="*/ 4 w 52"/>
                  <a:gd name="T3" fmla="*/ 15 h 51"/>
                  <a:gd name="T4" fmla="*/ 1 w 52"/>
                  <a:gd name="T5" fmla="*/ 33 h 51"/>
                  <a:gd name="T6" fmla="*/ 12 w 52"/>
                  <a:gd name="T7" fmla="*/ 47 h 51"/>
                  <a:gd name="T8" fmla="*/ 25 w 52"/>
                  <a:gd name="T9" fmla="*/ 51 h 51"/>
                  <a:gd name="T10" fmla="*/ 45 w 52"/>
                  <a:gd name="T11" fmla="*/ 39 h 51"/>
                  <a:gd name="T12" fmla="*/ 37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6"/>
                      <a:pt x="1" y="33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52" y="28"/>
                      <a:pt x="48" y="13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Freeform 7888"/>
              <p:cNvSpPr>
                <a:spLocks/>
              </p:cNvSpPr>
              <p:nvPr/>
            </p:nvSpPr>
            <p:spPr bwMode="auto">
              <a:xfrm>
                <a:off x="20418" y="-8727"/>
                <a:ext cx="144" cy="136"/>
              </a:xfrm>
              <a:custGeom>
                <a:avLst/>
                <a:gdLst>
                  <a:gd name="T0" fmla="*/ 6 w 54"/>
                  <a:gd name="T1" fmla="*/ 15 h 51"/>
                  <a:gd name="T2" fmla="*/ 15 w 54"/>
                  <a:gd name="T3" fmla="*/ 47 h 51"/>
                  <a:gd name="T4" fmla="*/ 27 w 54"/>
                  <a:gd name="T5" fmla="*/ 51 h 51"/>
                  <a:gd name="T6" fmla="*/ 48 w 54"/>
                  <a:gd name="T7" fmla="*/ 39 h 51"/>
                  <a:gd name="T8" fmla="*/ 39 w 54"/>
                  <a:gd name="T9" fmla="*/ 6 h 51"/>
                  <a:gd name="T10" fmla="*/ 6 w 54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5"/>
                    </a:moveTo>
                    <a:cubicBezTo>
                      <a:pt x="0" y="26"/>
                      <a:pt x="4" y="41"/>
                      <a:pt x="15" y="47"/>
                    </a:cubicBezTo>
                    <a:cubicBezTo>
                      <a:pt x="19" y="49"/>
                      <a:pt x="23" y="51"/>
                      <a:pt x="27" y="51"/>
                    </a:cubicBezTo>
                    <a:cubicBezTo>
                      <a:pt x="35" y="51"/>
                      <a:pt x="43" y="46"/>
                      <a:pt x="48" y="39"/>
                    </a:cubicBezTo>
                    <a:cubicBezTo>
                      <a:pt x="54" y="27"/>
                      <a:pt x="50" y="13"/>
                      <a:pt x="39" y="6"/>
                    </a:cubicBezTo>
                    <a:cubicBezTo>
                      <a:pt x="28" y="0"/>
                      <a:pt x="13" y="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Freeform 7889"/>
              <p:cNvSpPr>
                <a:spLocks/>
              </p:cNvSpPr>
              <p:nvPr/>
            </p:nvSpPr>
            <p:spPr bwMode="auto">
              <a:xfrm>
                <a:off x="24002" y="-16240"/>
                <a:ext cx="133" cy="130"/>
              </a:xfrm>
              <a:custGeom>
                <a:avLst/>
                <a:gdLst>
                  <a:gd name="T0" fmla="*/ 22 w 50"/>
                  <a:gd name="T1" fmla="*/ 49 h 49"/>
                  <a:gd name="T2" fmla="*/ 26 w 50"/>
                  <a:gd name="T3" fmla="*/ 49 h 49"/>
                  <a:gd name="T4" fmla="*/ 49 w 50"/>
                  <a:gd name="T5" fmla="*/ 29 h 49"/>
                  <a:gd name="T6" fmla="*/ 45 w 50"/>
                  <a:gd name="T7" fmla="*/ 11 h 49"/>
                  <a:gd name="T8" fmla="*/ 29 w 50"/>
                  <a:gd name="T9" fmla="*/ 2 h 49"/>
                  <a:gd name="T10" fmla="*/ 2 w 50"/>
                  <a:gd name="T11" fmla="*/ 21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6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23"/>
                      <a:pt x="49" y="16"/>
                      <a:pt x="45" y="11"/>
                    </a:cubicBezTo>
                    <a:cubicBezTo>
                      <a:pt x="41" y="6"/>
                      <a:pt x="36" y="3"/>
                      <a:pt x="29" y="2"/>
                    </a:cubicBezTo>
                    <a:cubicBezTo>
                      <a:pt x="16" y="0"/>
                      <a:pt x="4" y="9"/>
                      <a:pt x="2" y="21"/>
                    </a:cubicBezTo>
                    <a:cubicBezTo>
                      <a:pt x="0" y="34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7890"/>
              <p:cNvSpPr>
                <a:spLocks/>
              </p:cNvSpPr>
              <p:nvPr/>
            </p:nvSpPr>
            <p:spPr bwMode="auto">
              <a:xfrm>
                <a:off x="23981" y="-16072"/>
                <a:ext cx="133" cy="133"/>
              </a:xfrm>
              <a:custGeom>
                <a:avLst/>
                <a:gdLst>
                  <a:gd name="T0" fmla="*/ 21 w 50"/>
                  <a:gd name="T1" fmla="*/ 49 h 50"/>
                  <a:gd name="T2" fmla="*/ 24 w 50"/>
                  <a:gd name="T3" fmla="*/ 50 h 50"/>
                  <a:gd name="T4" fmla="*/ 48 w 50"/>
                  <a:gd name="T5" fmla="*/ 29 h 50"/>
                  <a:gd name="T6" fmla="*/ 28 w 50"/>
                  <a:gd name="T7" fmla="*/ 2 h 50"/>
                  <a:gd name="T8" fmla="*/ 1 w 50"/>
                  <a:gd name="T9" fmla="*/ 22 h 50"/>
                  <a:gd name="T10" fmla="*/ 5 w 50"/>
                  <a:gd name="T11" fmla="*/ 40 h 50"/>
                  <a:gd name="T12" fmla="*/ 21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49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2" y="10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4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7891"/>
              <p:cNvSpPr>
                <a:spLocks/>
              </p:cNvSpPr>
              <p:nvPr/>
            </p:nvSpPr>
            <p:spPr bwMode="auto">
              <a:xfrm>
                <a:off x="23957" y="-15902"/>
                <a:ext cx="130" cy="131"/>
              </a:xfrm>
              <a:custGeom>
                <a:avLst/>
                <a:gdLst>
                  <a:gd name="T0" fmla="*/ 21 w 49"/>
                  <a:gd name="T1" fmla="*/ 49 h 49"/>
                  <a:gd name="T2" fmla="*/ 25 w 49"/>
                  <a:gd name="T3" fmla="*/ 49 h 49"/>
                  <a:gd name="T4" fmla="*/ 48 w 49"/>
                  <a:gd name="T5" fmla="*/ 29 h 49"/>
                  <a:gd name="T6" fmla="*/ 44 w 49"/>
                  <a:gd name="T7" fmla="*/ 11 h 49"/>
                  <a:gd name="T8" fmla="*/ 28 w 49"/>
                  <a:gd name="T9" fmla="*/ 2 h 49"/>
                  <a:gd name="T10" fmla="*/ 1 w 49"/>
                  <a:gd name="T11" fmla="*/ 22 h 49"/>
                  <a:gd name="T12" fmla="*/ 6 w 49"/>
                  <a:gd name="T13" fmla="*/ 40 h 49"/>
                  <a:gd name="T14" fmla="*/ 21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1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8" y="29"/>
                    </a:cubicBezTo>
                    <a:cubicBezTo>
                      <a:pt x="49" y="22"/>
                      <a:pt x="47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Freeform 7892"/>
              <p:cNvSpPr>
                <a:spLocks/>
              </p:cNvSpPr>
              <p:nvPr/>
            </p:nvSpPr>
            <p:spPr bwMode="auto">
              <a:xfrm>
                <a:off x="23938" y="-15731"/>
                <a:ext cx="128" cy="134"/>
              </a:xfrm>
              <a:custGeom>
                <a:avLst/>
                <a:gdLst>
                  <a:gd name="T0" fmla="*/ 5 w 48"/>
                  <a:gd name="T1" fmla="*/ 41 h 50"/>
                  <a:gd name="T2" fmla="*/ 21 w 48"/>
                  <a:gd name="T3" fmla="*/ 49 h 50"/>
                  <a:gd name="T4" fmla="*/ 24 w 48"/>
                  <a:gd name="T5" fmla="*/ 50 h 50"/>
                  <a:gd name="T6" fmla="*/ 48 w 48"/>
                  <a:gd name="T7" fmla="*/ 29 h 50"/>
                  <a:gd name="T8" fmla="*/ 43 w 48"/>
                  <a:gd name="T9" fmla="*/ 11 h 50"/>
                  <a:gd name="T10" fmla="*/ 27 w 48"/>
                  <a:gd name="T11" fmla="*/ 2 h 50"/>
                  <a:gd name="T12" fmla="*/ 0 w 48"/>
                  <a:gd name="T13" fmla="*/ 23 h 50"/>
                  <a:gd name="T14" fmla="*/ 5 w 48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5" y="41"/>
                    </a:moveTo>
                    <a:cubicBezTo>
                      <a:pt x="9" y="46"/>
                      <a:pt x="15" y="49"/>
                      <a:pt x="21" y="49"/>
                    </a:cubicBez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48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1" y="36"/>
                      <a:pt x="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Freeform 7893"/>
              <p:cNvSpPr>
                <a:spLocks/>
              </p:cNvSpPr>
              <p:nvPr/>
            </p:nvSpPr>
            <p:spPr bwMode="auto">
              <a:xfrm>
                <a:off x="23919" y="-15557"/>
                <a:ext cx="131" cy="130"/>
              </a:xfrm>
              <a:custGeom>
                <a:avLst/>
                <a:gdLst>
                  <a:gd name="T0" fmla="*/ 27 w 49"/>
                  <a:gd name="T1" fmla="*/ 1 h 49"/>
                  <a:gd name="T2" fmla="*/ 1 w 49"/>
                  <a:gd name="T3" fmla="*/ 23 h 49"/>
                  <a:gd name="T4" fmla="*/ 6 w 49"/>
                  <a:gd name="T5" fmla="*/ 40 h 49"/>
                  <a:gd name="T6" fmla="*/ 22 w 49"/>
                  <a:gd name="T7" fmla="*/ 49 h 49"/>
                  <a:gd name="T8" fmla="*/ 24 w 49"/>
                  <a:gd name="T9" fmla="*/ 49 h 49"/>
                  <a:gd name="T10" fmla="*/ 48 w 49"/>
                  <a:gd name="T11" fmla="*/ 28 h 49"/>
                  <a:gd name="T12" fmla="*/ 43 w 49"/>
                  <a:gd name="T13" fmla="*/ 10 h 49"/>
                  <a:gd name="T14" fmla="*/ 27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Freeform 7894"/>
              <p:cNvSpPr>
                <a:spLocks/>
              </p:cNvSpPr>
              <p:nvPr/>
            </p:nvSpPr>
            <p:spPr bwMode="auto">
              <a:xfrm>
                <a:off x="23903" y="-15384"/>
                <a:ext cx="131" cy="131"/>
              </a:xfrm>
              <a:custGeom>
                <a:avLst/>
                <a:gdLst>
                  <a:gd name="T0" fmla="*/ 6 w 49"/>
                  <a:gd name="T1" fmla="*/ 40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43 w 49"/>
                  <a:gd name="T9" fmla="*/ 9 h 49"/>
                  <a:gd name="T10" fmla="*/ 27 w 49"/>
                  <a:gd name="T11" fmla="*/ 1 h 49"/>
                  <a:gd name="T12" fmla="*/ 1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1"/>
                      <a:pt x="47" y="14"/>
                      <a:pt x="43" y="9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Freeform 7895"/>
              <p:cNvSpPr>
                <a:spLocks/>
              </p:cNvSpPr>
              <p:nvPr/>
            </p:nvSpPr>
            <p:spPr bwMode="auto">
              <a:xfrm>
                <a:off x="23890" y="-15211"/>
                <a:ext cx="131" cy="131"/>
              </a:xfrm>
              <a:custGeom>
                <a:avLst/>
                <a:gdLst>
                  <a:gd name="T0" fmla="*/ 23 w 49"/>
                  <a:gd name="T1" fmla="*/ 49 h 49"/>
                  <a:gd name="T2" fmla="*/ 25 w 49"/>
                  <a:gd name="T3" fmla="*/ 49 h 49"/>
                  <a:gd name="T4" fmla="*/ 49 w 49"/>
                  <a:gd name="T5" fmla="*/ 26 h 49"/>
                  <a:gd name="T6" fmla="*/ 43 w 49"/>
                  <a:gd name="T7" fmla="*/ 9 h 49"/>
                  <a:gd name="T8" fmla="*/ 27 w 49"/>
                  <a:gd name="T9" fmla="*/ 1 h 49"/>
                  <a:gd name="T10" fmla="*/ 1 w 49"/>
                  <a:gd name="T11" fmla="*/ 23 h 49"/>
                  <a:gd name="T12" fmla="*/ 23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7896"/>
              <p:cNvSpPr>
                <a:spLocks/>
              </p:cNvSpPr>
              <p:nvPr/>
            </p:nvSpPr>
            <p:spPr bwMode="auto">
              <a:xfrm>
                <a:off x="23882" y="-15034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2 w 48"/>
                  <a:gd name="T9" fmla="*/ 8 h 48"/>
                  <a:gd name="T10" fmla="*/ 25 w 48"/>
                  <a:gd name="T11" fmla="*/ 0 h 48"/>
                  <a:gd name="T12" fmla="*/ 24 w 48"/>
                  <a:gd name="T13" fmla="*/ 0 h 48"/>
                  <a:gd name="T14" fmla="*/ 0 w 48"/>
                  <a:gd name="T15" fmla="*/ 23 h 48"/>
                  <a:gd name="T16" fmla="*/ 6 w 48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0" y="45"/>
                      <a:pt x="16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3"/>
                      <a:pt x="32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7897"/>
              <p:cNvSpPr>
                <a:spLocks/>
              </p:cNvSpPr>
              <p:nvPr/>
            </p:nvSpPr>
            <p:spPr bwMode="auto">
              <a:xfrm>
                <a:off x="23874" y="-14858"/>
                <a:ext cx="131" cy="125"/>
              </a:xfrm>
              <a:custGeom>
                <a:avLst/>
                <a:gdLst>
                  <a:gd name="T0" fmla="*/ 23 w 49"/>
                  <a:gd name="T1" fmla="*/ 47 h 47"/>
                  <a:gd name="T2" fmla="*/ 24 w 49"/>
                  <a:gd name="T3" fmla="*/ 47 h 47"/>
                  <a:gd name="T4" fmla="*/ 48 w 49"/>
                  <a:gd name="T5" fmla="*/ 24 h 47"/>
                  <a:gd name="T6" fmla="*/ 24 w 49"/>
                  <a:gd name="T7" fmla="*/ 0 h 47"/>
                  <a:gd name="T8" fmla="*/ 0 w 49"/>
                  <a:gd name="T9" fmla="*/ 22 h 47"/>
                  <a:gd name="T10" fmla="*/ 23 w 49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1" y="0"/>
                      <a:pt x="1" y="10"/>
                      <a:pt x="0" y="22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Freeform 7898"/>
              <p:cNvSpPr>
                <a:spLocks/>
              </p:cNvSpPr>
              <p:nvPr/>
            </p:nvSpPr>
            <p:spPr bwMode="auto">
              <a:xfrm>
                <a:off x="23869" y="-14685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24 w 49"/>
                  <a:gd name="T7" fmla="*/ 0 h 48"/>
                  <a:gd name="T8" fmla="*/ 0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Freeform 7899"/>
              <p:cNvSpPr>
                <a:spLocks/>
              </p:cNvSpPr>
              <p:nvPr/>
            </p:nvSpPr>
            <p:spPr bwMode="auto">
              <a:xfrm>
                <a:off x="23866" y="-1450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2 w 48"/>
                  <a:gd name="T7" fmla="*/ 7 h 48"/>
                  <a:gd name="T8" fmla="*/ 24 w 48"/>
                  <a:gd name="T9" fmla="*/ 0 h 48"/>
                  <a:gd name="T10" fmla="*/ 1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Freeform 7900"/>
              <p:cNvSpPr>
                <a:spLocks/>
              </p:cNvSpPr>
              <p:nvPr/>
            </p:nvSpPr>
            <p:spPr bwMode="auto">
              <a:xfrm>
                <a:off x="23869" y="-14333"/>
                <a:ext cx="125" cy="128"/>
              </a:xfrm>
              <a:custGeom>
                <a:avLst/>
                <a:gdLst>
                  <a:gd name="T0" fmla="*/ 24 w 47"/>
                  <a:gd name="T1" fmla="*/ 48 h 48"/>
                  <a:gd name="T2" fmla="*/ 40 w 47"/>
                  <a:gd name="T3" fmla="*/ 41 h 48"/>
                  <a:gd name="T4" fmla="*/ 47 w 47"/>
                  <a:gd name="T5" fmla="*/ 24 h 48"/>
                  <a:gd name="T6" fmla="*/ 23 w 47"/>
                  <a:gd name="T7" fmla="*/ 0 h 48"/>
                  <a:gd name="T8" fmla="*/ 0 w 47"/>
                  <a:gd name="T9" fmla="*/ 24 h 48"/>
                  <a:gd name="T10" fmla="*/ 24 w 47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0" y="48"/>
                      <a:pt x="36" y="46"/>
                      <a:pt x="40" y="41"/>
                    </a:cubicBezTo>
                    <a:cubicBezTo>
                      <a:pt x="45" y="37"/>
                      <a:pt x="47" y="31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Freeform 7901"/>
              <p:cNvSpPr>
                <a:spLocks/>
              </p:cNvSpPr>
              <p:nvPr/>
            </p:nvSpPr>
            <p:spPr bwMode="auto">
              <a:xfrm>
                <a:off x="23871" y="-1415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7 w 48"/>
                  <a:gd name="T5" fmla="*/ 24 h 48"/>
                  <a:gd name="T6" fmla="*/ 23 w 48"/>
                  <a:gd name="T7" fmla="*/ 0 h 48"/>
                  <a:gd name="T8" fmla="*/ 23 w 48"/>
                  <a:gd name="T9" fmla="*/ 0 h 48"/>
                  <a:gd name="T10" fmla="*/ 6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6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Freeform 7902"/>
              <p:cNvSpPr>
                <a:spLocks/>
              </p:cNvSpPr>
              <p:nvPr/>
            </p:nvSpPr>
            <p:spPr bwMode="auto">
              <a:xfrm>
                <a:off x="23874" y="-13980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42 w 49"/>
                  <a:gd name="T5" fmla="*/ 40 h 48"/>
                  <a:gd name="T6" fmla="*/ 48 w 49"/>
                  <a:gd name="T7" fmla="*/ 23 h 48"/>
                  <a:gd name="T8" fmla="*/ 24 w 49"/>
                  <a:gd name="T9" fmla="*/ 0 h 48"/>
                  <a:gd name="T10" fmla="*/ 24 w 49"/>
                  <a:gd name="T11" fmla="*/ 0 h 48"/>
                  <a:gd name="T12" fmla="*/ 1 w 49"/>
                  <a:gd name="T13" fmla="*/ 25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9" y="30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Freeform 7903"/>
              <p:cNvSpPr>
                <a:spLocks/>
              </p:cNvSpPr>
              <p:nvPr/>
            </p:nvSpPr>
            <p:spPr bwMode="auto">
              <a:xfrm>
                <a:off x="23882" y="-13804"/>
                <a:ext cx="131" cy="125"/>
              </a:xfrm>
              <a:custGeom>
                <a:avLst/>
                <a:gdLst>
                  <a:gd name="T0" fmla="*/ 25 w 49"/>
                  <a:gd name="T1" fmla="*/ 47 h 47"/>
                  <a:gd name="T2" fmla="*/ 26 w 49"/>
                  <a:gd name="T3" fmla="*/ 47 h 47"/>
                  <a:gd name="T4" fmla="*/ 42 w 49"/>
                  <a:gd name="T5" fmla="*/ 40 h 47"/>
                  <a:gd name="T6" fmla="*/ 48 w 49"/>
                  <a:gd name="T7" fmla="*/ 22 h 47"/>
                  <a:gd name="T8" fmla="*/ 25 w 49"/>
                  <a:gd name="T9" fmla="*/ 0 h 47"/>
                  <a:gd name="T10" fmla="*/ 23 w 49"/>
                  <a:gd name="T11" fmla="*/ 0 h 47"/>
                  <a:gd name="T12" fmla="*/ 7 w 49"/>
                  <a:gd name="T13" fmla="*/ 8 h 47"/>
                  <a:gd name="T14" fmla="*/ 1 w 49"/>
                  <a:gd name="T15" fmla="*/ 25 h 47"/>
                  <a:gd name="T16" fmla="*/ 25 w 49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2" y="47"/>
                      <a:pt x="38" y="44"/>
                      <a:pt x="42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8" y="10"/>
                      <a:pt x="37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7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2" name="Freeform 7904"/>
              <p:cNvSpPr>
                <a:spLocks/>
              </p:cNvSpPr>
              <p:nvPr/>
            </p:nvSpPr>
            <p:spPr bwMode="auto">
              <a:xfrm>
                <a:off x="23893" y="-13631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8 w 49"/>
                  <a:gd name="T11" fmla="*/ 22 h 48"/>
                  <a:gd name="T12" fmla="*/ 25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2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Freeform 7905"/>
              <p:cNvSpPr>
                <a:spLocks/>
              </p:cNvSpPr>
              <p:nvPr/>
            </p:nvSpPr>
            <p:spPr bwMode="auto">
              <a:xfrm>
                <a:off x="23906" y="-13460"/>
                <a:ext cx="131" cy="131"/>
              </a:xfrm>
              <a:custGeom>
                <a:avLst/>
                <a:gdLst>
                  <a:gd name="T0" fmla="*/ 6 w 49"/>
                  <a:gd name="T1" fmla="*/ 9 h 49"/>
                  <a:gd name="T2" fmla="*/ 1 w 49"/>
                  <a:gd name="T3" fmla="*/ 27 h 49"/>
                  <a:gd name="T4" fmla="*/ 24 w 49"/>
                  <a:gd name="T5" fmla="*/ 49 h 49"/>
                  <a:gd name="T6" fmla="*/ 26 w 49"/>
                  <a:gd name="T7" fmla="*/ 49 h 49"/>
                  <a:gd name="T8" fmla="*/ 43 w 49"/>
                  <a:gd name="T9" fmla="*/ 40 h 49"/>
                  <a:gd name="T10" fmla="*/ 48 w 49"/>
                  <a:gd name="T11" fmla="*/ 23 h 49"/>
                  <a:gd name="T12" fmla="*/ 23 w 49"/>
                  <a:gd name="T13" fmla="*/ 1 h 49"/>
                  <a:gd name="T14" fmla="*/ 6 w 49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9"/>
                    </a:move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16" y="2"/>
                      <a:pt x="10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Freeform 7906"/>
              <p:cNvSpPr>
                <a:spLocks/>
              </p:cNvSpPr>
              <p:nvPr/>
            </p:nvSpPr>
            <p:spPr bwMode="auto">
              <a:xfrm>
                <a:off x="23919" y="-13287"/>
                <a:ext cx="134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8 h 49"/>
                  <a:gd name="T8" fmla="*/ 44 w 50"/>
                  <a:gd name="T9" fmla="*/ 40 h 49"/>
                  <a:gd name="T10" fmla="*/ 49 w 50"/>
                  <a:gd name="T11" fmla="*/ 22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3" y="39"/>
                      <a:pt x="13" y="49"/>
                      <a:pt x="25" y="49"/>
                    </a:cubicBezTo>
                    <a:cubicBezTo>
                      <a:pt x="26" y="49"/>
                      <a:pt x="27" y="48"/>
                      <a:pt x="27" y="48"/>
                    </a:cubicBezTo>
                    <a:cubicBezTo>
                      <a:pt x="34" y="48"/>
                      <a:pt x="39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Freeform 7907"/>
              <p:cNvSpPr>
                <a:spLocks/>
              </p:cNvSpPr>
              <p:nvPr/>
            </p:nvSpPr>
            <p:spPr bwMode="auto">
              <a:xfrm>
                <a:off x="23941" y="-13116"/>
                <a:ext cx="128" cy="131"/>
              </a:xfrm>
              <a:custGeom>
                <a:avLst/>
                <a:gdLst>
                  <a:gd name="T0" fmla="*/ 21 w 48"/>
                  <a:gd name="T1" fmla="*/ 1 h 49"/>
                  <a:gd name="T2" fmla="*/ 5 w 48"/>
                  <a:gd name="T3" fmla="*/ 10 h 49"/>
                  <a:gd name="T4" fmla="*/ 0 w 48"/>
                  <a:gd name="T5" fmla="*/ 28 h 49"/>
                  <a:gd name="T6" fmla="*/ 24 w 48"/>
                  <a:gd name="T7" fmla="*/ 49 h 49"/>
                  <a:gd name="T8" fmla="*/ 26 w 48"/>
                  <a:gd name="T9" fmla="*/ 49 h 49"/>
                  <a:gd name="T10" fmla="*/ 42 w 48"/>
                  <a:gd name="T11" fmla="*/ 40 h 49"/>
                  <a:gd name="T12" fmla="*/ 48 w 48"/>
                  <a:gd name="T13" fmla="*/ 23 h 49"/>
                  <a:gd name="T14" fmla="*/ 21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1"/>
                    </a:moveTo>
                    <a:cubicBezTo>
                      <a:pt x="15" y="2"/>
                      <a:pt x="9" y="5"/>
                      <a:pt x="5" y="10"/>
                    </a:cubicBezTo>
                    <a:cubicBezTo>
                      <a:pt x="1" y="15"/>
                      <a:pt x="0" y="21"/>
                      <a:pt x="0" y="28"/>
                    </a:cubicBezTo>
                    <a:cubicBezTo>
                      <a:pt x="1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8" y="45"/>
                      <a:pt x="42" y="40"/>
                    </a:cubicBezTo>
                    <a:cubicBezTo>
                      <a:pt x="47" y="35"/>
                      <a:pt x="48" y="29"/>
                      <a:pt x="48" y="23"/>
                    </a:cubicBezTo>
                    <a:cubicBezTo>
                      <a:pt x="46" y="10"/>
                      <a:pt x="35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Freeform 7908"/>
              <p:cNvSpPr>
                <a:spLocks/>
              </p:cNvSpPr>
              <p:nvPr/>
            </p:nvSpPr>
            <p:spPr bwMode="auto">
              <a:xfrm>
                <a:off x="23959" y="-12945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8 w 50"/>
                  <a:gd name="T5" fmla="*/ 22 h 49"/>
                  <a:gd name="T6" fmla="*/ 22 w 50"/>
                  <a:gd name="T7" fmla="*/ 2 h 49"/>
                  <a:gd name="T8" fmla="*/ 6 w 50"/>
                  <a:gd name="T9" fmla="*/ 11 h 49"/>
                  <a:gd name="T10" fmla="*/ 1 w 50"/>
                  <a:gd name="T11" fmla="*/ 2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6" y="49"/>
                      <a:pt x="27" y="49"/>
                    </a:cubicBezTo>
                    <a:cubicBezTo>
                      <a:pt x="41" y="47"/>
                      <a:pt x="50" y="36"/>
                      <a:pt x="48" y="22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Freeform 7909"/>
              <p:cNvSpPr>
                <a:spLocks/>
              </p:cNvSpPr>
              <p:nvPr/>
            </p:nvSpPr>
            <p:spPr bwMode="auto">
              <a:xfrm>
                <a:off x="23981" y="-12774"/>
                <a:ext cx="136" cy="130"/>
              </a:xfrm>
              <a:custGeom>
                <a:avLst/>
                <a:gdLst>
                  <a:gd name="T0" fmla="*/ 25 w 51"/>
                  <a:gd name="T1" fmla="*/ 49 h 49"/>
                  <a:gd name="T2" fmla="*/ 28 w 51"/>
                  <a:gd name="T3" fmla="*/ 49 h 49"/>
                  <a:gd name="T4" fmla="*/ 49 w 51"/>
                  <a:gd name="T5" fmla="*/ 22 h 49"/>
                  <a:gd name="T6" fmla="*/ 22 w 51"/>
                  <a:gd name="T7" fmla="*/ 2 h 49"/>
                  <a:gd name="T8" fmla="*/ 1 w 51"/>
                  <a:gd name="T9" fmla="*/ 28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8" name="Freeform 7910"/>
              <p:cNvSpPr>
                <a:spLocks/>
              </p:cNvSpPr>
              <p:nvPr/>
            </p:nvSpPr>
            <p:spPr bwMode="auto">
              <a:xfrm>
                <a:off x="24005" y="-12606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29 w 51"/>
                  <a:gd name="T3" fmla="*/ 49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29 h 50"/>
                  <a:gd name="T10" fmla="*/ 26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50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9" name="Freeform 7911"/>
              <p:cNvSpPr>
                <a:spLocks/>
              </p:cNvSpPr>
              <p:nvPr/>
            </p:nvSpPr>
            <p:spPr bwMode="auto">
              <a:xfrm>
                <a:off x="24031" y="-12438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30 w 51"/>
                  <a:gd name="T3" fmla="*/ 50 h 50"/>
                  <a:gd name="T4" fmla="*/ 45 w 51"/>
                  <a:gd name="T5" fmla="*/ 40 h 50"/>
                  <a:gd name="T6" fmla="*/ 50 w 51"/>
                  <a:gd name="T7" fmla="*/ 22 h 50"/>
                  <a:gd name="T8" fmla="*/ 22 w 51"/>
                  <a:gd name="T9" fmla="*/ 3 h 50"/>
                  <a:gd name="T10" fmla="*/ 2 w 51"/>
                  <a:gd name="T11" fmla="*/ 30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9" y="50"/>
                      <a:pt x="30" y="50"/>
                    </a:cubicBezTo>
                    <a:cubicBezTo>
                      <a:pt x="36" y="49"/>
                      <a:pt x="42" y="45"/>
                      <a:pt x="45" y="40"/>
                    </a:cubicBezTo>
                    <a:cubicBezTo>
                      <a:pt x="49" y="35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Freeform 7912"/>
              <p:cNvSpPr>
                <a:spLocks/>
              </p:cNvSpPr>
              <p:nvPr/>
            </p:nvSpPr>
            <p:spPr bwMode="auto">
              <a:xfrm>
                <a:off x="24061" y="-12270"/>
                <a:ext cx="136" cy="133"/>
              </a:xfrm>
              <a:custGeom>
                <a:avLst/>
                <a:gdLst>
                  <a:gd name="T0" fmla="*/ 30 w 51"/>
                  <a:gd name="T1" fmla="*/ 50 h 50"/>
                  <a:gd name="T2" fmla="*/ 46 w 51"/>
                  <a:gd name="T3" fmla="*/ 40 h 50"/>
                  <a:gd name="T4" fmla="*/ 50 w 51"/>
                  <a:gd name="T5" fmla="*/ 22 h 50"/>
                  <a:gd name="T6" fmla="*/ 22 w 51"/>
                  <a:gd name="T7" fmla="*/ 3 h 50"/>
                  <a:gd name="T8" fmla="*/ 3 w 51"/>
                  <a:gd name="T9" fmla="*/ 30 h 50"/>
                  <a:gd name="T10" fmla="*/ 26 w 51"/>
                  <a:gd name="T11" fmla="*/ 50 h 50"/>
                  <a:gd name="T12" fmla="*/ 30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0" y="50"/>
                    </a:moveTo>
                    <a:cubicBezTo>
                      <a:pt x="37" y="48"/>
                      <a:pt x="42" y="45"/>
                      <a:pt x="46" y="40"/>
                    </a:cubicBezTo>
                    <a:cubicBezTo>
                      <a:pt x="49" y="34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7"/>
                      <a:pt x="3" y="30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Freeform 7913"/>
              <p:cNvSpPr>
                <a:spLocks/>
              </p:cNvSpPr>
              <p:nvPr/>
            </p:nvSpPr>
            <p:spPr bwMode="auto">
              <a:xfrm>
                <a:off x="24295" y="-11283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1 w 49"/>
                  <a:gd name="T3" fmla="*/ 50 h 51"/>
                  <a:gd name="T4" fmla="*/ 45 w 49"/>
                  <a:gd name="T5" fmla="*/ 39 h 51"/>
                  <a:gd name="T6" fmla="*/ 47 w 49"/>
                  <a:gd name="T7" fmla="*/ 21 h 51"/>
                  <a:gd name="T8" fmla="*/ 18 w 49"/>
                  <a:gd name="T9" fmla="*/ 4 h 51"/>
                  <a:gd name="T10" fmla="*/ 4 w 49"/>
                  <a:gd name="T11" fmla="*/ 15 h 51"/>
                  <a:gd name="T12" fmla="*/ 1 w 49"/>
                  <a:gd name="T13" fmla="*/ 33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6" y="51"/>
                      <a:pt x="28" y="50"/>
                      <a:pt x="31" y="50"/>
                    </a:cubicBezTo>
                    <a:cubicBezTo>
                      <a:pt x="37" y="48"/>
                      <a:pt x="42" y="44"/>
                      <a:pt x="45" y="39"/>
                    </a:cubicBezTo>
                    <a:cubicBezTo>
                      <a:pt x="48" y="33"/>
                      <a:pt x="49" y="27"/>
                      <a:pt x="47" y="21"/>
                    </a:cubicBezTo>
                    <a:cubicBezTo>
                      <a:pt x="44" y="8"/>
                      <a:pt x="31" y="0"/>
                      <a:pt x="18" y="4"/>
                    </a:cubicBezTo>
                    <a:cubicBezTo>
                      <a:pt x="12" y="6"/>
                      <a:pt x="7" y="9"/>
                      <a:pt x="4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4" y="44"/>
                      <a:pt x="14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Freeform 7914"/>
              <p:cNvSpPr>
                <a:spLocks/>
              </p:cNvSpPr>
              <p:nvPr/>
            </p:nvSpPr>
            <p:spPr bwMode="auto">
              <a:xfrm>
                <a:off x="24439" y="-10800"/>
                <a:ext cx="139" cy="133"/>
              </a:xfrm>
              <a:custGeom>
                <a:avLst/>
                <a:gdLst>
                  <a:gd name="T0" fmla="*/ 25 w 52"/>
                  <a:gd name="T1" fmla="*/ 50 h 50"/>
                  <a:gd name="T2" fmla="*/ 32 w 52"/>
                  <a:gd name="T3" fmla="*/ 49 h 50"/>
                  <a:gd name="T4" fmla="*/ 48 w 52"/>
                  <a:gd name="T5" fmla="*/ 19 h 50"/>
                  <a:gd name="T6" fmla="*/ 18 w 52"/>
                  <a:gd name="T7" fmla="*/ 4 h 50"/>
                  <a:gd name="T8" fmla="*/ 4 w 52"/>
                  <a:gd name="T9" fmla="*/ 16 h 50"/>
                  <a:gd name="T10" fmla="*/ 2 w 52"/>
                  <a:gd name="T11" fmla="*/ 34 h 50"/>
                  <a:gd name="T12" fmla="*/ 25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5" y="50"/>
                    </a:moveTo>
                    <a:cubicBezTo>
                      <a:pt x="27" y="50"/>
                      <a:pt x="30" y="50"/>
                      <a:pt x="32" y="49"/>
                    </a:cubicBezTo>
                    <a:cubicBezTo>
                      <a:pt x="45" y="45"/>
                      <a:pt x="52" y="32"/>
                      <a:pt x="48" y="19"/>
                    </a:cubicBezTo>
                    <a:cubicBezTo>
                      <a:pt x="44" y="7"/>
                      <a:pt x="30" y="0"/>
                      <a:pt x="18" y="4"/>
                    </a:cubicBezTo>
                    <a:cubicBezTo>
                      <a:pt x="12" y="6"/>
                      <a:pt x="7" y="10"/>
                      <a:pt x="4" y="16"/>
                    </a:cubicBezTo>
                    <a:cubicBezTo>
                      <a:pt x="1" y="21"/>
                      <a:pt x="0" y="28"/>
                      <a:pt x="2" y="34"/>
                    </a:cubicBezTo>
                    <a:cubicBezTo>
                      <a:pt x="5" y="44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Freeform 7915"/>
              <p:cNvSpPr>
                <a:spLocks/>
              </p:cNvSpPr>
              <p:nvPr/>
            </p:nvSpPr>
            <p:spPr bwMode="auto">
              <a:xfrm>
                <a:off x="24487" y="-10643"/>
                <a:ext cx="144" cy="137"/>
              </a:xfrm>
              <a:custGeom>
                <a:avLst/>
                <a:gdLst>
                  <a:gd name="T0" fmla="*/ 27 w 54"/>
                  <a:gd name="T1" fmla="*/ 51 h 51"/>
                  <a:gd name="T2" fmla="*/ 34 w 54"/>
                  <a:gd name="T3" fmla="*/ 50 h 51"/>
                  <a:gd name="T4" fmla="*/ 49 w 54"/>
                  <a:gd name="T5" fmla="*/ 19 h 51"/>
                  <a:gd name="T6" fmla="*/ 19 w 54"/>
                  <a:gd name="T7" fmla="*/ 4 h 51"/>
                  <a:gd name="T8" fmla="*/ 4 w 54"/>
                  <a:gd name="T9" fmla="*/ 35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29" y="51"/>
                      <a:pt x="32" y="50"/>
                      <a:pt x="34" y="50"/>
                    </a:cubicBezTo>
                    <a:cubicBezTo>
                      <a:pt x="47" y="45"/>
                      <a:pt x="54" y="32"/>
                      <a:pt x="49" y="19"/>
                    </a:cubicBezTo>
                    <a:cubicBezTo>
                      <a:pt x="45" y="7"/>
                      <a:pt x="31" y="0"/>
                      <a:pt x="19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7" y="44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Freeform 7916"/>
              <p:cNvSpPr>
                <a:spLocks/>
              </p:cNvSpPr>
              <p:nvPr/>
            </p:nvSpPr>
            <p:spPr bwMode="auto">
              <a:xfrm>
                <a:off x="24548" y="-10485"/>
                <a:ext cx="136" cy="136"/>
              </a:xfrm>
              <a:custGeom>
                <a:avLst/>
                <a:gdLst>
                  <a:gd name="T0" fmla="*/ 16 w 51"/>
                  <a:gd name="T1" fmla="*/ 4 h 51"/>
                  <a:gd name="T2" fmla="*/ 3 w 51"/>
                  <a:gd name="T3" fmla="*/ 17 h 51"/>
                  <a:gd name="T4" fmla="*/ 2 w 51"/>
                  <a:gd name="T5" fmla="*/ 35 h 51"/>
                  <a:gd name="T6" fmla="*/ 24 w 51"/>
                  <a:gd name="T7" fmla="*/ 51 h 51"/>
                  <a:gd name="T8" fmla="*/ 32 w 51"/>
                  <a:gd name="T9" fmla="*/ 50 h 51"/>
                  <a:gd name="T10" fmla="*/ 47 w 51"/>
                  <a:gd name="T11" fmla="*/ 19 h 51"/>
                  <a:gd name="T12" fmla="*/ 16 w 51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6" y="4"/>
                    </a:moveTo>
                    <a:cubicBezTo>
                      <a:pt x="10" y="7"/>
                      <a:pt x="6" y="11"/>
                      <a:pt x="3" y="17"/>
                    </a:cubicBezTo>
                    <a:cubicBezTo>
                      <a:pt x="0" y="22"/>
                      <a:pt x="0" y="29"/>
                      <a:pt x="2" y="35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45" y="45"/>
                      <a:pt x="51" y="31"/>
                      <a:pt x="47" y="19"/>
                    </a:cubicBezTo>
                    <a:cubicBezTo>
                      <a:pt x="43" y="7"/>
                      <a:pt x="29" y="0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7917"/>
              <p:cNvSpPr>
                <a:spLocks/>
              </p:cNvSpPr>
              <p:nvPr/>
            </p:nvSpPr>
            <p:spPr bwMode="auto">
              <a:xfrm>
                <a:off x="24719" y="-10018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6 w 52"/>
                  <a:gd name="T3" fmla="*/ 49 h 51"/>
                  <a:gd name="T4" fmla="*/ 49 w 52"/>
                  <a:gd name="T5" fmla="*/ 36 h 51"/>
                  <a:gd name="T6" fmla="*/ 49 w 52"/>
                  <a:gd name="T7" fmla="*/ 18 h 51"/>
                  <a:gd name="T8" fmla="*/ 18 w 52"/>
                  <a:gd name="T9" fmla="*/ 5 h 51"/>
                  <a:gd name="T10" fmla="*/ 5 w 52"/>
                  <a:gd name="T11" fmla="*/ 36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0" y="51"/>
                      <a:pt x="33" y="50"/>
                      <a:pt x="36" y="49"/>
                    </a:cubicBezTo>
                    <a:cubicBezTo>
                      <a:pt x="42" y="47"/>
                      <a:pt x="47" y="42"/>
                      <a:pt x="49" y="36"/>
                    </a:cubicBezTo>
                    <a:cubicBezTo>
                      <a:pt x="52" y="30"/>
                      <a:pt x="52" y="24"/>
                      <a:pt x="49" y="18"/>
                    </a:cubicBezTo>
                    <a:cubicBezTo>
                      <a:pt x="45" y="6"/>
                      <a:pt x="30" y="0"/>
                      <a:pt x="18" y="5"/>
                    </a:cubicBezTo>
                    <a:cubicBezTo>
                      <a:pt x="6" y="10"/>
                      <a:pt x="0" y="23"/>
                      <a:pt x="5" y="36"/>
                    </a:cubicBezTo>
                    <a:cubicBezTo>
                      <a:pt x="9" y="45"/>
                      <a:pt x="17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Freeform 7918"/>
              <p:cNvSpPr>
                <a:spLocks/>
              </p:cNvSpPr>
              <p:nvPr/>
            </p:nvSpPr>
            <p:spPr bwMode="auto">
              <a:xfrm>
                <a:off x="24986" y="-9413"/>
                <a:ext cx="138" cy="137"/>
              </a:xfrm>
              <a:custGeom>
                <a:avLst/>
                <a:gdLst>
                  <a:gd name="T0" fmla="*/ 28 w 52"/>
                  <a:gd name="T1" fmla="*/ 51 h 51"/>
                  <a:gd name="T2" fmla="*/ 38 w 52"/>
                  <a:gd name="T3" fmla="*/ 49 h 51"/>
                  <a:gd name="T4" fmla="*/ 50 w 52"/>
                  <a:gd name="T5" fmla="*/ 35 h 51"/>
                  <a:gd name="T6" fmla="*/ 49 w 52"/>
                  <a:gd name="T7" fmla="*/ 17 h 51"/>
                  <a:gd name="T8" fmla="*/ 17 w 52"/>
                  <a:gd name="T9" fmla="*/ 5 h 51"/>
                  <a:gd name="T10" fmla="*/ 6 w 52"/>
                  <a:gd name="T11" fmla="*/ 37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1" y="51"/>
                      <a:pt x="35" y="50"/>
                      <a:pt x="38" y="49"/>
                    </a:cubicBezTo>
                    <a:cubicBezTo>
                      <a:pt x="44" y="46"/>
                      <a:pt x="48" y="41"/>
                      <a:pt x="50" y="35"/>
                    </a:cubicBezTo>
                    <a:cubicBezTo>
                      <a:pt x="52" y="29"/>
                      <a:pt x="52" y="23"/>
                      <a:pt x="49" y="17"/>
                    </a:cubicBezTo>
                    <a:cubicBezTo>
                      <a:pt x="44" y="5"/>
                      <a:pt x="29" y="0"/>
                      <a:pt x="17" y="5"/>
                    </a:cubicBezTo>
                    <a:cubicBezTo>
                      <a:pt x="6" y="11"/>
                      <a:pt x="0" y="25"/>
                      <a:pt x="6" y="37"/>
                    </a:cubicBezTo>
                    <a:cubicBezTo>
                      <a:pt x="10" y="45"/>
                      <a:pt x="18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Freeform 7919"/>
              <p:cNvSpPr>
                <a:spLocks/>
              </p:cNvSpPr>
              <p:nvPr/>
            </p:nvSpPr>
            <p:spPr bwMode="auto">
              <a:xfrm>
                <a:off x="25066" y="-9266"/>
                <a:ext cx="130" cy="136"/>
              </a:xfrm>
              <a:custGeom>
                <a:avLst/>
                <a:gdLst>
                  <a:gd name="T0" fmla="*/ 25 w 49"/>
                  <a:gd name="T1" fmla="*/ 51 h 51"/>
                  <a:gd name="T2" fmla="*/ 35 w 49"/>
                  <a:gd name="T3" fmla="*/ 49 h 51"/>
                  <a:gd name="T4" fmla="*/ 47 w 49"/>
                  <a:gd name="T5" fmla="*/ 35 h 51"/>
                  <a:gd name="T6" fmla="*/ 46 w 49"/>
                  <a:gd name="T7" fmla="*/ 17 h 51"/>
                  <a:gd name="T8" fmla="*/ 14 w 49"/>
                  <a:gd name="T9" fmla="*/ 6 h 51"/>
                  <a:gd name="T10" fmla="*/ 2 w 49"/>
                  <a:gd name="T11" fmla="*/ 20 h 51"/>
                  <a:gd name="T12" fmla="*/ 3 w 49"/>
                  <a:gd name="T13" fmla="*/ 38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8" y="51"/>
                      <a:pt x="32" y="51"/>
                      <a:pt x="35" y="49"/>
                    </a:cubicBezTo>
                    <a:cubicBezTo>
                      <a:pt x="41" y="46"/>
                      <a:pt x="45" y="41"/>
                      <a:pt x="47" y="35"/>
                    </a:cubicBezTo>
                    <a:cubicBezTo>
                      <a:pt x="49" y="29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Freeform 7920"/>
              <p:cNvSpPr>
                <a:spLocks/>
              </p:cNvSpPr>
              <p:nvPr/>
            </p:nvSpPr>
            <p:spPr bwMode="auto">
              <a:xfrm>
                <a:off x="25140" y="-9116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5 w 49"/>
                  <a:gd name="T3" fmla="*/ 48 h 51"/>
                  <a:gd name="T4" fmla="*/ 47 w 49"/>
                  <a:gd name="T5" fmla="*/ 34 h 51"/>
                  <a:gd name="T6" fmla="*/ 46 w 49"/>
                  <a:gd name="T7" fmla="*/ 16 h 51"/>
                  <a:gd name="T8" fmla="*/ 14 w 49"/>
                  <a:gd name="T9" fmla="*/ 6 h 51"/>
                  <a:gd name="T10" fmla="*/ 2 w 49"/>
                  <a:gd name="T11" fmla="*/ 19 h 51"/>
                  <a:gd name="T12" fmla="*/ 3 w 49"/>
                  <a:gd name="T13" fmla="*/ 38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8" y="51"/>
                      <a:pt x="32" y="50"/>
                      <a:pt x="35" y="48"/>
                    </a:cubicBezTo>
                    <a:cubicBezTo>
                      <a:pt x="41" y="45"/>
                      <a:pt x="45" y="40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Freeform 7921"/>
              <p:cNvSpPr>
                <a:spLocks/>
              </p:cNvSpPr>
              <p:nvPr/>
            </p:nvSpPr>
            <p:spPr bwMode="auto">
              <a:xfrm>
                <a:off x="25215" y="-8972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6 w 52"/>
                  <a:gd name="T3" fmla="*/ 49 h 51"/>
                  <a:gd name="T4" fmla="*/ 46 w 52"/>
                  <a:gd name="T5" fmla="*/ 17 h 51"/>
                  <a:gd name="T6" fmla="*/ 14 w 52"/>
                  <a:gd name="T7" fmla="*/ 6 h 51"/>
                  <a:gd name="T8" fmla="*/ 2 w 52"/>
                  <a:gd name="T9" fmla="*/ 20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1"/>
                      <a:pt x="36" y="49"/>
                    </a:cubicBezTo>
                    <a:cubicBezTo>
                      <a:pt x="48" y="43"/>
                      <a:pt x="52" y="28"/>
                      <a:pt x="46" y="17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7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Freeform 7922"/>
              <p:cNvSpPr>
                <a:spLocks/>
              </p:cNvSpPr>
              <p:nvPr/>
            </p:nvSpPr>
            <p:spPr bwMode="auto">
              <a:xfrm>
                <a:off x="25287" y="-8826"/>
                <a:ext cx="147" cy="137"/>
              </a:xfrm>
              <a:custGeom>
                <a:avLst/>
                <a:gdLst>
                  <a:gd name="T0" fmla="*/ 27 w 55"/>
                  <a:gd name="T1" fmla="*/ 51 h 51"/>
                  <a:gd name="T2" fmla="*/ 39 w 55"/>
                  <a:gd name="T3" fmla="*/ 48 h 51"/>
                  <a:gd name="T4" fmla="*/ 48 w 55"/>
                  <a:gd name="T5" fmla="*/ 16 h 51"/>
                  <a:gd name="T6" fmla="*/ 16 w 55"/>
                  <a:gd name="T7" fmla="*/ 6 h 51"/>
                  <a:gd name="T8" fmla="*/ 6 w 55"/>
                  <a:gd name="T9" fmla="*/ 38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2"/>
                      <a:pt x="55" y="27"/>
                      <a:pt x="48" y="16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2"/>
                      <a:pt x="0" y="27"/>
                      <a:pt x="6" y="38"/>
                    </a:cubicBezTo>
                    <a:cubicBezTo>
                      <a:pt x="11" y="46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8124"/>
            <p:cNvGrpSpPr>
              <a:grpSpLocks/>
            </p:cNvGrpSpPr>
            <p:nvPr/>
          </p:nvGrpSpPr>
          <p:grpSpPr bwMode="auto">
            <a:xfrm>
              <a:off x="18245" y="-16200"/>
              <a:ext cx="9490" cy="10803"/>
              <a:chOff x="18245" y="-16200"/>
              <a:chExt cx="9490" cy="10803"/>
            </a:xfrm>
            <a:grpFill/>
          </p:grpSpPr>
          <p:sp>
            <p:nvSpPr>
              <p:cNvPr id="501" name="Freeform 7924"/>
              <p:cNvSpPr>
                <a:spLocks/>
              </p:cNvSpPr>
              <p:nvPr/>
            </p:nvSpPr>
            <p:spPr bwMode="auto">
              <a:xfrm>
                <a:off x="25367" y="-8681"/>
                <a:ext cx="147" cy="136"/>
              </a:xfrm>
              <a:custGeom>
                <a:avLst/>
                <a:gdLst>
                  <a:gd name="T0" fmla="*/ 27 w 55"/>
                  <a:gd name="T1" fmla="*/ 51 h 51"/>
                  <a:gd name="T2" fmla="*/ 39 w 55"/>
                  <a:gd name="T3" fmla="*/ 48 h 51"/>
                  <a:gd name="T4" fmla="*/ 48 w 55"/>
                  <a:gd name="T5" fmla="*/ 15 h 51"/>
                  <a:gd name="T6" fmla="*/ 16 w 55"/>
                  <a:gd name="T7" fmla="*/ 6 h 51"/>
                  <a:gd name="T8" fmla="*/ 7 w 55"/>
                  <a:gd name="T9" fmla="*/ 38 h 51"/>
                  <a:gd name="T10" fmla="*/ 27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7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51" y="41"/>
                      <a:pt x="55" y="27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2"/>
                      <a:pt x="0" y="27"/>
                      <a:pt x="7" y="38"/>
                    </a:cubicBezTo>
                    <a:cubicBezTo>
                      <a:pt x="11" y="46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7925"/>
              <p:cNvSpPr>
                <a:spLocks/>
              </p:cNvSpPr>
              <p:nvPr/>
            </p:nvSpPr>
            <p:spPr bwMode="auto">
              <a:xfrm>
                <a:off x="25455" y="-8540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7 w 50"/>
                  <a:gd name="T3" fmla="*/ 48 h 51"/>
                  <a:gd name="T4" fmla="*/ 48 w 50"/>
                  <a:gd name="T5" fmla="*/ 33 h 51"/>
                  <a:gd name="T6" fmla="*/ 46 w 50"/>
                  <a:gd name="T7" fmla="*/ 15 h 51"/>
                  <a:gd name="T8" fmla="*/ 13 w 50"/>
                  <a:gd name="T9" fmla="*/ 6 h 51"/>
                  <a:gd name="T10" fmla="*/ 2 w 50"/>
                  <a:gd name="T11" fmla="*/ 21 h 51"/>
                  <a:gd name="T12" fmla="*/ 5 w 50"/>
                  <a:gd name="T13" fmla="*/ 39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3" y="45"/>
                      <a:pt x="47" y="39"/>
                      <a:pt x="48" y="33"/>
                    </a:cubicBezTo>
                    <a:cubicBezTo>
                      <a:pt x="50" y="27"/>
                      <a:pt x="49" y="21"/>
                      <a:pt x="46" y="15"/>
                    </a:cubicBezTo>
                    <a:cubicBezTo>
                      <a:pt x="39" y="4"/>
                      <a:pt x="24" y="0"/>
                      <a:pt x="13" y="6"/>
                    </a:cubicBezTo>
                    <a:cubicBezTo>
                      <a:pt x="8" y="10"/>
                      <a:pt x="4" y="15"/>
                      <a:pt x="2" y="21"/>
                    </a:cubicBezTo>
                    <a:cubicBezTo>
                      <a:pt x="0" y="27"/>
                      <a:pt x="1" y="34"/>
                      <a:pt x="5" y="39"/>
                    </a:cubicBezTo>
                    <a:cubicBezTo>
                      <a:pt x="9" y="46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7926"/>
              <p:cNvSpPr>
                <a:spLocks/>
              </p:cNvSpPr>
              <p:nvPr/>
            </p:nvSpPr>
            <p:spPr bwMode="auto">
              <a:xfrm>
                <a:off x="25532" y="-8399"/>
                <a:ext cx="147" cy="136"/>
              </a:xfrm>
              <a:custGeom>
                <a:avLst/>
                <a:gdLst>
                  <a:gd name="T0" fmla="*/ 28 w 55"/>
                  <a:gd name="T1" fmla="*/ 51 h 51"/>
                  <a:gd name="T2" fmla="*/ 40 w 55"/>
                  <a:gd name="T3" fmla="*/ 47 h 51"/>
                  <a:gd name="T4" fmla="*/ 48 w 55"/>
                  <a:gd name="T5" fmla="*/ 15 h 51"/>
                  <a:gd name="T6" fmla="*/ 15 w 55"/>
                  <a:gd name="T7" fmla="*/ 6 h 51"/>
                  <a:gd name="T8" fmla="*/ 7 w 55"/>
                  <a:gd name="T9" fmla="*/ 39 h 51"/>
                  <a:gd name="T10" fmla="*/ 28 w 55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28" y="51"/>
                    </a:moveTo>
                    <a:cubicBezTo>
                      <a:pt x="32" y="51"/>
                      <a:pt x="36" y="50"/>
                      <a:pt x="40" y="47"/>
                    </a:cubicBezTo>
                    <a:cubicBezTo>
                      <a:pt x="51" y="41"/>
                      <a:pt x="55" y="26"/>
                      <a:pt x="48" y="15"/>
                    </a:cubicBezTo>
                    <a:cubicBezTo>
                      <a:pt x="42" y="4"/>
                      <a:pt x="26" y="0"/>
                      <a:pt x="15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2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7927"/>
              <p:cNvSpPr>
                <a:spLocks/>
              </p:cNvSpPr>
              <p:nvPr/>
            </p:nvSpPr>
            <p:spPr bwMode="auto">
              <a:xfrm>
                <a:off x="25626" y="-8260"/>
                <a:ext cx="138" cy="136"/>
              </a:xfrm>
              <a:custGeom>
                <a:avLst/>
                <a:gdLst>
                  <a:gd name="T0" fmla="*/ 37 w 52"/>
                  <a:gd name="T1" fmla="*/ 48 h 51"/>
                  <a:gd name="T2" fmla="*/ 45 w 52"/>
                  <a:gd name="T3" fmla="*/ 15 h 51"/>
                  <a:gd name="T4" fmla="*/ 12 w 52"/>
                  <a:gd name="T5" fmla="*/ 7 h 51"/>
                  <a:gd name="T6" fmla="*/ 2 w 52"/>
                  <a:gd name="T7" fmla="*/ 22 h 51"/>
                  <a:gd name="T8" fmla="*/ 5 w 52"/>
                  <a:gd name="T9" fmla="*/ 40 h 51"/>
                  <a:gd name="T10" fmla="*/ 25 w 52"/>
                  <a:gd name="T11" fmla="*/ 51 h 51"/>
                  <a:gd name="T12" fmla="*/ 37 w 52"/>
                  <a:gd name="T13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7" y="48"/>
                    </a:moveTo>
                    <a:cubicBezTo>
                      <a:pt x="49" y="41"/>
                      <a:pt x="52" y="26"/>
                      <a:pt x="45" y="15"/>
                    </a:cubicBezTo>
                    <a:cubicBezTo>
                      <a:pt x="39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50"/>
                      <a:pt x="3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7928"/>
              <p:cNvSpPr>
                <a:spLocks/>
              </p:cNvSpPr>
              <p:nvPr/>
            </p:nvSpPr>
            <p:spPr bwMode="auto">
              <a:xfrm>
                <a:off x="25714" y="-8121"/>
                <a:ext cx="133" cy="136"/>
              </a:xfrm>
              <a:custGeom>
                <a:avLst/>
                <a:gdLst>
                  <a:gd name="T0" fmla="*/ 25 w 50"/>
                  <a:gd name="T1" fmla="*/ 51 h 51"/>
                  <a:gd name="T2" fmla="*/ 38 w 50"/>
                  <a:gd name="T3" fmla="*/ 47 h 51"/>
                  <a:gd name="T4" fmla="*/ 48 w 50"/>
                  <a:gd name="T5" fmla="*/ 32 h 51"/>
                  <a:gd name="T6" fmla="*/ 45 w 50"/>
                  <a:gd name="T7" fmla="*/ 14 h 51"/>
                  <a:gd name="T8" fmla="*/ 12 w 50"/>
                  <a:gd name="T9" fmla="*/ 7 h 51"/>
                  <a:gd name="T10" fmla="*/ 2 w 50"/>
                  <a:gd name="T11" fmla="*/ 22 h 51"/>
                  <a:gd name="T12" fmla="*/ 5 w 50"/>
                  <a:gd name="T13" fmla="*/ 40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4" y="50"/>
                      <a:pt x="38" y="47"/>
                    </a:cubicBezTo>
                    <a:cubicBezTo>
                      <a:pt x="43" y="44"/>
                      <a:pt x="47" y="39"/>
                      <a:pt x="48" y="32"/>
                    </a:cubicBezTo>
                    <a:cubicBezTo>
                      <a:pt x="50" y="26"/>
                      <a:pt x="48" y="20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7929"/>
              <p:cNvSpPr>
                <a:spLocks/>
              </p:cNvSpPr>
              <p:nvPr/>
            </p:nvSpPr>
            <p:spPr bwMode="auto">
              <a:xfrm>
                <a:off x="25804" y="-7982"/>
                <a:ext cx="139" cy="133"/>
              </a:xfrm>
              <a:custGeom>
                <a:avLst/>
                <a:gdLst>
                  <a:gd name="T0" fmla="*/ 25 w 52"/>
                  <a:gd name="T1" fmla="*/ 50 h 50"/>
                  <a:gd name="T2" fmla="*/ 38 w 52"/>
                  <a:gd name="T3" fmla="*/ 47 h 50"/>
                  <a:gd name="T4" fmla="*/ 45 w 52"/>
                  <a:gd name="T5" fmla="*/ 13 h 50"/>
                  <a:gd name="T6" fmla="*/ 11 w 52"/>
                  <a:gd name="T7" fmla="*/ 7 h 50"/>
                  <a:gd name="T8" fmla="*/ 1 w 52"/>
                  <a:gd name="T9" fmla="*/ 22 h 50"/>
                  <a:gd name="T10" fmla="*/ 5 w 52"/>
                  <a:gd name="T11" fmla="*/ 40 h 50"/>
                  <a:gd name="T12" fmla="*/ 25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5" y="50"/>
                    </a:moveTo>
                    <a:cubicBezTo>
                      <a:pt x="29" y="50"/>
                      <a:pt x="34" y="49"/>
                      <a:pt x="38" y="47"/>
                    </a:cubicBezTo>
                    <a:cubicBezTo>
                      <a:pt x="49" y="39"/>
                      <a:pt x="52" y="24"/>
                      <a:pt x="45" y="13"/>
                    </a:cubicBezTo>
                    <a:cubicBezTo>
                      <a:pt x="38" y="3"/>
                      <a:pt x="22" y="0"/>
                      <a:pt x="11" y="7"/>
                    </a:cubicBezTo>
                    <a:cubicBezTo>
                      <a:pt x="6" y="10"/>
                      <a:pt x="3" y="15"/>
                      <a:pt x="1" y="22"/>
                    </a:cubicBezTo>
                    <a:cubicBezTo>
                      <a:pt x="0" y="28"/>
                      <a:pt x="1" y="34"/>
                      <a:pt x="5" y="40"/>
                    </a:cubicBezTo>
                    <a:cubicBezTo>
                      <a:pt x="9" y="46"/>
                      <a:pt x="17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7930"/>
              <p:cNvSpPr>
                <a:spLocks/>
              </p:cNvSpPr>
              <p:nvPr/>
            </p:nvSpPr>
            <p:spPr bwMode="auto">
              <a:xfrm>
                <a:off x="25890" y="-7849"/>
                <a:ext cx="138" cy="136"/>
              </a:xfrm>
              <a:custGeom>
                <a:avLst/>
                <a:gdLst>
                  <a:gd name="T0" fmla="*/ 27 w 52"/>
                  <a:gd name="T1" fmla="*/ 51 h 51"/>
                  <a:gd name="T2" fmla="*/ 40 w 52"/>
                  <a:gd name="T3" fmla="*/ 47 h 51"/>
                  <a:gd name="T4" fmla="*/ 50 w 52"/>
                  <a:gd name="T5" fmla="*/ 32 h 51"/>
                  <a:gd name="T6" fmla="*/ 47 w 52"/>
                  <a:gd name="T7" fmla="*/ 14 h 51"/>
                  <a:gd name="T8" fmla="*/ 14 w 52"/>
                  <a:gd name="T9" fmla="*/ 8 h 51"/>
                  <a:gd name="T10" fmla="*/ 7 w 52"/>
                  <a:gd name="T11" fmla="*/ 41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6" y="50"/>
                      <a:pt x="40" y="47"/>
                    </a:cubicBezTo>
                    <a:cubicBezTo>
                      <a:pt x="46" y="44"/>
                      <a:pt x="49" y="38"/>
                      <a:pt x="50" y="32"/>
                    </a:cubicBezTo>
                    <a:cubicBezTo>
                      <a:pt x="52" y="26"/>
                      <a:pt x="50" y="19"/>
                      <a:pt x="47" y="14"/>
                    </a:cubicBezTo>
                    <a:cubicBezTo>
                      <a:pt x="40" y="4"/>
                      <a:pt x="24" y="0"/>
                      <a:pt x="14" y="8"/>
                    </a:cubicBezTo>
                    <a:cubicBezTo>
                      <a:pt x="3" y="15"/>
                      <a:pt x="0" y="30"/>
                      <a:pt x="7" y="41"/>
                    </a:cubicBezTo>
                    <a:cubicBezTo>
                      <a:pt x="12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7931"/>
              <p:cNvSpPr>
                <a:spLocks/>
              </p:cNvSpPr>
              <p:nvPr/>
            </p:nvSpPr>
            <p:spPr bwMode="auto">
              <a:xfrm>
                <a:off x="25988" y="-7713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9 w 52"/>
                  <a:gd name="T3" fmla="*/ 46 h 51"/>
                  <a:gd name="T4" fmla="*/ 45 w 52"/>
                  <a:gd name="T5" fmla="*/ 13 h 51"/>
                  <a:gd name="T6" fmla="*/ 11 w 52"/>
                  <a:gd name="T7" fmla="*/ 7 h 51"/>
                  <a:gd name="T8" fmla="*/ 2 w 52"/>
                  <a:gd name="T9" fmla="*/ 23 h 51"/>
                  <a:gd name="T10" fmla="*/ 5 w 52"/>
                  <a:gd name="T11" fmla="*/ 4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9"/>
                      <a:pt x="52" y="24"/>
                      <a:pt x="45" y="13"/>
                    </a:cubicBezTo>
                    <a:cubicBezTo>
                      <a:pt x="37" y="3"/>
                      <a:pt x="22" y="0"/>
                      <a:pt x="11" y="7"/>
                    </a:cubicBezTo>
                    <a:cubicBezTo>
                      <a:pt x="6" y="11"/>
                      <a:pt x="3" y="16"/>
                      <a:pt x="2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10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7932"/>
              <p:cNvSpPr>
                <a:spLocks/>
              </p:cNvSpPr>
              <p:nvPr/>
            </p:nvSpPr>
            <p:spPr bwMode="auto">
              <a:xfrm>
                <a:off x="26079" y="-7579"/>
                <a:ext cx="144" cy="133"/>
              </a:xfrm>
              <a:custGeom>
                <a:avLst/>
                <a:gdLst>
                  <a:gd name="T0" fmla="*/ 7 w 54"/>
                  <a:gd name="T1" fmla="*/ 40 h 50"/>
                  <a:gd name="T2" fmla="*/ 27 w 54"/>
                  <a:gd name="T3" fmla="*/ 50 h 50"/>
                  <a:gd name="T4" fmla="*/ 41 w 54"/>
                  <a:gd name="T5" fmla="*/ 46 h 50"/>
                  <a:gd name="T6" fmla="*/ 46 w 54"/>
                  <a:gd name="T7" fmla="*/ 13 h 50"/>
                  <a:gd name="T8" fmla="*/ 13 w 54"/>
                  <a:gd name="T9" fmla="*/ 7 h 50"/>
                  <a:gd name="T10" fmla="*/ 7 w 54"/>
                  <a:gd name="T11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7" y="40"/>
                    </a:moveTo>
                    <a:cubicBezTo>
                      <a:pt x="12" y="47"/>
                      <a:pt x="19" y="50"/>
                      <a:pt x="27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51" y="38"/>
                      <a:pt x="54" y="23"/>
                      <a:pt x="46" y="13"/>
                    </a:cubicBezTo>
                    <a:cubicBezTo>
                      <a:pt x="39" y="2"/>
                      <a:pt x="23" y="0"/>
                      <a:pt x="13" y="7"/>
                    </a:cubicBezTo>
                    <a:cubicBezTo>
                      <a:pt x="2" y="15"/>
                      <a:pt x="0" y="30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7933"/>
              <p:cNvSpPr>
                <a:spLocks/>
              </p:cNvSpPr>
              <p:nvPr/>
            </p:nvSpPr>
            <p:spPr bwMode="auto">
              <a:xfrm>
                <a:off x="26175" y="-7449"/>
                <a:ext cx="139" cy="136"/>
              </a:xfrm>
              <a:custGeom>
                <a:avLst/>
                <a:gdLst>
                  <a:gd name="T0" fmla="*/ 8 w 52"/>
                  <a:gd name="T1" fmla="*/ 41 h 51"/>
                  <a:gd name="T2" fmla="*/ 27 w 52"/>
                  <a:gd name="T3" fmla="*/ 51 h 51"/>
                  <a:gd name="T4" fmla="*/ 42 w 52"/>
                  <a:gd name="T5" fmla="*/ 46 h 51"/>
                  <a:gd name="T6" fmla="*/ 51 w 52"/>
                  <a:gd name="T7" fmla="*/ 30 h 51"/>
                  <a:gd name="T8" fmla="*/ 46 w 52"/>
                  <a:gd name="T9" fmla="*/ 13 h 51"/>
                  <a:gd name="T10" fmla="*/ 13 w 52"/>
                  <a:gd name="T11" fmla="*/ 8 h 51"/>
                  <a:gd name="T12" fmla="*/ 8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41"/>
                    </a:move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2" y="46"/>
                    </a:cubicBezTo>
                    <a:cubicBezTo>
                      <a:pt x="47" y="42"/>
                      <a:pt x="50" y="37"/>
                      <a:pt x="51" y="30"/>
                    </a:cubicBezTo>
                    <a:cubicBezTo>
                      <a:pt x="52" y="24"/>
                      <a:pt x="50" y="18"/>
                      <a:pt x="46" y="13"/>
                    </a:cubicBezTo>
                    <a:cubicBezTo>
                      <a:pt x="39" y="2"/>
                      <a:pt x="23" y="0"/>
                      <a:pt x="13" y="8"/>
                    </a:cubicBezTo>
                    <a:cubicBezTo>
                      <a:pt x="3" y="15"/>
                      <a:pt x="0" y="30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7934"/>
              <p:cNvSpPr>
                <a:spLocks/>
              </p:cNvSpPr>
              <p:nvPr/>
            </p:nvSpPr>
            <p:spPr bwMode="auto">
              <a:xfrm>
                <a:off x="26282" y="-7318"/>
                <a:ext cx="130" cy="133"/>
              </a:xfrm>
              <a:custGeom>
                <a:avLst/>
                <a:gdLst>
                  <a:gd name="T0" fmla="*/ 1 w 49"/>
                  <a:gd name="T1" fmla="*/ 23 h 50"/>
                  <a:gd name="T2" fmla="*/ 5 w 49"/>
                  <a:gd name="T3" fmla="*/ 41 h 50"/>
                  <a:gd name="T4" fmla="*/ 24 w 49"/>
                  <a:gd name="T5" fmla="*/ 50 h 50"/>
                  <a:gd name="T6" fmla="*/ 39 w 49"/>
                  <a:gd name="T7" fmla="*/ 45 h 50"/>
                  <a:gd name="T8" fmla="*/ 48 w 49"/>
                  <a:gd name="T9" fmla="*/ 30 h 50"/>
                  <a:gd name="T10" fmla="*/ 43 w 49"/>
                  <a:gd name="T11" fmla="*/ 12 h 50"/>
                  <a:gd name="T12" fmla="*/ 10 w 49"/>
                  <a:gd name="T13" fmla="*/ 8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9"/>
                      <a:pt x="39" y="45"/>
                    </a:cubicBezTo>
                    <a:cubicBezTo>
                      <a:pt x="44" y="42"/>
                      <a:pt x="47" y="36"/>
                      <a:pt x="48" y="30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7935"/>
              <p:cNvSpPr>
                <a:spLocks/>
              </p:cNvSpPr>
              <p:nvPr/>
            </p:nvSpPr>
            <p:spPr bwMode="auto">
              <a:xfrm>
                <a:off x="26383" y="-7190"/>
                <a:ext cx="136" cy="136"/>
              </a:xfrm>
              <a:custGeom>
                <a:avLst/>
                <a:gdLst>
                  <a:gd name="T0" fmla="*/ 1 w 51"/>
                  <a:gd name="T1" fmla="*/ 24 h 51"/>
                  <a:gd name="T2" fmla="*/ 5 w 51"/>
                  <a:gd name="T3" fmla="*/ 41 h 51"/>
                  <a:gd name="T4" fmla="*/ 24 w 51"/>
                  <a:gd name="T5" fmla="*/ 51 h 51"/>
                  <a:gd name="T6" fmla="*/ 39 w 51"/>
                  <a:gd name="T7" fmla="*/ 45 h 51"/>
                  <a:gd name="T8" fmla="*/ 43 w 51"/>
                  <a:gd name="T9" fmla="*/ 12 h 51"/>
                  <a:gd name="T10" fmla="*/ 9 w 51"/>
                  <a:gd name="T11" fmla="*/ 8 h 51"/>
                  <a:gd name="T12" fmla="*/ 1 w 51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" y="24"/>
                    </a:moveTo>
                    <a:cubicBezTo>
                      <a:pt x="0" y="30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5"/>
                    </a:cubicBezTo>
                    <a:cubicBezTo>
                      <a:pt x="49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7936"/>
              <p:cNvSpPr>
                <a:spLocks/>
              </p:cNvSpPr>
              <p:nvPr/>
            </p:nvSpPr>
            <p:spPr bwMode="auto">
              <a:xfrm>
                <a:off x="26484" y="-7062"/>
                <a:ext cx="131" cy="134"/>
              </a:xfrm>
              <a:custGeom>
                <a:avLst/>
                <a:gdLst>
                  <a:gd name="T0" fmla="*/ 1 w 49"/>
                  <a:gd name="T1" fmla="*/ 24 h 50"/>
                  <a:gd name="T2" fmla="*/ 6 w 49"/>
                  <a:gd name="T3" fmla="*/ 41 h 50"/>
                  <a:gd name="T4" fmla="*/ 25 w 49"/>
                  <a:gd name="T5" fmla="*/ 50 h 50"/>
                  <a:gd name="T6" fmla="*/ 40 w 49"/>
                  <a:gd name="T7" fmla="*/ 45 h 50"/>
                  <a:gd name="T8" fmla="*/ 48 w 49"/>
                  <a:gd name="T9" fmla="*/ 29 h 50"/>
                  <a:gd name="T10" fmla="*/ 43 w 49"/>
                  <a:gd name="T11" fmla="*/ 11 h 50"/>
                  <a:gd name="T12" fmla="*/ 10 w 49"/>
                  <a:gd name="T13" fmla="*/ 8 h 50"/>
                  <a:gd name="T14" fmla="*/ 1 w 49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5"/>
                    </a:cubicBezTo>
                    <a:cubicBezTo>
                      <a:pt x="45" y="41"/>
                      <a:pt x="48" y="35"/>
                      <a:pt x="48" y="29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7937"/>
              <p:cNvSpPr>
                <a:spLocks/>
              </p:cNvSpPr>
              <p:nvPr/>
            </p:nvSpPr>
            <p:spPr bwMode="auto">
              <a:xfrm>
                <a:off x="26591" y="-6936"/>
                <a:ext cx="128" cy="133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39 w 48"/>
                  <a:gd name="T5" fmla="*/ 45 h 50"/>
                  <a:gd name="T6" fmla="*/ 48 w 48"/>
                  <a:gd name="T7" fmla="*/ 28 h 50"/>
                  <a:gd name="T8" fmla="*/ 42 w 48"/>
                  <a:gd name="T9" fmla="*/ 11 h 50"/>
                  <a:gd name="T10" fmla="*/ 9 w 48"/>
                  <a:gd name="T11" fmla="*/ 8 h 50"/>
                  <a:gd name="T12" fmla="*/ 0 w 48"/>
                  <a:gd name="T13" fmla="*/ 24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0" y="47"/>
                      <a:pt x="17" y="50"/>
                      <a:pt x="24" y="50"/>
                    </a:cubicBezTo>
                    <a:cubicBezTo>
                      <a:pt x="29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8"/>
                    </a:cubicBezTo>
                    <a:cubicBezTo>
                      <a:pt x="48" y="22"/>
                      <a:pt x="46" y="16"/>
                      <a:pt x="42" y="11"/>
                    </a:cubicBezTo>
                    <a:cubicBezTo>
                      <a:pt x="34" y="1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1" y="37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7938"/>
              <p:cNvSpPr>
                <a:spLocks/>
              </p:cNvSpPr>
              <p:nvPr/>
            </p:nvSpPr>
            <p:spPr bwMode="auto">
              <a:xfrm>
                <a:off x="26689" y="-6814"/>
                <a:ext cx="136" cy="136"/>
              </a:xfrm>
              <a:custGeom>
                <a:avLst/>
                <a:gdLst>
                  <a:gd name="T0" fmla="*/ 42 w 51"/>
                  <a:gd name="T1" fmla="*/ 45 h 51"/>
                  <a:gd name="T2" fmla="*/ 50 w 51"/>
                  <a:gd name="T3" fmla="*/ 29 h 51"/>
                  <a:gd name="T4" fmla="*/ 45 w 51"/>
                  <a:gd name="T5" fmla="*/ 11 h 51"/>
                  <a:gd name="T6" fmla="*/ 11 w 51"/>
                  <a:gd name="T7" fmla="*/ 9 h 51"/>
                  <a:gd name="T8" fmla="*/ 9 w 51"/>
                  <a:gd name="T9" fmla="*/ 42 h 51"/>
                  <a:gd name="T10" fmla="*/ 27 w 51"/>
                  <a:gd name="T11" fmla="*/ 51 h 51"/>
                  <a:gd name="T12" fmla="*/ 42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5"/>
                    </a:move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7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ubicBezTo>
                      <a:pt x="32" y="51"/>
                      <a:pt x="38" y="49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7939"/>
              <p:cNvSpPr>
                <a:spLocks/>
              </p:cNvSpPr>
              <p:nvPr/>
            </p:nvSpPr>
            <p:spPr bwMode="auto">
              <a:xfrm>
                <a:off x="26799" y="-6691"/>
                <a:ext cx="133" cy="136"/>
              </a:xfrm>
              <a:custGeom>
                <a:avLst/>
                <a:gdLst>
                  <a:gd name="T0" fmla="*/ 42 w 50"/>
                  <a:gd name="T1" fmla="*/ 45 h 51"/>
                  <a:gd name="T2" fmla="*/ 50 w 50"/>
                  <a:gd name="T3" fmla="*/ 28 h 51"/>
                  <a:gd name="T4" fmla="*/ 44 w 50"/>
                  <a:gd name="T5" fmla="*/ 11 h 51"/>
                  <a:gd name="T6" fmla="*/ 10 w 50"/>
                  <a:gd name="T7" fmla="*/ 9 h 51"/>
                  <a:gd name="T8" fmla="*/ 8 w 50"/>
                  <a:gd name="T9" fmla="*/ 43 h 51"/>
                  <a:gd name="T10" fmla="*/ 26 w 50"/>
                  <a:gd name="T11" fmla="*/ 51 h 51"/>
                  <a:gd name="T12" fmla="*/ 42 w 50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42" y="45"/>
                    </a:moveTo>
                    <a:cubicBezTo>
                      <a:pt x="47" y="40"/>
                      <a:pt x="50" y="35"/>
                      <a:pt x="50" y="28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0" y="18"/>
                      <a:pt x="0" y="33"/>
                      <a:pt x="8" y="43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8" y="48"/>
                      <a:pt x="4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7940"/>
              <p:cNvSpPr>
                <a:spLocks/>
              </p:cNvSpPr>
              <p:nvPr/>
            </p:nvSpPr>
            <p:spPr bwMode="auto">
              <a:xfrm>
                <a:off x="26913" y="-6568"/>
                <a:ext cx="136" cy="133"/>
              </a:xfrm>
              <a:custGeom>
                <a:avLst/>
                <a:gdLst>
                  <a:gd name="T0" fmla="*/ 40 w 51"/>
                  <a:gd name="T1" fmla="*/ 44 h 50"/>
                  <a:gd name="T2" fmla="*/ 42 w 51"/>
                  <a:gd name="T3" fmla="*/ 10 h 50"/>
                  <a:gd name="T4" fmla="*/ 8 w 51"/>
                  <a:gd name="T5" fmla="*/ 8 h 50"/>
                  <a:gd name="T6" fmla="*/ 0 w 51"/>
                  <a:gd name="T7" fmla="*/ 25 h 50"/>
                  <a:gd name="T8" fmla="*/ 7 w 51"/>
                  <a:gd name="T9" fmla="*/ 42 h 50"/>
                  <a:gd name="T10" fmla="*/ 24 w 51"/>
                  <a:gd name="T11" fmla="*/ 50 h 50"/>
                  <a:gd name="T12" fmla="*/ 4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0" y="44"/>
                    </a:moveTo>
                    <a:cubicBezTo>
                      <a:pt x="50" y="35"/>
                      <a:pt x="51" y="20"/>
                      <a:pt x="42" y="10"/>
                    </a:cubicBezTo>
                    <a:cubicBezTo>
                      <a:pt x="33" y="1"/>
                      <a:pt x="18" y="0"/>
                      <a:pt x="8" y="8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1"/>
                      <a:pt x="2" y="37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7941"/>
              <p:cNvSpPr>
                <a:spLocks/>
              </p:cNvSpPr>
              <p:nvPr/>
            </p:nvSpPr>
            <p:spPr bwMode="auto">
              <a:xfrm>
                <a:off x="27020" y="-6448"/>
                <a:ext cx="139" cy="133"/>
              </a:xfrm>
              <a:custGeom>
                <a:avLst/>
                <a:gdLst>
                  <a:gd name="T0" fmla="*/ 42 w 52"/>
                  <a:gd name="T1" fmla="*/ 43 h 50"/>
                  <a:gd name="T2" fmla="*/ 43 w 52"/>
                  <a:gd name="T3" fmla="*/ 9 h 50"/>
                  <a:gd name="T4" fmla="*/ 10 w 52"/>
                  <a:gd name="T5" fmla="*/ 8 h 50"/>
                  <a:gd name="T6" fmla="*/ 8 w 52"/>
                  <a:gd name="T7" fmla="*/ 42 h 50"/>
                  <a:gd name="T8" fmla="*/ 26 w 52"/>
                  <a:gd name="T9" fmla="*/ 50 h 50"/>
                  <a:gd name="T10" fmla="*/ 42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2" y="43"/>
                    </a:moveTo>
                    <a:cubicBezTo>
                      <a:pt x="52" y="34"/>
                      <a:pt x="52" y="19"/>
                      <a:pt x="43" y="9"/>
                    </a:cubicBezTo>
                    <a:cubicBezTo>
                      <a:pt x="35" y="0"/>
                      <a:pt x="19" y="0"/>
                      <a:pt x="10" y="8"/>
                    </a:cubicBezTo>
                    <a:cubicBezTo>
                      <a:pt x="0" y="17"/>
                      <a:pt x="0" y="32"/>
                      <a:pt x="8" y="42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7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7942"/>
              <p:cNvSpPr>
                <a:spLocks/>
              </p:cNvSpPr>
              <p:nvPr/>
            </p:nvSpPr>
            <p:spPr bwMode="auto">
              <a:xfrm>
                <a:off x="27137" y="-6331"/>
                <a:ext cx="136" cy="134"/>
              </a:xfrm>
              <a:custGeom>
                <a:avLst/>
                <a:gdLst>
                  <a:gd name="T0" fmla="*/ 41 w 51"/>
                  <a:gd name="T1" fmla="*/ 43 h 50"/>
                  <a:gd name="T2" fmla="*/ 41 w 51"/>
                  <a:gd name="T3" fmla="*/ 9 h 50"/>
                  <a:gd name="T4" fmla="*/ 8 w 51"/>
                  <a:gd name="T5" fmla="*/ 9 h 50"/>
                  <a:gd name="T6" fmla="*/ 0 w 51"/>
                  <a:gd name="T7" fmla="*/ 25 h 50"/>
                  <a:gd name="T8" fmla="*/ 7 w 51"/>
                  <a:gd name="T9" fmla="*/ 42 h 50"/>
                  <a:gd name="T10" fmla="*/ 24 w 51"/>
                  <a:gd name="T11" fmla="*/ 50 h 50"/>
                  <a:gd name="T12" fmla="*/ 41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43"/>
                    </a:moveTo>
                    <a:cubicBezTo>
                      <a:pt x="50" y="34"/>
                      <a:pt x="51" y="19"/>
                      <a:pt x="41" y="9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7943"/>
              <p:cNvSpPr>
                <a:spLocks/>
              </p:cNvSpPr>
              <p:nvPr/>
            </p:nvSpPr>
            <p:spPr bwMode="auto">
              <a:xfrm>
                <a:off x="27252" y="-6216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7 h 50"/>
                  <a:gd name="T4" fmla="*/ 41 w 48"/>
                  <a:gd name="T5" fmla="*/ 10 h 50"/>
                  <a:gd name="T6" fmla="*/ 7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6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2" y="1"/>
                      <a:pt x="17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7944"/>
              <p:cNvSpPr>
                <a:spLocks/>
              </p:cNvSpPr>
              <p:nvPr/>
            </p:nvSpPr>
            <p:spPr bwMode="auto">
              <a:xfrm>
                <a:off x="27364" y="-6101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9 h 50"/>
                  <a:gd name="T6" fmla="*/ 9 w 52"/>
                  <a:gd name="T7" fmla="*/ 10 h 50"/>
                  <a:gd name="T8" fmla="*/ 9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2" y="18"/>
                      <a:pt x="43" y="9"/>
                    </a:cubicBezTo>
                    <a:cubicBezTo>
                      <a:pt x="33" y="0"/>
                      <a:pt x="18" y="0"/>
                      <a:pt x="9" y="10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7945"/>
              <p:cNvSpPr>
                <a:spLocks/>
              </p:cNvSpPr>
              <p:nvPr/>
            </p:nvSpPr>
            <p:spPr bwMode="auto">
              <a:xfrm>
                <a:off x="27487" y="-5987"/>
                <a:ext cx="128" cy="131"/>
              </a:xfrm>
              <a:custGeom>
                <a:avLst/>
                <a:gdLst>
                  <a:gd name="T0" fmla="*/ 40 w 48"/>
                  <a:gd name="T1" fmla="*/ 8 h 49"/>
                  <a:gd name="T2" fmla="*/ 7 w 48"/>
                  <a:gd name="T3" fmla="*/ 9 h 49"/>
                  <a:gd name="T4" fmla="*/ 0 w 48"/>
                  <a:gd name="T5" fmla="*/ 26 h 49"/>
                  <a:gd name="T6" fmla="*/ 8 w 48"/>
                  <a:gd name="T7" fmla="*/ 43 h 49"/>
                  <a:gd name="T8" fmla="*/ 24 w 48"/>
                  <a:gd name="T9" fmla="*/ 49 h 49"/>
                  <a:gd name="T10" fmla="*/ 41 w 48"/>
                  <a:gd name="T11" fmla="*/ 42 h 49"/>
                  <a:gd name="T12" fmla="*/ 48 w 48"/>
                  <a:gd name="T13" fmla="*/ 25 h 49"/>
                  <a:gd name="T14" fmla="*/ 40 w 48"/>
                  <a:gd name="T15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40" y="8"/>
                    </a:move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8" y="43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0" y="49"/>
                      <a:pt x="37" y="47"/>
                      <a:pt x="41" y="42"/>
                    </a:cubicBezTo>
                    <a:cubicBezTo>
                      <a:pt x="46" y="37"/>
                      <a:pt x="48" y="31"/>
                      <a:pt x="48" y="25"/>
                    </a:cubicBezTo>
                    <a:cubicBezTo>
                      <a:pt x="48" y="19"/>
                      <a:pt x="45" y="13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7946"/>
              <p:cNvSpPr>
                <a:spLocks/>
              </p:cNvSpPr>
              <p:nvPr/>
            </p:nvSpPr>
            <p:spPr bwMode="auto">
              <a:xfrm>
                <a:off x="27607" y="-5877"/>
                <a:ext cx="128" cy="133"/>
              </a:xfrm>
              <a:custGeom>
                <a:avLst/>
                <a:gdLst>
                  <a:gd name="T0" fmla="*/ 6 w 48"/>
                  <a:gd name="T1" fmla="*/ 10 h 50"/>
                  <a:gd name="T2" fmla="*/ 0 w 48"/>
                  <a:gd name="T3" fmla="*/ 27 h 50"/>
                  <a:gd name="T4" fmla="*/ 8 w 48"/>
                  <a:gd name="T5" fmla="*/ 44 h 50"/>
                  <a:gd name="T6" fmla="*/ 24 w 48"/>
                  <a:gd name="T7" fmla="*/ 50 h 50"/>
                  <a:gd name="T8" fmla="*/ 41 w 48"/>
                  <a:gd name="T9" fmla="*/ 42 h 50"/>
                  <a:gd name="T10" fmla="*/ 48 w 48"/>
                  <a:gd name="T11" fmla="*/ 25 h 50"/>
                  <a:gd name="T12" fmla="*/ 40 w 48"/>
                  <a:gd name="T13" fmla="*/ 9 h 50"/>
                  <a:gd name="T14" fmla="*/ 6 w 48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7" y="47"/>
                      <a:pt x="41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7947"/>
              <p:cNvSpPr>
                <a:spLocks/>
              </p:cNvSpPr>
              <p:nvPr/>
            </p:nvSpPr>
            <p:spPr bwMode="auto">
              <a:xfrm>
                <a:off x="18245" y="-5765"/>
                <a:ext cx="134" cy="133"/>
              </a:xfrm>
              <a:custGeom>
                <a:avLst/>
                <a:gdLst>
                  <a:gd name="T0" fmla="*/ 8 w 50"/>
                  <a:gd name="T1" fmla="*/ 8 h 50"/>
                  <a:gd name="T2" fmla="*/ 0 w 50"/>
                  <a:gd name="T3" fmla="*/ 25 h 50"/>
                  <a:gd name="T4" fmla="*/ 6 w 50"/>
                  <a:gd name="T5" fmla="*/ 42 h 50"/>
                  <a:gd name="T6" fmla="*/ 24 w 50"/>
                  <a:gd name="T7" fmla="*/ 50 h 50"/>
                  <a:gd name="T8" fmla="*/ 40 w 50"/>
                  <a:gd name="T9" fmla="*/ 44 h 50"/>
                  <a:gd name="T10" fmla="*/ 42 w 50"/>
                  <a:gd name="T11" fmla="*/ 11 h 50"/>
                  <a:gd name="T12" fmla="*/ 8 w 50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8" y="8"/>
                    </a:moveTo>
                    <a:cubicBezTo>
                      <a:pt x="3" y="13"/>
                      <a:pt x="0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49" y="36"/>
                      <a:pt x="50" y="21"/>
                      <a:pt x="42" y="11"/>
                    </a:cubicBezTo>
                    <a:cubicBezTo>
                      <a:pt x="33" y="1"/>
                      <a:pt x="18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7948"/>
              <p:cNvSpPr>
                <a:spLocks/>
              </p:cNvSpPr>
              <p:nvPr/>
            </p:nvSpPr>
            <p:spPr bwMode="auto">
              <a:xfrm>
                <a:off x="18365" y="-5875"/>
                <a:ext cx="131" cy="134"/>
              </a:xfrm>
              <a:custGeom>
                <a:avLst/>
                <a:gdLst>
                  <a:gd name="T0" fmla="*/ 9 w 49"/>
                  <a:gd name="T1" fmla="*/ 9 h 50"/>
                  <a:gd name="T2" fmla="*/ 1 w 49"/>
                  <a:gd name="T3" fmla="*/ 25 h 50"/>
                  <a:gd name="T4" fmla="*/ 7 w 49"/>
                  <a:gd name="T5" fmla="*/ 42 h 50"/>
                  <a:gd name="T6" fmla="*/ 24 w 49"/>
                  <a:gd name="T7" fmla="*/ 50 h 50"/>
                  <a:gd name="T8" fmla="*/ 40 w 49"/>
                  <a:gd name="T9" fmla="*/ 44 h 50"/>
                  <a:gd name="T10" fmla="*/ 48 w 49"/>
                  <a:gd name="T11" fmla="*/ 28 h 50"/>
                  <a:gd name="T12" fmla="*/ 42 w 49"/>
                  <a:gd name="T13" fmla="*/ 10 h 50"/>
                  <a:gd name="T14" fmla="*/ 9 w 49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9" y="9"/>
                    </a:moveTo>
                    <a:cubicBezTo>
                      <a:pt x="4" y="13"/>
                      <a:pt x="1" y="19"/>
                      <a:pt x="1" y="25"/>
                    </a:cubicBezTo>
                    <a:cubicBezTo>
                      <a:pt x="0" y="31"/>
                      <a:pt x="2" y="38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7949"/>
              <p:cNvSpPr>
                <a:spLocks/>
              </p:cNvSpPr>
              <p:nvPr/>
            </p:nvSpPr>
            <p:spPr bwMode="auto">
              <a:xfrm>
                <a:off x="18485" y="-5984"/>
                <a:ext cx="136" cy="133"/>
              </a:xfrm>
              <a:custGeom>
                <a:avLst/>
                <a:gdLst>
                  <a:gd name="T0" fmla="*/ 8 w 51"/>
                  <a:gd name="T1" fmla="*/ 8 h 50"/>
                  <a:gd name="T2" fmla="*/ 1 w 51"/>
                  <a:gd name="T3" fmla="*/ 25 h 50"/>
                  <a:gd name="T4" fmla="*/ 7 w 51"/>
                  <a:gd name="T5" fmla="*/ 42 h 50"/>
                  <a:gd name="T6" fmla="*/ 25 w 51"/>
                  <a:gd name="T7" fmla="*/ 50 h 50"/>
                  <a:gd name="T8" fmla="*/ 41 w 51"/>
                  <a:gd name="T9" fmla="*/ 43 h 50"/>
                  <a:gd name="T10" fmla="*/ 42 w 51"/>
                  <a:gd name="T11" fmla="*/ 9 h 50"/>
                  <a:gd name="T12" fmla="*/ 8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8"/>
                    </a:moveTo>
                    <a:cubicBezTo>
                      <a:pt x="4" y="12"/>
                      <a:pt x="1" y="18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2" y="47"/>
                      <a:pt x="18" y="50"/>
                      <a:pt x="25" y="50"/>
                    </a:cubicBezTo>
                    <a:cubicBezTo>
                      <a:pt x="31" y="50"/>
                      <a:pt x="36" y="47"/>
                      <a:pt x="41" y="43"/>
                    </a:cubicBezTo>
                    <a:cubicBezTo>
                      <a:pt x="50" y="34"/>
                      <a:pt x="51" y="19"/>
                      <a:pt x="42" y="9"/>
                    </a:cubicBezTo>
                    <a:cubicBezTo>
                      <a:pt x="33" y="0"/>
                      <a:pt x="18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7950"/>
              <p:cNvSpPr>
                <a:spLocks/>
              </p:cNvSpPr>
              <p:nvPr/>
            </p:nvSpPr>
            <p:spPr bwMode="auto">
              <a:xfrm>
                <a:off x="18605" y="-6099"/>
                <a:ext cx="128" cy="134"/>
              </a:xfrm>
              <a:custGeom>
                <a:avLst/>
                <a:gdLst>
                  <a:gd name="T0" fmla="*/ 48 w 48"/>
                  <a:gd name="T1" fmla="*/ 27 h 50"/>
                  <a:gd name="T2" fmla="*/ 41 w 48"/>
                  <a:gd name="T3" fmla="*/ 10 h 50"/>
                  <a:gd name="T4" fmla="*/ 8 w 48"/>
                  <a:gd name="T5" fmla="*/ 9 h 50"/>
                  <a:gd name="T6" fmla="*/ 0 w 48"/>
                  <a:gd name="T7" fmla="*/ 26 h 50"/>
                  <a:gd name="T8" fmla="*/ 7 w 48"/>
                  <a:gd name="T9" fmla="*/ 43 h 50"/>
                  <a:gd name="T10" fmla="*/ 24 w 48"/>
                  <a:gd name="T11" fmla="*/ 50 h 50"/>
                  <a:gd name="T12" fmla="*/ 40 w 48"/>
                  <a:gd name="T13" fmla="*/ 44 h 50"/>
                  <a:gd name="T14" fmla="*/ 48 w 48"/>
                  <a:gd name="T15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8" y="27"/>
                    </a:moveTo>
                    <a:cubicBezTo>
                      <a:pt x="48" y="21"/>
                      <a:pt x="46" y="14"/>
                      <a:pt x="41" y="10"/>
                    </a:cubicBezTo>
                    <a:cubicBezTo>
                      <a:pt x="32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39"/>
                      <a:pt x="48" y="33"/>
                      <a:pt x="4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7951"/>
              <p:cNvSpPr>
                <a:spLocks/>
              </p:cNvSpPr>
              <p:nvPr/>
            </p:nvSpPr>
            <p:spPr bwMode="auto">
              <a:xfrm>
                <a:off x="18723" y="-6213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10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50" y="34"/>
                      <a:pt x="50" y="19"/>
                      <a:pt x="41" y="10"/>
                    </a:cubicBezTo>
                    <a:cubicBezTo>
                      <a:pt x="32" y="1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8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7952"/>
              <p:cNvSpPr>
                <a:spLocks/>
              </p:cNvSpPr>
              <p:nvPr/>
            </p:nvSpPr>
            <p:spPr bwMode="auto">
              <a:xfrm>
                <a:off x="18832" y="-6328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4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7953"/>
              <p:cNvSpPr>
                <a:spLocks/>
              </p:cNvSpPr>
              <p:nvPr/>
            </p:nvSpPr>
            <p:spPr bwMode="auto">
              <a:xfrm>
                <a:off x="18952" y="-6446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2 h 50"/>
                  <a:gd name="T4" fmla="*/ 48 w 48"/>
                  <a:gd name="T5" fmla="*/ 25 h 50"/>
                  <a:gd name="T6" fmla="*/ 40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7"/>
                      <a:pt x="41" y="42"/>
                    </a:cubicBezTo>
                    <a:cubicBezTo>
                      <a:pt x="45" y="38"/>
                      <a:pt x="48" y="32"/>
                      <a:pt x="48" y="25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7954"/>
              <p:cNvSpPr>
                <a:spLocks/>
              </p:cNvSpPr>
              <p:nvPr/>
            </p:nvSpPr>
            <p:spPr bwMode="auto">
              <a:xfrm>
                <a:off x="19064" y="-6566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0 w 50"/>
                  <a:gd name="T5" fmla="*/ 9 h 50"/>
                  <a:gd name="T6" fmla="*/ 6 w 50"/>
                  <a:gd name="T7" fmla="*/ 10 h 50"/>
                  <a:gd name="T8" fmla="*/ 0 w 50"/>
                  <a:gd name="T9" fmla="*/ 27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7" y="47"/>
                      <a:pt x="41" y="42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0"/>
                      <a:pt x="6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7955"/>
              <p:cNvSpPr>
                <a:spLocks/>
              </p:cNvSpPr>
              <p:nvPr/>
            </p:nvSpPr>
            <p:spPr bwMode="auto">
              <a:xfrm>
                <a:off x="19168" y="-6688"/>
                <a:ext cx="133" cy="136"/>
              </a:xfrm>
              <a:custGeom>
                <a:avLst/>
                <a:gdLst>
                  <a:gd name="T0" fmla="*/ 26 w 50"/>
                  <a:gd name="T1" fmla="*/ 51 h 51"/>
                  <a:gd name="T2" fmla="*/ 44 w 50"/>
                  <a:gd name="T3" fmla="*/ 43 h 51"/>
                  <a:gd name="T4" fmla="*/ 50 w 50"/>
                  <a:gd name="T5" fmla="*/ 26 h 51"/>
                  <a:gd name="T6" fmla="*/ 42 w 50"/>
                  <a:gd name="T7" fmla="*/ 9 h 51"/>
                  <a:gd name="T8" fmla="*/ 8 w 50"/>
                  <a:gd name="T9" fmla="*/ 11 h 51"/>
                  <a:gd name="T10" fmla="*/ 10 w 50"/>
                  <a:gd name="T11" fmla="*/ 44 h 51"/>
                  <a:gd name="T12" fmla="*/ 26 w 50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26" y="51"/>
                    </a:moveTo>
                    <a:cubicBezTo>
                      <a:pt x="33" y="51"/>
                      <a:pt x="39" y="48"/>
                      <a:pt x="44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8" y="11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7956"/>
              <p:cNvSpPr>
                <a:spLocks/>
              </p:cNvSpPr>
              <p:nvPr/>
            </p:nvSpPr>
            <p:spPr bwMode="auto">
              <a:xfrm>
                <a:off x="19275" y="-6811"/>
                <a:ext cx="141" cy="136"/>
              </a:xfrm>
              <a:custGeom>
                <a:avLst/>
                <a:gdLst>
                  <a:gd name="T0" fmla="*/ 27 w 53"/>
                  <a:gd name="T1" fmla="*/ 51 h 51"/>
                  <a:gd name="T2" fmla="*/ 45 w 53"/>
                  <a:gd name="T3" fmla="*/ 43 h 51"/>
                  <a:gd name="T4" fmla="*/ 43 w 53"/>
                  <a:gd name="T5" fmla="*/ 9 h 51"/>
                  <a:gd name="T6" fmla="*/ 9 w 53"/>
                  <a:gd name="T7" fmla="*/ 11 h 51"/>
                  <a:gd name="T8" fmla="*/ 11 w 53"/>
                  <a:gd name="T9" fmla="*/ 45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34" y="51"/>
                      <a:pt x="40" y="48"/>
                      <a:pt x="45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7957"/>
              <p:cNvSpPr>
                <a:spLocks/>
              </p:cNvSpPr>
              <p:nvPr/>
            </p:nvSpPr>
            <p:spPr bwMode="auto">
              <a:xfrm>
                <a:off x="19381" y="-6934"/>
                <a:ext cx="144" cy="134"/>
              </a:xfrm>
              <a:custGeom>
                <a:avLst/>
                <a:gdLst>
                  <a:gd name="T0" fmla="*/ 27 w 54"/>
                  <a:gd name="T1" fmla="*/ 50 h 50"/>
                  <a:gd name="T2" fmla="*/ 45 w 54"/>
                  <a:gd name="T3" fmla="*/ 42 h 50"/>
                  <a:gd name="T4" fmla="*/ 43 w 54"/>
                  <a:gd name="T5" fmla="*/ 8 h 50"/>
                  <a:gd name="T6" fmla="*/ 9 w 54"/>
                  <a:gd name="T7" fmla="*/ 11 h 50"/>
                  <a:gd name="T8" fmla="*/ 11 w 54"/>
                  <a:gd name="T9" fmla="*/ 44 h 50"/>
                  <a:gd name="T10" fmla="*/ 27 w 54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27" y="50"/>
                    </a:moveTo>
                    <a:cubicBezTo>
                      <a:pt x="34" y="50"/>
                      <a:pt x="41" y="47"/>
                      <a:pt x="45" y="42"/>
                    </a:cubicBezTo>
                    <a:cubicBezTo>
                      <a:pt x="54" y="32"/>
                      <a:pt x="53" y="17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7958"/>
              <p:cNvSpPr>
                <a:spLocks/>
              </p:cNvSpPr>
              <p:nvPr/>
            </p:nvSpPr>
            <p:spPr bwMode="auto">
              <a:xfrm>
                <a:off x="19493" y="-7059"/>
                <a:ext cx="136" cy="133"/>
              </a:xfrm>
              <a:custGeom>
                <a:avLst/>
                <a:gdLst>
                  <a:gd name="T0" fmla="*/ 6 w 51"/>
                  <a:gd name="T1" fmla="*/ 11 h 50"/>
                  <a:gd name="T2" fmla="*/ 1 w 51"/>
                  <a:gd name="T3" fmla="*/ 28 h 50"/>
                  <a:gd name="T4" fmla="*/ 9 w 51"/>
                  <a:gd name="T5" fmla="*/ 44 h 50"/>
                  <a:gd name="T6" fmla="*/ 24 w 51"/>
                  <a:gd name="T7" fmla="*/ 50 h 50"/>
                  <a:gd name="T8" fmla="*/ 43 w 51"/>
                  <a:gd name="T9" fmla="*/ 41 h 50"/>
                  <a:gd name="T10" fmla="*/ 40 w 51"/>
                  <a:gd name="T11" fmla="*/ 8 h 50"/>
                  <a:gd name="T12" fmla="*/ 6 w 51"/>
                  <a:gd name="T13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6" y="11"/>
                    </a:moveTo>
                    <a:cubicBezTo>
                      <a:pt x="2" y="16"/>
                      <a:pt x="0" y="22"/>
                      <a:pt x="1" y="28"/>
                    </a:cubicBezTo>
                    <a:cubicBezTo>
                      <a:pt x="1" y="35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1"/>
                    </a:cubicBez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7959"/>
              <p:cNvSpPr>
                <a:spLocks/>
              </p:cNvSpPr>
              <p:nvPr/>
            </p:nvSpPr>
            <p:spPr bwMode="auto">
              <a:xfrm>
                <a:off x="19589" y="-7187"/>
                <a:ext cx="139" cy="133"/>
              </a:xfrm>
              <a:custGeom>
                <a:avLst/>
                <a:gdLst>
                  <a:gd name="T0" fmla="*/ 42 w 52"/>
                  <a:gd name="T1" fmla="*/ 8 h 50"/>
                  <a:gd name="T2" fmla="*/ 9 w 52"/>
                  <a:gd name="T3" fmla="*/ 11 h 50"/>
                  <a:gd name="T4" fmla="*/ 12 w 52"/>
                  <a:gd name="T5" fmla="*/ 45 h 50"/>
                  <a:gd name="T6" fmla="*/ 27 w 52"/>
                  <a:gd name="T7" fmla="*/ 50 h 50"/>
                  <a:gd name="T8" fmla="*/ 46 w 52"/>
                  <a:gd name="T9" fmla="*/ 42 h 50"/>
                  <a:gd name="T10" fmla="*/ 51 w 52"/>
                  <a:gd name="T11" fmla="*/ 24 h 50"/>
                  <a:gd name="T12" fmla="*/ 42 w 52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42" y="8"/>
                    </a:moveTo>
                    <a:cubicBezTo>
                      <a:pt x="32" y="0"/>
                      <a:pt x="17" y="2"/>
                      <a:pt x="9" y="11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2"/>
                    </a:cubicBezTo>
                    <a:cubicBezTo>
                      <a:pt x="50" y="37"/>
                      <a:pt x="52" y="30"/>
                      <a:pt x="51" y="24"/>
                    </a:cubicBezTo>
                    <a:cubicBezTo>
                      <a:pt x="50" y="18"/>
                      <a:pt x="47" y="12"/>
                      <a:pt x="4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7960"/>
              <p:cNvSpPr>
                <a:spLocks/>
              </p:cNvSpPr>
              <p:nvPr/>
            </p:nvSpPr>
            <p:spPr bwMode="auto">
              <a:xfrm>
                <a:off x="19699" y="-7315"/>
                <a:ext cx="136" cy="133"/>
              </a:xfrm>
              <a:custGeom>
                <a:avLst/>
                <a:gdLst>
                  <a:gd name="T0" fmla="*/ 39 w 51"/>
                  <a:gd name="T1" fmla="*/ 8 h 50"/>
                  <a:gd name="T2" fmla="*/ 6 w 51"/>
                  <a:gd name="T3" fmla="*/ 12 h 50"/>
                  <a:gd name="T4" fmla="*/ 1 w 51"/>
                  <a:gd name="T5" fmla="*/ 29 h 50"/>
                  <a:gd name="T6" fmla="*/ 10 w 51"/>
                  <a:gd name="T7" fmla="*/ 45 h 50"/>
                  <a:gd name="T8" fmla="*/ 24 w 51"/>
                  <a:gd name="T9" fmla="*/ 50 h 50"/>
                  <a:gd name="T10" fmla="*/ 43 w 51"/>
                  <a:gd name="T11" fmla="*/ 41 h 50"/>
                  <a:gd name="T12" fmla="*/ 39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9" y="8"/>
                    </a:move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ubicBezTo>
                      <a:pt x="51" y="31"/>
                      <a:pt x="49" y="16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7961"/>
              <p:cNvSpPr>
                <a:spLocks/>
              </p:cNvSpPr>
              <p:nvPr/>
            </p:nvSpPr>
            <p:spPr bwMode="auto">
              <a:xfrm>
                <a:off x="19797" y="-7446"/>
                <a:ext cx="131" cy="133"/>
              </a:xfrm>
              <a:custGeom>
                <a:avLst/>
                <a:gdLst>
                  <a:gd name="T0" fmla="*/ 39 w 49"/>
                  <a:gd name="T1" fmla="*/ 8 h 50"/>
                  <a:gd name="T2" fmla="*/ 6 w 49"/>
                  <a:gd name="T3" fmla="*/ 12 h 50"/>
                  <a:gd name="T4" fmla="*/ 1 w 49"/>
                  <a:gd name="T5" fmla="*/ 30 h 50"/>
                  <a:gd name="T6" fmla="*/ 10 w 49"/>
                  <a:gd name="T7" fmla="*/ 46 h 50"/>
                  <a:gd name="T8" fmla="*/ 25 w 49"/>
                  <a:gd name="T9" fmla="*/ 50 h 50"/>
                  <a:gd name="T10" fmla="*/ 44 w 49"/>
                  <a:gd name="T11" fmla="*/ 41 h 50"/>
                  <a:gd name="T12" fmla="*/ 48 w 49"/>
                  <a:gd name="T13" fmla="*/ 23 h 50"/>
                  <a:gd name="T14" fmla="*/ 39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8"/>
                    </a:move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20" y="50"/>
                      <a:pt x="25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8" y="36"/>
                      <a:pt x="49" y="30"/>
                      <a:pt x="48" y="23"/>
                    </a:cubicBezTo>
                    <a:cubicBezTo>
                      <a:pt x="48" y="17"/>
                      <a:pt x="44" y="11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7962"/>
              <p:cNvSpPr>
                <a:spLocks/>
              </p:cNvSpPr>
              <p:nvPr/>
            </p:nvSpPr>
            <p:spPr bwMode="auto">
              <a:xfrm>
                <a:off x="20352" y="-8257"/>
                <a:ext cx="144" cy="136"/>
              </a:xfrm>
              <a:custGeom>
                <a:avLst/>
                <a:gdLst>
                  <a:gd name="T0" fmla="*/ 40 w 54"/>
                  <a:gd name="T1" fmla="*/ 7 h 51"/>
                  <a:gd name="T2" fmla="*/ 7 w 54"/>
                  <a:gd name="T3" fmla="*/ 14 h 51"/>
                  <a:gd name="T4" fmla="*/ 14 w 54"/>
                  <a:gd name="T5" fmla="*/ 47 h 51"/>
                  <a:gd name="T6" fmla="*/ 27 w 54"/>
                  <a:gd name="T7" fmla="*/ 51 h 51"/>
                  <a:gd name="T8" fmla="*/ 47 w 54"/>
                  <a:gd name="T9" fmla="*/ 40 h 51"/>
                  <a:gd name="T10" fmla="*/ 40 w 54"/>
                  <a:gd name="T11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0" y="7"/>
                    </a:moveTo>
                    <a:cubicBezTo>
                      <a:pt x="29" y="0"/>
                      <a:pt x="14" y="3"/>
                      <a:pt x="7" y="14"/>
                    </a:cubicBezTo>
                    <a:cubicBezTo>
                      <a:pt x="0" y="25"/>
                      <a:pt x="3" y="40"/>
                      <a:pt x="14" y="47"/>
                    </a:cubicBezTo>
                    <a:cubicBezTo>
                      <a:pt x="18" y="49"/>
                      <a:pt x="23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1" y="14"/>
                      <a:pt x="4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7963"/>
              <p:cNvSpPr>
                <a:spLocks/>
              </p:cNvSpPr>
              <p:nvPr/>
            </p:nvSpPr>
            <p:spPr bwMode="auto">
              <a:xfrm>
                <a:off x="20445" y="-8399"/>
                <a:ext cx="139" cy="136"/>
              </a:xfrm>
              <a:custGeom>
                <a:avLst/>
                <a:gdLst>
                  <a:gd name="T0" fmla="*/ 4 w 52"/>
                  <a:gd name="T1" fmla="*/ 15 h 51"/>
                  <a:gd name="T2" fmla="*/ 1 w 52"/>
                  <a:gd name="T3" fmla="*/ 33 h 51"/>
                  <a:gd name="T4" fmla="*/ 12 w 52"/>
                  <a:gd name="T5" fmla="*/ 48 h 51"/>
                  <a:gd name="T6" fmla="*/ 25 w 52"/>
                  <a:gd name="T7" fmla="*/ 51 h 51"/>
                  <a:gd name="T8" fmla="*/ 45 w 52"/>
                  <a:gd name="T9" fmla="*/ 40 h 51"/>
                  <a:gd name="T10" fmla="*/ 37 w 52"/>
                  <a:gd name="T11" fmla="*/ 7 h 51"/>
                  <a:gd name="T12" fmla="*/ 4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" y="15"/>
                    </a:moveTo>
                    <a:cubicBezTo>
                      <a:pt x="1" y="20"/>
                      <a:pt x="0" y="27"/>
                      <a:pt x="1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52" y="29"/>
                      <a:pt x="48" y="14"/>
                      <a:pt x="37" y="7"/>
                    </a:cubicBezTo>
                    <a:cubicBezTo>
                      <a:pt x="26" y="0"/>
                      <a:pt x="11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7964"/>
              <p:cNvSpPr>
                <a:spLocks/>
              </p:cNvSpPr>
              <p:nvPr/>
            </p:nvSpPr>
            <p:spPr bwMode="auto">
              <a:xfrm>
                <a:off x="20530" y="-8537"/>
                <a:ext cx="131" cy="133"/>
              </a:xfrm>
              <a:custGeom>
                <a:avLst/>
                <a:gdLst>
                  <a:gd name="T0" fmla="*/ 37 w 49"/>
                  <a:gd name="T1" fmla="*/ 6 h 50"/>
                  <a:gd name="T2" fmla="*/ 4 w 49"/>
                  <a:gd name="T3" fmla="*/ 14 h 50"/>
                  <a:gd name="T4" fmla="*/ 1 w 49"/>
                  <a:gd name="T5" fmla="*/ 32 h 50"/>
                  <a:gd name="T6" fmla="*/ 12 w 49"/>
                  <a:gd name="T7" fmla="*/ 47 h 50"/>
                  <a:gd name="T8" fmla="*/ 25 w 49"/>
                  <a:gd name="T9" fmla="*/ 50 h 50"/>
                  <a:gd name="T10" fmla="*/ 45 w 49"/>
                  <a:gd name="T11" fmla="*/ 39 h 50"/>
                  <a:gd name="T12" fmla="*/ 48 w 49"/>
                  <a:gd name="T13" fmla="*/ 21 h 50"/>
                  <a:gd name="T14" fmla="*/ 37 w 49"/>
                  <a:gd name="T1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7" y="6"/>
                    </a:moveTo>
                    <a:cubicBezTo>
                      <a:pt x="26" y="0"/>
                      <a:pt x="11" y="3"/>
                      <a:pt x="4" y="14"/>
                    </a:cubicBezTo>
                    <a:cubicBezTo>
                      <a:pt x="1" y="20"/>
                      <a:pt x="0" y="26"/>
                      <a:pt x="1" y="32"/>
                    </a:cubicBezTo>
                    <a:cubicBezTo>
                      <a:pt x="3" y="39"/>
                      <a:pt x="7" y="44"/>
                      <a:pt x="12" y="47"/>
                    </a:cubicBezTo>
                    <a:cubicBezTo>
                      <a:pt x="16" y="49"/>
                      <a:pt x="20" y="50"/>
                      <a:pt x="25" y="50"/>
                    </a:cubicBezTo>
                    <a:cubicBezTo>
                      <a:pt x="33" y="50"/>
                      <a:pt x="41" y="46"/>
                      <a:pt x="45" y="39"/>
                    </a:cubicBezTo>
                    <a:cubicBezTo>
                      <a:pt x="48" y="33"/>
                      <a:pt x="49" y="27"/>
                      <a:pt x="48" y="21"/>
                    </a:cubicBezTo>
                    <a:cubicBezTo>
                      <a:pt x="46" y="15"/>
                      <a:pt x="42" y="9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7965"/>
              <p:cNvSpPr>
                <a:spLocks/>
              </p:cNvSpPr>
              <p:nvPr/>
            </p:nvSpPr>
            <p:spPr bwMode="auto">
              <a:xfrm>
                <a:off x="20613" y="-8681"/>
                <a:ext cx="131" cy="136"/>
              </a:xfrm>
              <a:custGeom>
                <a:avLst/>
                <a:gdLst>
                  <a:gd name="T0" fmla="*/ 4 w 49"/>
                  <a:gd name="T1" fmla="*/ 15 h 51"/>
                  <a:gd name="T2" fmla="*/ 2 w 49"/>
                  <a:gd name="T3" fmla="*/ 33 h 51"/>
                  <a:gd name="T4" fmla="*/ 13 w 49"/>
                  <a:gd name="T5" fmla="*/ 48 h 51"/>
                  <a:gd name="T6" fmla="*/ 25 w 49"/>
                  <a:gd name="T7" fmla="*/ 51 h 51"/>
                  <a:gd name="T8" fmla="*/ 45 w 49"/>
                  <a:gd name="T9" fmla="*/ 39 h 51"/>
                  <a:gd name="T10" fmla="*/ 48 w 49"/>
                  <a:gd name="T11" fmla="*/ 21 h 51"/>
                  <a:gd name="T12" fmla="*/ 37 w 49"/>
                  <a:gd name="T13" fmla="*/ 7 h 51"/>
                  <a:gd name="T14" fmla="*/ 4 w 49"/>
                  <a:gd name="T15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" y="15"/>
                    </a:moveTo>
                    <a:cubicBezTo>
                      <a:pt x="1" y="21"/>
                      <a:pt x="0" y="27"/>
                      <a:pt x="2" y="33"/>
                    </a:cubicBezTo>
                    <a:cubicBezTo>
                      <a:pt x="3" y="39"/>
                      <a:pt x="7" y="45"/>
                      <a:pt x="13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39"/>
                    </a:cubicBezTo>
                    <a:cubicBezTo>
                      <a:pt x="48" y="34"/>
                      <a:pt x="49" y="27"/>
                      <a:pt x="48" y="21"/>
                    </a:cubicBezTo>
                    <a:cubicBezTo>
                      <a:pt x="46" y="15"/>
                      <a:pt x="42" y="10"/>
                      <a:pt x="37" y="7"/>
                    </a:cubicBezTo>
                    <a:cubicBezTo>
                      <a:pt x="26" y="0"/>
                      <a:pt x="10" y="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7966"/>
              <p:cNvSpPr>
                <a:spLocks/>
              </p:cNvSpPr>
              <p:nvPr/>
            </p:nvSpPr>
            <p:spPr bwMode="auto">
              <a:xfrm>
                <a:off x="23807" y="-16200"/>
                <a:ext cx="134" cy="133"/>
              </a:xfrm>
              <a:custGeom>
                <a:avLst/>
                <a:gdLst>
                  <a:gd name="T0" fmla="*/ 22 w 50"/>
                  <a:gd name="T1" fmla="*/ 49 h 50"/>
                  <a:gd name="T2" fmla="*/ 25 w 50"/>
                  <a:gd name="T3" fmla="*/ 50 h 50"/>
                  <a:gd name="T4" fmla="*/ 49 w 50"/>
                  <a:gd name="T5" fmla="*/ 30 h 50"/>
                  <a:gd name="T6" fmla="*/ 45 w 50"/>
                  <a:gd name="T7" fmla="*/ 12 h 50"/>
                  <a:gd name="T8" fmla="*/ 29 w 50"/>
                  <a:gd name="T9" fmla="*/ 2 h 50"/>
                  <a:gd name="T10" fmla="*/ 2 w 50"/>
                  <a:gd name="T11" fmla="*/ 22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30"/>
                    </a:cubicBezTo>
                    <a:cubicBezTo>
                      <a:pt x="50" y="23"/>
                      <a:pt x="48" y="17"/>
                      <a:pt x="45" y="12"/>
                    </a:cubicBezTo>
                    <a:cubicBezTo>
                      <a:pt x="41" y="7"/>
                      <a:pt x="35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7967"/>
              <p:cNvSpPr>
                <a:spLocks/>
              </p:cNvSpPr>
              <p:nvPr/>
            </p:nvSpPr>
            <p:spPr bwMode="auto">
              <a:xfrm>
                <a:off x="23786" y="-16030"/>
                <a:ext cx="133" cy="131"/>
              </a:xfrm>
              <a:custGeom>
                <a:avLst/>
                <a:gdLst>
                  <a:gd name="T0" fmla="*/ 21 w 50"/>
                  <a:gd name="T1" fmla="*/ 49 h 49"/>
                  <a:gd name="T2" fmla="*/ 24 w 50"/>
                  <a:gd name="T3" fmla="*/ 49 h 49"/>
                  <a:gd name="T4" fmla="*/ 48 w 50"/>
                  <a:gd name="T5" fmla="*/ 29 h 49"/>
                  <a:gd name="T6" fmla="*/ 28 w 50"/>
                  <a:gd name="T7" fmla="*/ 2 h 49"/>
                  <a:gd name="T8" fmla="*/ 1 w 50"/>
                  <a:gd name="T9" fmla="*/ 22 h 49"/>
                  <a:gd name="T10" fmla="*/ 5 w 50"/>
                  <a:gd name="T11" fmla="*/ 40 h 49"/>
                  <a:gd name="T12" fmla="*/ 21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6" y="41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7968"/>
              <p:cNvSpPr>
                <a:spLocks/>
              </p:cNvSpPr>
              <p:nvPr/>
            </p:nvSpPr>
            <p:spPr bwMode="auto">
              <a:xfrm>
                <a:off x="23762" y="-15859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5 w 51"/>
                  <a:gd name="T3" fmla="*/ 49 h 49"/>
                  <a:gd name="T4" fmla="*/ 49 w 51"/>
                  <a:gd name="T5" fmla="*/ 28 h 49"/>
                  <a:gd name="T6" fmla="*/ 28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1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2" y="22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7969"/>
              <p:cNvSpPr>
                <a:spLocks/>
              </p:cNvSpPr>
              <p:nvPr/>
            </p:nvSpPr>
            <p:spPr bwMode="auto">
              <a:xfrm>
                <a:off x="23746" y="-15688"/>
                <a:ext cx="131" cy="133"/>
              </a:xfrm>
              <a:custGeom>
                <a:avLst/>
                <a:gdLst>
                  <a:gd name="T0" fmla="*/ 21 w 49"/>
                  <a:gd name="T1" fmla="*/ 49 h 50"/>
                  <a:gd name="T2" fmla="*/ 24 w 49"/>
                  <a:gd name="T3" fmla="*/ 50 h 50"/>
                  <a:gd name="T4" fmla="*/ 48 w 49"/>
                  <a:gd name="T5" fmla="*/ 28 h 50"/>
                  <a:gd name="T6" fmla="*/ 27 w 49"/>
                  <a:gd name="T7" fmla="*/ 2 h 50"/>
                  <a:gd name="T8" fmla="*/ 0 w 49"/>
                  <a:gd name="T9" fmla="*/ 23 h 50"/>
                  <a:gd name="T10" fmla="*/ 5 w 49"/>
                  <a:gd name="T11" fmla="*/ 41 h 50"/>
                  <a:gd name="T12" fmla="*/ 21 w 49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21" y="49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0"/>
                      <a:pt x="48" y="28"/>
                    </a:cubicBezTo>
                    <a:cubicBezTo>
                      <a:pt x="49" y="15"/>
                      <a:pt x="40" y="3"/>
                      <a:pt x="27" y="2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29"/>
                      <a:pt x="1" y="36"/>
                      <a:pt x="5" y="41"/>
                    </a:cubicBezTo>
                    <a:cubicBezTo>
                      <a:pt x="9" y="46"/>
                      <a:pt x="15" y="49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7970"/>
              <p:cNvSpPr>
                <a:spLocks/>
              </p:cNvSpPr>
              <p:nvPr/>
            </p:nvSpPr>
            <p:spPr bwMode="auto">
              <a:xfrm>
                <a:off x="23727" y="-15515"/>
                <a:ext cx="131" cy="131"/>
              </a:xfrm>
              <a:custGeom>
                <a:avLst/>
                <a:gdLst>
                  <a:gd name="T0" fmla="*/ 27 w 49"/>
                  <a:gd name="T1" fmla="*/ 1 h 49"/>
                  <a:gd name="T2" fmla="*/ 1 w 49"/>
                  <a:gd name="T3" fmla="*/ 23 h 49"/>
                  <a:gd name="T4" fmla="*/ 6 w 49"/>
                  <a:gd name="T5" fmla="*/ 40 h 49"/>
                  <a:gd name="T6" fmla="*/ 22 w 49"/>
                  <a:gd name="T7" fmla="*/ 49 h 49"/>
                  <a:gd name="T8" fmla="*/ 25 w 49"/>
                  <a:gd name="T9" fmla="*/ 49 h 49"/>
                  <a:gd name="T10" fmla="*/ 48 w 49"/>
                  <a:gd name="T11" fmla="*/ 28 h 49"/>
                  <a:gd name="T12" fmla="*/ 43 w 49"/>
                  <a:gd name="T13" fmla="*/ 10 h 49"/>
                  <a:gd name="T14" fmla="*/ 27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7" y="1"/>
                    </a:move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7971"/>
              <p:cNvSpPr>
                <a:spLocks/>
              </p:cNvSpPr>
              <p:nvPr/>
            </p:nvSpPr>
            <p:spPr bwMode="auto">
              <a:xfrm>
                <a:off x="23714" y="-15341"/>
                <a:ext cx="131" cy="130"/>
              </a:xfrm>
              <a:custGeom>
                <a:avLst/>
                <a:gdLst>
                  <a:gd name="T0" fmla="*/ 6 w 49"/>
                  <a:gd name="T1" fmla="*/ 40 h 49"/>
                  <a:gd name="T2" fmla="*/ 22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2 w 49"/>
                  <a:gd name="T9" fmla="*/ 10 h 49"/>
                  <a:gd name="T10" fmla="*/ 26 w 49"/>
                  <a:gd name="T11" fmla="*/ 1 h 49"/>
                  <a:gd name="T12" fmla="*/ 0 w 49"/>
                  <a:gd name="T13" fmla="*/ 23 h 49"/>
                  <a:gd name="T14" fmla="*/ 6 w 49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0"/>
                    </a:moveTo>
                    <a:cubicBezTo>
                      <a:pt x="10" y="45"/>
                      <a:pt x="16" y="48"/>
                      <a:pt x="22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1"/>
                      <a:pt x="47" y="14"/>
                      <a:pt x="42" y="10"/>
                    </a:cubicBezTo>
                    <a:cubicBezTo>
                      <a:pt x="38" y="5"/>
                      <a:pt x="33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7972"/>
              <p:cNvSpPr>
                <a:spLocks/>
              </p:cNvSpPr>
              <p:nvPr/>
            </p:nvSpPr>
            <p:spPr bwMode="auto">
              <a:xfrm>
                <a:off x="23701" y="-15165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6 h 48"/>
                  <a:gd name="T6" fmla="*/ 26 w 49"/>
                  <a:gd name="T7" fmla="*/ 0 h 48"/>
                  <a:gd name="T8" fmla="*/ 25 w 49"/>
                  <a:gd name="T9" fmla="*/ 0 h 48"/>
                  <a:gd name="T10" fmla="*/ 1 w 49"/>
                  <a:gd name="T11" fmla="*/ 22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9" y="26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7973"/>
              <p:cNvSpPr>
                <a:spLocks/>
              </p:cNvSpPr>
              <p:nvPr/>
            </p:nvSpPr>
            <p:spPr bwMode="auto">
              <a:xfrm>
                <a:off x="23693" y="-14992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4 w 49"/>
                  <a:gd name="T3" fmla="*/ 48 h 48"/>
                  <a:gd name="T4" fmla="*/ 48 w 49"/>
                  <a:gd name="T5" fmla="*/ 26 h 48"/>
                  <a:gd name="T6" fmla="*/ 26 w 49"/>
                  <a:gd name="T7" fmla="*/ 0 h 48"/>
                  <a:gd name="T8" fmla="*/ 24 w 49"/>
                  <a:gd name="T9" fmla="*/ 0 h 48"/>
                  <a:gd name="T10" fmla="*/ 0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6"/>
                    </a:cubicBezTo>
                    <a:cubicBezTo>
                      <a:pt x="49" y="12"/>
                      <a:pt x="39" y="1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7974"/>
              <p:cNvSpPr>
                <a:spLocks/>
              </p:cNvSpPr>
              <p:nvPr/>
            </p:nvSpPr>
            <p:spPr bwMode="auto">
              <a:xfrm>
                <a:off x="23685" y="-14816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42 w 49"/>
                  <a:gd name="T7" fmla="*/ 8 h 48"/>
                  <a:gd name="T8" fmla="*/ 25 w 49"/>
                  <a:gd name="T9" fmla="*/ 0 h 48"/>
                  <a:gd name="T10" fmla="*/ 1 w 49"/>
                  <a:gd name="T11" fmla="*/ 23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8"/>
                      <a:pt x="47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7975"/>
              <p:cNvSpPr>
                <a:spLocks/>
              </p:cNvSpPr>
              <p:nvPr/>
            </p:nvSpPr>
            <p:spPr bwMode="auto">
              <a:xfrm>
                <a:off x="23682" y="-14640"/>
                <a:ext cx="128" cy="126"/>
              </a:xfrm>
              <a:custGeom>
                <a:avLst/>
                <a:gdLst>
                  <a:gd name="T0" fmla="*/ 24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41 w 48"/>
                  <a:gd name="T7" fmla="*/ 7 h 47"/>
                  <a:gd name="T8" fmla="*/ 24 w 48"/>
                  <a:gd name="T9" fmla="*/ 0 h 47"/>
                  <a:gd name="T10" fmla="*/ 0 w 48"/>
                  <a:gd name="T11" fmla="*/ 23 h 47"/>
                  <a:gd name="T12" fmla="*/ 24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6"/>
                      <a:pt x="10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7976"/>
              <p:cNvSpPr>
                <a:spLocks/>
              </p:cNvSpPr>
              <p:nvPr/>
            </p:nvSpPr>
            <p:spPr bwMode="auto">
              <a:xfrm>
                <a:off x="23682" y="-14463"/>
                <a:ext cx="125" cy="125"/>
              </a:xfrm>
              <a:custGeom>
                <a:avLst/>
                <a:gdLst>
                  <a:gd name="T0" fmla="*/ 23 w 47"/>
                  <a:gd name="T1" fmla="*/ 47 h 47"/>
                  <a:gd name="T2" fmla="*/ 23 w 47"/>
                  <a:gd name="T3" fmla="*/ 47 h 47"/>
                  <a:gd name="T4" fmla="*/ 47 w 47"/>
                  <a:gd name="T5" fmla="*/ 24 h 47"/>
                  <a:gd name="T6" fmla="*/ 23 w 47"/>
                  <a:gd name="T7" fmla="*/ 0 h 47"/>
                  <a:gd name="T8" fmla="*/ 0 w 47"/>
                  <a:gd name="T9" fmla="*/ 23 h 47"/>
                  <a:gd name="T10" fmla="*/ 23 w 47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23" y="47"/>
                      <a:pt x="23" y="47"/>
                      <a:pt x="23" y="47"/>
                    </a:cubicBezTo>
                    <a:cubicBezTo>
                      <a:pt x="37" y="47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7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7977"/>
              <p:cNvSpPr>
                <a:spLocks/>
              </p:cNvSpPr>
              <p:nvPr/>
            </p:nvSpPr>
            <p:spPr bwMode="auto">
              <a:xfrm>
                <a:off x="23682" y="-1428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0 w 48"/>
                  <a:gd name="T7" fmla="*/ 24 h 48"/>
                  <a:gd name="T8" fmla="*/ 24 w 4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7978"/>
              <p:cNvSpPr>
                <a:spLocks/>
              </p:cNvSpPr>
              <p:nvPr/>
            </p:nvSpPr>
            <p:spPr bwMode="auto">
              <a:xfrm>
                <a:off x="23685" y="-1411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1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24 w 48"/>
                  <a:gd name="T11" fmla="*/ 0 h 48"/>
                  <a:gd name="T12" fmla="*/ 7 w 48"/>
                  <a:gd name="T13" fmla="*/ 7 h 48"/>
                  <a:gd name="T14" fmla="*/ 0 w 48"/>
                  <a:gd name="T15" fmla="*/ 24 h 48"/>
                  <a:gd name="T16" fmla="*/ 24 w 48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7"/>
                      <a:pt x="37" y="45"/>
                      <a:pt x="41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7979"/>
              <p:cNvSpPr>
                <a:spLocks/>
              </p:cNvSpPr>
              <p:nvPr/>
            </p:nvSpPr>
            <p:spPr bwMode="auto">
              <a:xfrm>
                <a:off x="23690" y="-13935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23 w 49"/>
                  <a:gd name="T3" fmla="*/ 0 h 47"/>
                  <a:gd name="T4" fmla="*/ 7 w 49"/>
                  <a:gd name="T5" fmla="*/ 7 h 47"/>
                  <a:gd name="T6" fmla="*/ 0 w 49"/>
                  <a:gd name="T7" fmla="*/ 24 h 47"/>
                  <a:gd name="T8" fmla="*/ 24 w 49"/>
                  <a:gd name="T9" fmla="*/ 47 h 47"/>
                  <a:gd name="T10" fmla="*/ 25 w 49"/>
                  <a:gd name="T11" fmla="*/ 47 h 47"/>
                  <a:gd name="T12" fmla="*/ 48 w 49"/>
                  <a:gd name="T13" fmla="*/ 23 h 47"/>
                  <a:gd name="T14" fmla="*/ 24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4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1" y="37"/>
                      <a:pt x="11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7980"/>
              <p:cNvSpPr>
                <a:spLocks/>
              </p:cNvSpPr>
              <p:nvPr/>
            </p:nvSpPr>
            <p:spPr bwMode="auto">
              <a:xfrm>
                <a:off x="23698" y="-13762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5 h 48"/>
                  <a:gd name="T8" fmla="*/ 24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3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7981"/>
              <p:cNvSpPr>
                <a:spLocks/>
              </p:cNvSpPr>
              <p:nvPr/>
            </p:nvSpPr>
            <p:spPr bwMode="auto">
              <a:xfrm>
                <a:off x="23709" y="-13588"/>
                <a:ext cx="130" cy="128"/>
              </a:xfrm>
              <a:custGeom>
                <a:avLst/>
                <a:gdLst>
                  <a:gd name="T0" fmla="*/ 25 w 49"/>
                  <a:gd name="T1" fmla="*/ 0 h 48"/>
                  <a:gd name="T2" fmla="*/ 23 w 49"/>
                  <a:gd name="T3" fmla="*/ 0 h 48"/>
                  <a:gd name="T4" fmla="*/ 7 w 49"/>
                  <a:gd name="T5" fmla="*/ 8 h 48"/>
                  <a:gd name="T6" fmla="*/ 1 w 49"/>
                  <a:gd name="T7" fmla="*/ 26 h 48"/>
                  <a:gd name="T8" fmla="*/ 25 w 49"/>
                  <a:gd name="T9" fmla="*/ 48 h 48"/>
                  <a:gd name="T10" fmla="*/ 26 w 49"/>
                  <a:gd name="T11" fmla="*/ 48 h 48"/>
                  <a:gd name="T12" fmla="*/ 43 w 49"/>
                  <a:gd name="T13" fmla="*/ 40 h 48"/>
                  <a:gd name="T14" fmla="*/ 48 w 49"/>
                  <a:gd name="T15" fmla="*/ 23 h 48"/>
                  <a:gd name="T16" fmla="*/ 25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5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4"/>
                      <a:pt x="7" y="8"/>
                    </a:cubicBezTo>
                    <a:cubicBezTo>
                      <a:pt x="2" y="13"/>
                      <a:pt x="0" y="19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3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7982"/>
              <p:cNvSpPr>
                <a:spLocks/>
              </p:cNvSpPr>
              <p:nvPr/>
            </p:nvSpPr>
            <p:spPr bwMode="auto">
              <a:xfrm>
                <a:off x="23722" y="-13417"/>
                <a:ext cx="131" cy="130"/>
              </a:xfrm>
              <a:custGeom>
                <a:avLst/>
                <a:gdLst>
                  <a:gd name="T0" fmla="*/ 6 w 49"/>
                  <a:gd name="T1" fmla="*/ 10 h 49"/>
                  <a:gd name="T2" fmla="*/ 1 w 49"/>
                  <a:gd name="T3" fmla="*/ 27 h 49"/>
                  <a:gd name="T4" fmla="*/ 25 w 49"/>
                  <a:gd name="T5" fmla="*/ 49 h 49"/>
                  <a:gd name="T6" fmla="*/ 26 w 49"/>
                  <a:gd name="T7" fmla="*/ 49 h 49"/>
                  <a:gd name="T8" fmla="*/ 43 w 49"/>
                  <a:gd name="T9" fmla="*/ 41 h 49"/>
                  <a:gd name="T10" fmla="*/ 48 w 49"/>
                  <a:gd name="T11" fmla="*/ 23 h 49"/>
                  <a:gd name="T12" fmla="*/ 23 w 49"/>
                  <a:gd name="T13" fmla="*/ 1 h 49"/>
                  <a:gd name="T14" fmla="*/ 6 w 49"/>
                  <a:gd name="T15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10"/>
                    </a:move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6" y="0"/>
                      <a:pt x="23" y="1"/>
                    </a:cubicBezTo>
                    <a:cubicBezTo>
                      <a:pt x="16" y="2"/>
                      <a:pt x="11" y="5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7983"/>
              <p:cNvSpPr>
                <a:spLocks/>
              </p:cNvSpPr>
              <p:nvPr/>
            </p:nvSpPr>
            <p:spPr bwMode="auto">
              <a:xfrm>
                <a:off x="23738" y="-13244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8 w 50"/>
                  <a:gd name="T9" fmla="*/ 23 h 49"/>
                  <a:gd name="T10" fmla="*/ 22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9" y="2"/>
                      <a:pt x="0" y="14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7"/>
                      <a:pt x="50" y="36"/>
                      <a:pt x="48" y="23"/>
                    </a:cubicBezTo>
                    <a:cubicBezTo>
                      <a:pt x="47" y="10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7984"/>
              <p:cNvSpPr>
                <a:spLocks/>
              </p:cNvSpPr>
              <p:nvPr/>
            </p:nvSpPr>
            <p:spPr bwMode="auto">
              <a:xfrm>
                <a:off x="23754" y="-13073"/>
                <a:ext cx="136" cy="130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5 w 51"/>
                  <a:gd name="T5" fmla="*/ 49 h 49"/>
                  <a:gd name="T6" fmla="*/ 28 w 51"/>
                  <a:gd name="T7" fmla="*/ 49 h 49"/>
                  <a:gd name="T8" fmla="*/ 49 w 51"/>
                  <a:gd name="T9" fmla="*/ 23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7985"/>
              <p:cNvSpPr>
                <a:spLocks/>
              </p:cNvSpPr>
              <p:nvPr/>
            </p:nvSpPr>
            <p:spPr bwMode="auto">
              <a:xfrm>
                <a:off x="23778" y="-12903"/>
                <a:ext cx="131" cy="131"/>
              </a:xfrm>
              <a:custGeom>
                <a:avLst/>
                <a:gdLst>
                  <a:gd name="T0" fmla="*/ 21 w 49"/>
                  <a:gd name="T1" fmla="*/ 2 h 49"/>
                  <a:gd name="T2" fmla="*/ 5 w 49"/>
                  <a:gd name="T3" fmla="*/ 11 h 49"/>
                  <a:gd name="T4" fmla="*/ 0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8 w 49"/>
                  <a:gd name="T11" fmla="*/ 23 h 49"/>
                  <a:gd name="T12" fmla="*/ 21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49" y="36"/>
                      <a:pt x="48" y="23"/>
                    </a:cubicBezTo>
                    <a:cubicBezTo>
                      <a:pt x="46" y="10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7986"/>
              <p:cNvSpPr>
                <a:spLocks/>
              </p:cNvSpPr>
              <p:nvPr/>
            </p:nvSpPr>
            <p:spPr bwMode="auto">
              <a:xfrm>
                <a:off x="23797" y="-12732"/>
                <a:ext cx="133" cy="131"/>
              </a:xfrm>
              <a:custGeom>
                <a:avLst/>
                <a:gdLst>
                  <a:gd name="T0" fmla="*/ 26 w 50"/>
                  <a:gd name="T1" fmla="*/ 49 h 49"/>
                  <a:gd name="T2" fmla="*/ 29 w 50"/>
                  <a:gd name="T3" fmla="*/ 49 h 49"/>
                  <a:gd name="T4" fmla="*/ 45 w 50"/>
                  <a:gd name="T5" fmla="*/ 40 h 49"/>
                  <a:gd name="T6" fmla="*/ 49 w 50"/>
                  <a:gd name="T7" fmla="*/ 22 h 49"/>
                  <a:gd name="T8" fmla="*/ 23 w 50"/>
                  <a:gd name="T9" fmla="*/ 2 h 49"/>
                  <a:gd name="T10" fmla="*/ 2 w 50"/>
                  <a:gd name="T11" fmla="*/ 29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40"/>
                    </a:cubicBezTo>
                    <a:cubicBezTo>
                      <a:pt x="49" y="35"/>
                      <a:pt x="50" y="28"/>
                      <a:pt x="49" y="22"/>
                    </a:cubicBezTo>
                    <a:cubicBezTo>
                      <a:pt x="48" y="9"/>
                      <a:pt x="36" y="0"/>
                      <a:pt x="23" y="2"/>
                    </a:cubicBezTo>
                    <a:cubicBezTo>
                      <a:pt x="10" y="3"/>
                      <a:pt x="0" y="16"/>
                      <a:pt x="2" y="29"/>
                    </a:cubicBezTo>
                    <a:cubicBezTo>
                      <a:pt x="4" y="40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7987"/>
              <p:cNvSpPr>
                <a:spLocks/>
              </p:cNvSpPr>
              <p:nvPr/>
            </p:nvSpPr>
            <p:spPr bwMode="auto">
              <a:xfrm>
                <a:off x="23823" y="-12564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50 h 50"/>
                  <a:gd name="T4" fmla="*/ 49 w 51"/>
                  <a:gd name="T5" fmla="*/ 22 h 50"/>
                  <a:gd name="T6" fmla="*/ 22 w 51"/>
                  <a:gd name="T7" fmla="*/ 2 h 50"/>
                  <a:gd name="T8" fmla="*/ 2 w 51"/>
                  <a:gd name="T9" fmla="*/ 30 h 50"/>
                  <a:gd name="T10" fmla="*/ 25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7" y="50"/>
                      <a:pt x="28" y="50"/>
                      <a:pt x="29" y="50"/>
                    </a:cubicBezTo>
                    <a:cubicBezTo>
                      <a:pt x="42" y="48"/>
                      <a:pt x="51" y="35"/>
                      <a:pt x="49" y="22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30"/>
                    </a:cubicBezTo>
                    <a:cubicBezTo>
                      <a:pt x="4" y="41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7988"/>
              <p:cNvSpPr>
                <a:spLocks/>
              </p:cNvSpPr>
              <p:nvPr/>
            </p:nvSpPr>
            <p:spPr bwMode="auto">
              <a:xfrm>
                <a:off x="23850" y="-12396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30 w 50"/>
                  <a:gd name="T3" fmla="*/ 50 h 50"/>
                  <a:gd name="T4" fmla="*/ 45 w 50"/>
                  <a:gd name="T5" fmla="*/ 40 h 50"/>
                  <a:gd name="T6" fmla="*/ 49 w 50"/>
                  <a:gd name="T7" fmla="*/ 22 h 50"/>
                  <a:gd name="T8" fmla="*/ 22 w 50"/>
                  <a:gd name="T9" fmla="*/ 3 h 50"/>
                  <a:gd name="T10" fmla="*/ 2 w 50"/>
                  <a:gd name="T11" fmla="*/ 30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36" y="49"/>
                      <a:pt x="42" y="45"/>
                      <a:pt x="45" y="40"/>
                    </a:cubicBezTo>
                    <a:cubicBezTo>
                      <a:pt x="49" y="35"/>
                      <a:pt x="50" y="29"/>
                      <a:pt x="49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7989"/>
              <p:cNvSpPr>
                <a:spLocks/>
              </p:cNvSpPr>
              <p:nvPr/>
            </p:nvSpPr>
            <p:spPr bwMode="auto">
              <a:xfrm>
                <a:off x="23882" y="-12227"/>
                <a:ext cx="133" cy="133"/>
              </a:xfrm>
              <a:custGeom>
                <a:avLst/>
                <a:gdLst>
                  <a:gd name="T0" fmla="*/ 29 w 50"/>
                  <a:gd name="T1" fmla="*/ 50 h 50"/>
                  <a:gd name="T2" fmla="*/ 45 w 50"/>
                  <a:gd name="T3" fmla="*/ 40 h 50"/>
                  <a:gd name="T4" fmla="*/ 49 w 50"/>
                  <a:gd name="T5" fmla="*/ 22 h 50"/>
                  <a:gd name="T6" fmla="*/ 21 w 50"/>
                  <a:gd name="T7" fmla="*/ 3 h 50"/>
                  <a:gd name="T8" fmla="*/ 5 w 50"/>
                  <a:gd name="T9" fmla="*/ 13 h 50"/>
                  <a:gd name="T10" fmla="*/ 2 w 50"/>
                  <a:gd name="T11" fmla="*/ 30 h 50"/>
                  <a:gd name="T12" fmla="*/ 25 w 50"/>
                  <a:gd name="T13" fmla="*/ 50 h 50"/>
                  <a:gd name="T14" fmla="*/ 29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9" y="50"/>
                    </a:moveTo>
                    <a:cubicBezTo>
                      <a:pt x="36" y="48"/>
                      <a:pt x="41" y="45"/>
                      <a:pt x="45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6" y="9"/>
                      <a:pt x="34" y="0"/>
                      <a:pt x="21" y="3"/>
                    </a:cubicBezTo>
                    <a:cubicBezTo>
                      <a:pt x="15" y="4"/>
                      <a:pt x="9" y="7"/>
                      <a:pt x="5" y="13"/>
                    </a:cubicBezTo>
                    <a:cubicBezTo>
                      <a:pt x="2" y="18"/>
                      <a:pt x="0" y="24"/>
                      <a:pt x="2" y="30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7990"/>
              <p:cNvSpPr>
                <a:spLocks/>
              </p:cNvSpPr>
              <p:nvPr/>
            </p:nvSpPr>
            <p:spPr bwMode="auto">
              <a:xfrm>
                <a:off x="24111" y="-11238"/>
                <a:ext cx="134" cy="134"/>
              </a:xfrm>
              <a:custGeom>
                <a:avLst/>
                <a:gdLst>
                  <a:gd name="T0" fmla="*/ 25 w 50"/>
                  <a:gd name="T1" fmla="*/ 50 h 50"/>
                  <a:gd name="T2" fmla="*/ 31 w 50"/>
                  <a:gd name="T3" fmla="*/ 49 h 50"/>
                  <a:gd name="T4" fmla="*/ 46 w 50"/>
                  <a:gd name="T5" fmla="*/ 38 h 50"/>
                  <a:gd name="T6" fmla="*/ 48 w 50"/>
                  <a:gd name="T7" fmla="*/ 20 h 50"/>
                  <a:gd name="T8" fmla="*/ 19 w 50"/>
                  <a:gd name="T9" fmla="*/ 3 h 50"/>
                  <a:gd name="T10" fmla="*/ 4 w 50"/>
                  <a:gd name="T11" fmla="*/ 14 h 50"/>
                  <a:gd name="T12" fmla="*/ 2 w 50"/>
                  <a:gd name="T13" fmla="*/ 32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9" y="50"/>
                      <a:pt x="31" y="49"/>
                    </a:cubicBezTo>
                    <a:cubicBezTo>
                      <a:pt x="38" y="47"/>
                      <a:pt x="43" y="43"/>
                      <a:pt x="46" y="38"/>
                    </a:cubicBezTo>
                    <a:cubicBezTo>
                      <a:pt x="49" y="32"/>
                      <a:pt x="50" y="26"/>
                      <a:pt x="48" y="20"/>
                    </a:cubicBezTo>
                    <a:cubicBezTo>
                      <a:pt x="45" y="7"/>
                      <a:pt x="31" y="0"/>
                      <a:pt x="19" y="3"/>
                    </a:cubicBezTo>
                    <a:cubicBezTo>
                      <a:pt x="13" y="5"/>
                      <a:pt x="8" y="9"/>
                      <a:pt x="4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7991"/>
              <p:cNvSpPr>
                <a:spLocks/>
              </p:cNvSpPr>
              <p:nvPr/>
            </p:nvSpPr>
            <p:spPr bwMode="auto">
              <a:xfrm>
                <a:off x="24154" y="-11077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33 w 51"/>
                  <a:gd name="T3" fmla="*/ 50 h 50"/>
                  <a:gd name="T4" fmla="*/ 47 w 51"/>
                  <a:gd name="T5" fmla="*/ 38 h 50"/>
                  <a:gd name="T6" fmla="*/ 49 w 51"/>
                  <a:gd name="T7" fmla="*/ 20 h 50"/>
                  <a:gd name="T8" fmla="*/ 20 w 51"/>
                  <a:gd name="T9" fmla="*/ 4 h 50"/>
                  <a:gd name="T10" fmla="*/ 3 w 51"/>
                  <a:gd name="T11" fmla="*/ 33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9" y="50"/>
                      <a:pt x="31" y="50"/>
                      <a:pt x="33" y="50"/>
                    </a:cubicBez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49" y="20"/>
                    </a:cubicBezTo>
                    <a:cubicBezTo>
                      <a:pt x="46" y="8"/>
                      <a:pt x="32" y="0"/>
                      <a:pt x="20" y="4"/>
                    </a:cubicBezTo>
                    <a:cubicBezTo>
                      <a:pt x="7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7992"/>
              <p:cNvSpPr>
                <a:spLocks/>
              </p:cNvSpPr>
              <p:nvPr/>
            </p:nvSpPr>
            <p:spPr bwMode="auto">
              <a:xfrm>
                <a:off x="24253" y="-10757"/>
                <a:ext cx="136" cy="136"/>
              </a:xfrm>
              <a:custGeom>
                <a:avLst/>
                <a:gdLst>
                  <a:gd name="T0" fmla="*/ 34 w 51"/>
                  <a:gd name="T1" fmla="*/ 49 h 51"/>
                  <a:gd name="T2" fmla="*/ 48 w 51"/>
                  <a:gd name="T3" fmla="*/ 38 h 51"/>
                  <a:gd name="T4" fmla="*/ 49 w 51"/>
                  <a:gd name="T5" fmla="*/ 19 h 51"/>
                  <a:gd name="T6" fmla="*/ 19 w 51"/>
                  <a:gd name="T7" fmla="*/ 4 h 51"/>
                  <a:gd name="T8" fmla="*/ 4 w 51"/>
                  <a:gd name="T9" fmla="*/ 34 h 51"/>
                  <a:gd name="T10" fmla="*/ 27 w 51"/>
                  <a:gd name="T11" fmla="*/ 51 h 51"/>
                  <a:gd name="T12" fmla="*/ 34 w 51"/>
                  <a:gd name="T1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4" y="49"/>
                    </a:moveTo>
                    <a:cubicBezTo>
                      <a:pt x="40" y="47"/>
                      <a:pt x="45" y="43"/>
                      <a:pt x="48" y="38"/>
                    </a:cubicBezTo>
                    <a:cubicBezTo>
                      <a:pt x="51" y="32"/>
                      <a:pt x="51" y="26"/>
                      <a:pt x="49" y="19"/>
                    </a:cubicBezTo>
                    <a:cubicBezTo>
                      <a:pt x="45" y="7"/>
                      <a:pt x="32" y="0"/>
                      <a:pt x="19" y="4"/>
                    </a:cubicBez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1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7993"/>
              <p:cNvSpPr>
                <a:spLocks/>
              </p:cNvSpPr>
              <p:nvPr/>
            </p:nvSpPr>
            <p:spPr bwMode="auto">
              <a:xfrm>
                <a:off x="24303" y="-10600"/>
                <a:ext cx="144" cy="136"/>
              </a:xfrm>
              <a:custGeom>
                <a:avLst/>
                <a:gdLst>
                  <a:gd name="T0" fmla="*/ 35 w 54"/>
                  <a:gd name="T1" fmla="*/ 50 h 51"/>
                  <a:gd name="T2" fmla="*/ 50 w 54"/>
                  <a:gd name="T3" fmla="*/ 20 h 51"/>
                  <a:gd name="T4" fmla="*/ 20 w 54"/>
                  <a:gd name="T5" fmla="*/ 5 h 51"/>
                  <a:gd name="T6" fmla="*/ 5 w 54"/>
                  <a:gd name="T7" fmla="*/ 35 h 51"/>
                  <a:gd name="T8" fmla="*/ 27 w 54"/>
                  <a:gd name="T9" fmla="*/ 51 h 51"/>
                  <a:gd name="T10" fmla="*/ 35 w 54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50"/>
                    </a:moveTo>
                    <a:cubicBezTo>
                      <a:pt x="47" y="46"/>
                      <a:pt x="54" y="32"/>
                      <a:pt x="50" y="20"/>
                    </a:cubicBezTo>
                    <a:cubicBezTo>
                      <a:pt x="46" y="7"/>
                      <a:pt x="32" y="0"/>
                      <a:pt x="20" y="5"/>
                    </a:cubicBezTo>
                    <a:cubicBezTo>
                      <a:pt x="7" y="9"/>
                      <a:pt x="0" y="22"/>
                      <a:pt x="5" y="35"/>
                    </a:cubicBezTo>
                    <a:cubicBezTo>
                      <a:pt x="8" y="44"/>
                      <a:pt x="17" y="51"/>
                      <a:pt x="27" y="51"/>
                    </a:cubicBezTo>
                    <a:cubicBezTo>
                      <a:pt x="30" y="51"/>
                      <a:pt x="32" y="51"/>
                      <a:pt x="3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7994"/>
              <p:cNvSpPr>
                <a:spLocks/>
              </p:cNvSpPr>
              <p:nvPr/>
            </p:nvSpPr>
            <p:spPr bwMode="auto">
              <a:xfrm>
                <a:off x="24365" y="-10442"/>
                <a:ext cx="133" cy="136"/>
              </a:xfrm>
              <a:custGeom>
                <a:avLst/>
                <a:gdLst>
                  <a:gd name="T0" fmla="*/ 33 w 50"/>
                  <a:gd name="T1" fmla="*/ 50 h 51"/>
                  <a:gd name="T2" fmla="*/ 46 w 50"/>
                  <a:gd name="T3" fmla="*/ 38 h 51"/>
                  <a:gd name="T4" fmla="*/ 47 w 50"/>
                  <a:gd name="T5" fmla="*/ 19 h 51"/>
                  <a:gd name="T6" fmla="*/ 17 w 50"/>
                  <a:gd name="T7" fmla="*/ 5 h 51"/>
                  <a:gd name="T8" fmla="*/ 3 w 50"/>
                  <a:gd name="T9" fmla="*/ 17 h 51"/>
                  <a:gd name="T10" fmla="*/ 2 w 50"/>
                  <a:gd name="T11" fmla="*/ 35 h 51"/>
                  <a:gd name="T12" fmla="*/ 25 w 50"/>
                  <a:gd name="T13" fmla="*/ 51 h 51"/>
                  <a:gd name="T14" fmla="*/ 33 w 50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33" y="50"/>
                    </a:moveTo>
                    <a:cubicBezTo>
                      <a:pt x="39" y="48"/>
                      <a:pt x="44" y="43"/>
                      <a:pt x="46" y="38"/>
                    </a:cubicBezTo>
                    <a:cubicBezTo>
                      <a:pt x="49" y="32"/>
                      <a:pt x="50" y="25"/>
                      <a:pt x="47" y="19"/>
                    </a:cubicBezTo>
                    <a:cubicBezTo>
                      <a:pt x="43" y="7"/>
                      <a:pt x="29" y="0"/>
                      <a:pt x="17" y="5"/>
                    </a:cubicBezTo>
                    <a:cubicBezTo>
                      <a:pt x="11" y="7"/>
                      <a:pt x="6" y="11"/>
                      <a:pt x="3" y="17"/>
                    </a:cubicBezTo>
                    <a:cubicBezTo>
                      <a:pt x="1" y="23"/>
                      <a:pt x="0" y="29"/>
                      <a:pt x="2" y="35"/>
                    </a:cubicBezTo>
                    <a:cubicBezTo>
                      <a:pt x="6" y="45"/>
                      <a:pt x="15" y="51"/>
                      <a:pt x="25" y="51"/>
                    </a:cubicBezTo>
                    <a:cubicBezTo>
                      <a:pt x="28" y="51"/>
                      <a:pt x="30" y="51"/>
                      <a:pt x="3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7995"/>
              <p:cNvSpPr>
                <a:spLocks/>
              </p:cNvSpPr>
              <p:nvPr/>
            </p:nvSpPr>
            <p:spPr bwMode="auto">
              <a:xfrm>
                <a:off x="24415" y="-10285"/>
                <a:ext cx="144" cy="136"/>
              </a:xfrm>
              <a:custGeom>
                <a:avLst/>
                <a:gdLst>
                  <a:gd name="T0" fmla="*/ 35 w 54"/>
                  <a:gd name="T1" fmla="*/ 49 h 51"/>
                  <a:gd name="T2" fmla="*/ 50 w 54"/>
                  <a:gd name="T3" fmla="*/ 19 h 51"/>
                  <a:gd name="T4" fmla="*/ 19 w 54"/>
                  <a:gd name="T5" fmla="*/ 5 h 51"/>
                  <a:gd name="T6" fmla="*/ 5 w 54"/>
                  <a:gd name="T7" fmla="*/ 35 h 51"/>
                  <a:gd name="T8" fmla="*/ 27 w 54"/>
                  <a:gd name="T9" fmla="*/ 51 h 51"/>
                  <a:gd name="T10" fmla="*/ 35 w 54"/>
                  <a:gd name="T1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35" y="49"/>
                    </a:moveTo>
                    <a:cubicBezTo>
                      <a:pt x="48" y="45"/>
                      <a:pt x="54" y="31"/>
                      <a:pt x="50" y="19"/>
                    </a:cubicBezTo>
                    <a:cubicBezTo>
                      <a:pt x="45" y="7"/>
                      <a:pt x="31" y="0"/>
                      <a:pt x="19" y="5"/>
                    </a:cubicBezTo>
                    <a:cubicBezTo>
                      <a:pt x="7" y="9"/>
                      <a:pt x="0" y="23"/>
                      <a:pt x="5" y="35"/>
                    </a:cubicBezTo>
                    <a:cubicBezTo>
                      <a:pt x="8" y="45"/>
                      <a:pt x="17" y="51"/>
                      <a:pt x="27" y="51"/>
                    </a:cubicBezTo>
                    <a:cubicBezTo>
                      <a:pt x="30" y="51"/>
                      <a:pt x="33" y="50"/>
                      <a:pt x="3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7996"/>
              <p:cNvSpPr>
                <a:spLocks/>
              </p:cNvSpPr>
              <p:nvPr/>
            </p:nvSpPr>
            <p:spPr bwMode="auto">
              <a:xfrm>
                <a:off x="24482" y="-10130"/>
                <a:ext cx="130" cy="136"/>
              </a:xfrm>
              <a:custGeom>
                <a:avLst/>
                <a:gdLst>
                  <a:gd name="T0" fmla="*/ 16 w 49"/>
                  <a:gd name="T1" fmla="*/ 5 h 51"/>
                  <a:gd name="T2" fmla="*/ 3 w 49"/>
                  <a:gd name="T3" fmla="*/ 18 h 51"/>
                  <a:gd name="T4" fmla="*/ 2 w 49"/>
                  <a:gd name="T5" fmla="*/ 36 h 51"/>
                  <a:gd name="T6" fmla="*/ 24 w 49"/>
                  <a:gd name="T7" fmla="*/ 51 h 51"/>
                  <a:gd name="T8" fmla="*/ 33 w 49"/>
                  <a:gd name="T9" fmla="*/ 50 h 51"/>
                  <a:gd name="T10" fmla="*/ 46 w 49"/>
                  <a:gd name="T11" fmla="*/ 37 h 51"/>
                  <a:gd name="T12" fmla="*/ 47 w 49"/>
                  <a:gd name="T13" fmla="*/ 19 h 51"/>
                  <a:gd name="T14" fmla="*/ 16 w 49"/>
                  <a:gd name="T15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6" y="5"/>
                    </a:moveTo>
                    <a:cubicBezTo>
                      <a:pt x="10" y="7"/>
                      <a:pt x="5" y="12"/>
                      <a:pt x="3" y="18"/>
                    </a:cubicBezTo>
                    <a:cubicBezTo>
                      <a:pt x="0" y="23"/>
                      <a:pt x="0" y="30"/>
                      <a:pt x="2" y="36"/>
                    </a:cubicBezTo>
                    <a:cubicBezTo>
                      <a:pt x="6" y="45"/>
                      <a:pt x="15" y="51"/>
                      <a:pt x="24" y="51"/>
                    </a:cubicBezTo>
                    <a:cubicBezTo>
                      <a:pt x="27" y="51"/>
                      <a:pt x="30" y="51"/>
                      <a:pt x="33" y="50"/>
                    </a:cubicBezTo>
                    <a:cubicBezTo>
                      <a:pt x="39" y="47"/>
                      <a:pt x="44" y="43"/>
                      <a:pt x="46" y="37"/>
                    </a:cubicBezTo>
                    <a:cubicBezTo>
                      <a:pt x="49" y="31"/>
                      <a:pt x="49" y="25"/>
                      <a:pt x="47" y="19"/>
                    </a:cubicBezTo>
                    <a:cubicBezTo>
                      <a:pt x="42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7997"/>
              <p:cNvSpPr>
                <a:spLocks/>
              </p:cNvSpPr>
              <p:nvPr/>
            </p:nvSpPr>
            <p:spPr bwMode="auto">
              <a:xfrm>
                <a:off x="24879" y="-9220"/>
                <a:ext cx="133" cy="136"/>
              </a:xfrm>
              <a:custGeom>
                <a:avLst/>
                <a:gdLst>
                  <a:gd name="T0" fmla="*/ 2 w 50"/>
                  <a:gd name="T1" fmla="*/ 20 h 51"/>
                  <a:gd name="T2" fmla="*/ 3 w 50"/>
                  <a:gd name="T3" fmla="*/ 38 h 51"/>
                  <a:gd name="T4" fmla="*/ 25 w 50"/>
                  <a:gd name="T5" fmla="*/ 51 h 51"/>
                  <a:gd name="T6" fmla="*/ 35 w 50"/>
                  <a:gd name="T7" fmla="*/ 49 h 51"/>
                  <a:gd name="T8" fmla="*/ 48 w 50"/>
                  <a:gd name="T9" fmla="*/ 35 h 51"/>
                  <a:gd name="T10" fmla="*/ 46 w 50"/>
                  <a:gd name="T11" fmla="*/ 17 h 51"/>
                  <a:gd name="T12" fmla="*/ 15 w 50"/>
                  <a:gd name="T13" fmla="*/ 6 h 51"/>
                  <a:gd name="T14" fmla="*/ 2 w 50"/>
                  <a:gd name="T15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" y="20"/>
                    </a:moveTo>
                    <a:cubicBezTo>
                      <a:pt x="0" y="26"/>
                      <a:pt x="1" y="32"/>
                      <a:pt x="3" y="38"/>
                    </a:cubicBezTo>
                    <a:cubicBezTo>
                      <a:pt x="7" y="46"/>
                      <a:pt x="16" y="51"/>
                      <a:pt x="25" y="51"/>
                    </a:cubicBezTo>
                    <a:cubicBezTo>
                      <a:pt x="29" y="51"/>
                      <a:pt x="32" y="51"/>
                      <a:pt x="35" y="49"/>
                    </a:cubicBezTo>
                    <a:cubicBezTo>
                      <a:pt x="41" y="46"/>
                      <a:pt x="45" y="41"/>
                      <a:pt x="48" y="35"/>
                    </a:cubicBezTo>
                    <a:cubicBezTo>
                      <a:pt x="50" y="29"/>
                      <a:pt x="49" y="23"/>
                      <a:pt x="46" y="17"/>
                    </a:cubicBezTo>
                    <a:cubicBezTo>
                      <a:pt x="41" y="6"/>
                      <a:pt x="26" y="0"/>
                      <a:pt x="15" y="6"/>
                    </a:cubicBezTo>
                    <a:cubicBezTo>
                      <a:pt x="9" y="9"/>
                      <a:pt x="5" y="14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7998"/>
              <p:cNvSpPr>
                <a:spLocks/>
              </p:cNvSpPr>
              <p:nvPr/>
            </p:nvSpPr>
            <p:spPr bwMode="auto">
              <a:xfrm>
                <a:off x="24954" y="-9071"/>
                <a:ext cx="130" cy="136"/>
              </a:xfrm>
              <a:custGeom>
                <a:avLst/>
                <a:gdLst>
                  <a:gd name="T0" fmla="*/ 25 w 49"/>
                  <a:gd name="T1" fmla="*/ 51 h 51"/>
                  <a:gd name="T2" fmla="*/ 35 w 49"/>
                  <a:gd name="T3" fmla="*/ 48 h 51"/>
                  <a:gd name="T4" fmla="*/ 47 w 49"/>
                  <a:gd name="T5" fmla="*/ 34 h 51"/>
                  <a:gd name="T6" fmla="*/ 46 w 49"/>
                  <a:gd name="T7" fmla="*/ 16 h 51"/>
                  <a:gd name="T8" fmla="*/ 14 w 49"/>
                  <a:gd name="T9" fmla="*/ 5 h 51"/>
                  <a:gd name="T10" fmla="*/ 2 w 49"/>
                  <a:gd name="T11" fmla="*/ 19 h 51"/>
                  <a:gd name="T12" fmla="*/ 3 w 49"/>
                  <a:gd name="T13" fmla="*/ 38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8" y="51"/>
                      <a:pt x="32" y="50"/>
                      <a:pt x="35" y="48"/>
                    </a:cubicBezTo>
                    <a:cubicBezTo>
                      <a:pt x="41" y="45"/>
                      <a:pt x="45" y="40"/>
                      <a:pt x="47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5"/>
                    </a:cubicBezTo>
                    <a:cubicBezTo>
                      <a:pt x="8" y="8"/>
                      <a:pt x="4" y="13"/>
                      <a:pt x="2" y="19"/>
                    </a:cubicBezTo>
                    <a:cubicBezTo>
                      <a:pt x="0" y="25"/>
                      <a:pt x="0" y="32"/>
                      <a:pt x="3" y="38"/>
                    </a:cubicBezTo>
                    <a:cubicBezTo>
                      <a:pt x="7" y="46"/>
                      <a:pt x="15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7999"/>
              <p:cNvSpPr>
                <a:spLocks/>
              </p:cNvSpPr>
              <p:nvPr/>
            </p:nvSpPr>
            <p:spPr bwMode="auto">
              <a:xfrm>
                <a:off x="25028" y="-8924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6 w 52"/>
                  <a:gd name="T3" fmla="*/ 48 h 51"/>
                  <a:gd name="T4" fmla="*/ 46 w 52"/>
                  <a:gd name="T5" fmla="*/ 16 h 51"/>
                  <a:gd name="T6" fmla="*/ 14 w 52"/>
                  <a:gd name="T7" fmla="*/ 6 h 51"/>
                  <a:gd name="T8" fmla="*/ 2 w 52"/>
                  <a:gd name="T9" fmla="*/ 20 h 51"/>
                  <a:gd name="T10" fmla="*/ 4 w 52"/>
                  <a:gd name="T11" fmla="*/ 38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7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ubicBezTo>
                      <a:pt x="8" y="8"/>
                      <a:pt x="4" y="13"/>
                      <a:pt x="2" y="20"/>
                    </a:cubicBezTo>
                    <a:cubicBezTo>
                      <a:pt x="0" y="26"/>
                      <a:pt x="1" y="32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8000"/>
              <p:cNvSpPr>
                <a:spLocks/>
              </p:cNvSpPr>
              <p:nvPr/>
            </p:nvSpPr>
            <p:spPr bwMode="auto">
              <a:xfrm>
                <a:off x="25106" y="-8780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6 w 52"/>
                  <a:gd name="T3" fmla="*/ 48 h 51"/>
                  <a:gd name="T4" fmla="*/ 46 w 52"/>
                  <a:gd name="T5" fmla="*/ 16 h 51"/>
                  <a:gd name="T6" fmla="*/ 14 w 52"/>
                  <a:gd name="T7" fmla="*/ 6 h 51"/>
                  <a:gd name="T8" fmla="*/ 2 w 52"/>
                  <a:gd name="T9" fmla="*/ 20 h 51"/>
                  <a:gd name="T10" fmla="*/ 4 w 52"/>
                  <a:gd name="T11" fmla="*/ 38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8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8001"/>
              <p:cNvSpPr>
                <a:spLocks/>
              </p:cNvSpPr>
              <p:nvPr/>
            </p:nvSpPr>
            <p:spPr bwMode="auto">
              <a:xfrm>
                <a:off x="25186" y="-8636"/>
                <a:ext cx="138" cy="136"/>
              </a:xfrm>
              <a:custGeom>
                <a:avLst/>
                <a:gdLst>
                  <a:gd name="T0" fmla="*/ 25 w 52"/>
                  <a:gd name="T1" fmla="*/ 51 h 51"/>
                  <a:gd name="T2" fmla="*/ 36 w 52"/>
                  <a:gd name="T3" fmla="*/ 48 h 51"/>
                  <a:gd name="T4" fmla="*/ 46 w 52"/>
                  <a:gd name="T5" fmla="*/ 16 h 51"/>
                  <a:gd name="T6" fmla="*/ 13 w 52"/>
                  <a:gd name="T7" fmla="*/ 6 h 51"/>
                  <a:gd name="T8" fmla="*/ 2 w 52"/>
                  <a:gd name="T9" fmla="*/ 21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50"/>
                      <a:pt x="36" y="48"/>
                    </a:cubicBezTo>
                    <a:cubicBezTo>
                      <a:pt x="48" y="42"/>
                      <a:pt x="52" y="27"/>
                      <a:pt x="46" y="16"/>
                    </a:cubicBezTo>
                    <a:cubicBezTo>
                      <a:pt x="40" y="4"/>
                      <a:pt x="24" y="0"/>
                      <a:pt x="13" y="6"/>
                    </a:cubicBezTo>
                    <a:cubicBezTo>
                      <a:pt x="8" y="9"/>
                      <a:pt x="4" y="14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8002"/>
              <p:cNvSpPr>
                <a:spLocks/>
              </p:cNvSpPr>
              <p:nvPr/>
            </p:nvSpPr>
            <p:spPr bwMode="auto">
              <a:xfrm>
                <a:off x="25260" y="-8492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9 w 52"/>
                  <a:gd name="T3" fmla="*/ 47 h 51"/>
                  <a:gd name="T4" fmla="*/ 50 w 52"/>
                  <a:gd name="T5" fmla="*/ 33 h 51"/>
                  <a:gd name="T6" fmla="*/ 48 w 52"/>
                  <a:gd name="T7" fmla="*/ 15 h 51"/>
                  <a:gd name="T8" fmla="*/ 16 w 52"/>
                  <a:gd name="T9" fmla="*/ 6 h 51"/>
                  <a:gd name="T10" fmla="*/ 7 w 52"/>
                  <a:gd name="T11" fmla="*/ 39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2" y="51"/>
                      <a:pt x="36" y="49"/>
                      <a:pt x="39" y="47"/>
                    </a:cubicBezTo>
                    <a:cubicBezTo>
                      <a:pt x="45" y="44"/>
                      <a:pt x="49" y="39"/>
                      <a:pt x="50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3"/>
                      <a:pt x="0" y="27"/>
                      <a:pt x="7" y="39"/>
                    </a:cubicBezTo>
                    <a:cubicBezTo>
                      <a:pt x="11" y="46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8003"/>
              <p:cNvSpPr>
                <a:spLocks/>
              </p:cNvSpPr>
              <p:nvPr/>
            </p:nvSpPr>
            <p:spPr bwMode="auto">
              <a:xfrm>
                <a:off x="25351" y="-8351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7 w 52"/>
                  <a:gd name="T3" fmla="*/ 47 h 51"/>
                  <a:gd name="T4" fmla="*/ 45 w 52"/>
                  <a:gd name="T5" fmla="*/ 15 h 51"/>
                  <a:gd name="T6" fmla="*/ 12 w 52"/>
                  <a:gd name="T7" fmla="*/ 6 h 51"/>
                  <a:gd name="T8" fmla="*/ 2 w 52"/>
                  <a:gd name="T9" fmla="*/ 21 h 51"/>
                  <a:gd name="T10" fmla="*/ 4 w 52"/>
                  <a:gd name="T11" fmla="*/ 39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29" y="51"/>
                      <a:pt x="33" y="49"/>
                      <a:pt x="37" y="47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9" y="4"/>
                      <a:pt x="23" y="0"/>
                      <a:pt x="12" y="6"/>
                    </a:cubicBezTo>
                    <a:cubicBezTo>
                      <a:pt x="7" y="9"/>
                      <a:pt x="3" y="15"/>
                      <a:pt x="2" y="21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8004"/>
              <p:cNvSpPr>
                <a:spLocks/>
              </p:cNvSpPr>
              <p:nvPr/>
            </p:nvSpPr>
            <p:spPr bwMode="auto">
              <a:xfrm>
                <a:off x="25428" y="-8212"/>
                <a:ext cx="139" cy="136"/>
              </a:xfrm>
              <a:custGeom>
                <a:avLst/>
                <a:gdLst>
                  <a:gd name="T0" fmla="*/ 28 w 52"/>
                  <a:gd name="T1" fmla="*/ 51 h 51"/>
                  <a:gd name="T2" fmla="*/ 40 w 52"/>
                  <a:gd name="T3" fmla="*/ 48 h 51"/>
                  <a:gd name="T4" fmla="*/ 51 w 52"/>
                  <a:gd name="T5" fmla="*/ 33 h 51"/>
                  <a:gd name="T6" fmla="*/ 48 w 52"/>
                  <a:gd name="T7" fmla="*/ 15 h 51"/>
                  <a:gd name="T8" fmla="*/ 15 w 52"/>
                  <a:gd name="T9" fmla="*/ 7 h 51"/>
                  <a:gd name="T10" fmla="*/ 7 w 52"/>
                  <a:gd name="T11" fmla="*/ 40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50"/>
                      <a:pt x="40" y="48"/>
                    </a:cubicBezTo>
                    <a:cubicBezTo>
                      <a:pt x="46" y="44"/>
                      <a:pt x="49" y="39"/>
                      <a:pt x="51" y="33"/>
                    </a:cubicBezTo>
                    <a:cubicBezTo>
                      <a:pt x="52" y="27"/>
                      <a:pt x="51" y="20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8"/>
                      <a:pt x="7" y="40"/>
                    </a:cubicBezTo>
                    <a:cubicBezTo>
                      <a:pt x="12" y="47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8005"/>
              <p:cNvSpPr>
                <a:spLocks/>
              </p:cNvSpPr>
              <p:nvPr/>
            </p:nvSpPr>
            <p:spPr bwMode="auto">
              <a:xfrm>
                <a:off x="25524" y="-8073"/>
                <a:ext cx="139" cy="136"/>
              </a:xfrm>
              <a:custGeom>
                <a:avLst/>
                <a:gdLst>
                  <a:gd name="T0" fmla="*/ 24 w 52"/>
                  <a:gd name="T1" fmla="*/ 51 h 51"/>
                  <a:gd name="T2" fmla="*/ 37 w 52"/>
                  <a:gd name="T3" fmla="*/ 48 h 51"/>
                  <a:gd name="T4" fmla="*/ 45 w 52"/>
                  <a:gd name="T5" fmla="*/ 15 h 51"/>
                  <a:gd name="T6" fmla="*/ 12 w 52"/>
                  <a:gd name="T7" fmla="*/ 7 h 51"/>
                  <a:gd name="T8" fmla="*/ 1 w 52"/>
                  <a:gd name="T9" fmla="*/ 22 h 51"/>
                  <a:gd name="T10" fmla="*/ 4 w 52"/>
                  <a:gd name="T11" fmla="*/ 40 h 51"/>
                  <a:gd name="T12" fmla="*/ 24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4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8" y="4"/>
                      <a:pt x="22" y="0"/>
                      <a:pt x="12" y="7"/>
                    </a:cubicBezTo>
                    <a:cubicBezTo>
                      <a:pt x="6" y="11"/>
                      <a:pt x="2" y="16"/>
                      <a:pt x="1" y="22"/>
                    </a:cubicBezTo>
                    <a:cubicBezTo>
                      <a:pt x="0" y="28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8006"/>
              <p:cNvSpPr>
                <a:spLocks/>
              </p:cNvSpPr>
              <p:nvPr/>
            </p:nvSpPr>
            <p:spPr bwMode="auto">
              <a:xfrm>
                <a:off x="25612" y="-7934"/>
                <a:ext cx="131" cy="136"/>
              </a:xfrm>
              <a:custGeom>
                <a:avLst/>
                <a:gdLst>
                  <a:gd name="T0" fmla="*/ 38 w 49"/>
                  <a:gd name="T1" fmla="*/ 47 h 51"/>
                  <a:gd name="T2" fmla="*/ 48 w 49"/>
                  <a:gd name="T3" fmla="*/ 32 h 51"/>
                  <a:gd name="T4" fmla="*/ 45 w 49"/>
                  <a:gd name="T5" fmla="*/ 14 h 51"/>
                  <a:gd name="T6" fmla="*/ 12 w 49"/>
                  <a:gd name="T7" fmla="*/ 7 h 51"/>
                  <a:gd name="T8" fmla="*/ 1 w 49"/>
                  <a:gd name="T9" fmla="*/ 22 h 51"/>
                  <a:gd name="T10" fmla="*/ 5 w 49"/>
                  <a:gd name="T11" fmla="*/ 40 h 51"/>
                  <a:gd name="T12" fmla="*/ 25 w 49"/>
                  <a:gd name="T13" fmla="*/ 51 h 51"/>
                  <a:gd name="T14" fmla="*/ 38 w 49"/>
                  <a:gd name="T1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8" y="47"/>
                    </a:moveTo>
                    <a:cubicBezTo>
                      <a:pt x="43" y="43"/>
                      <a:pt x="47" y="38"/>
                      <a:pt x="48" y="32"/>
                    </a:cubicBezTo>
                    <a:cubicBezTo>
                      <a:pt x="49" y="26"/>
                      <a:pt x="48" y="19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ubicBezTo>
                      <a:pt x="6" y="10"/>
                      <a:pt x="3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ubicBezTo>
                      <a:pt x="29" y="51"/>
                      <a:pt x="34" y="49"/>
                      <a:pt x="3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8007"/>
              <p:cNvSpPr>
                <a:spLocks/>
              </p:cNvSpPr>
              <p:nvPr/>
            </p:nvSpPr>
            <p:spPr bwMode="auto">
              <a:xfrm>
                <a:off x="25703" y="-7798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8 w 52"/>
                  <a:gd name="T3" fmla="*/ 47 h 51"/>
                  <a:gd name="T4" fmla="*/ 45 w 52"/>
                  <a:gd name="T5" fmla="*/ 14 h 51"/>
                  <a:gd name="T6" fmla="*/ 12 w 52"/>
                  <a:gd name="T7" fmla="*/ 7 h 51"/>
                  <a:gd name="T8" fmla="*/ 1 w 52"/>
                  <a:gd name="T9" fmla="*/ 22 h 51"/>
                  <a:gd name="T10" fmla="*/ 5 w 52"/>
                  <a:gd name="T11" fmla="*/ 4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0" y="51"/>
                      <a:pt x="34" y="49"/>
                      <a:pt x="38" y="47"/>
                    </a:cubicBezTo>
                    <a:cubicBezTo>
                      <a:pt x="49" y="39"/>
                      <a:pt x="52" y="25"/>
                      <a:pt x="45" y="14"/>
                    </a:cubicBezTo>
                    <a:cubicBezTo>
                      <a:pt x="38" y="3"/>
                      <a:pt x="22" y="0"/>
                      <a:pt x="12" y="7"/>
                    </a:cubicBezTo>
                    <a:cubicBezTo>
                      <a:pt x="6" y="11"/>
                      <a:pt x="3" y="16"/>
                      <a:pt x="1" y="22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8008"/>
              <p:cNvSpPr>
                <a:spLocks/>
              </p:cNvSpPr>
              <p:nvPr/>
            </p:nvSpPr>
            <p:spPr bwMode="auto">
              <a:xfrm>
                <a:off x="25796" y="-7662"/>
                <a:ext cx="139" cy="133"/>
              </a:xfrm>
              <a:custGeom>
                <a:avLst/>
                <a:gdLst>
                  <a:gd name="T0" fmla="*/ 25 w 52"/>
                  <a:gd name="T1" fmla="*/ 50 h 50"/>
                  <a:gd name="T2" fmla="*/ 38 w 52"/>
                  <a:gd name="T3" fmla="*/ 46 h 50"/>
                  <a:gd name="T4" fmla="*/ 44 w 52"/>
                  <a:gd name="T5" fmla="*/ 13 h 50"/>
                  <a:gd name="T6" fmla="*/ 11 w 52"/>
                  <a:gd name="T7" fmla="*/ 7 h 50"/>
                  <a:gd name="T8" fmla="*/ 1 w 52"/>
                  <a:gd name="T9" fmla="*/ 22 h 50"/>
                  <a:gd name="T10" fmla="*/ 5 w 52"/>
                  <a:gd name="T11" fmla="*/ 40 h 50"/>
                  <a:gd name="T12" fmla="*/ 25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5" y="50"/>
                    </a:moveTo>
                    <a:cubicBezTo>
                      <a:pt x="29" y="50"/>
                      <a:pt x="34" y="49"/>
                      <a:pt x="38" y="46"/>
                    </a:cubicBezTo>
                    <a:cubicBezTo>
                      <a:pt x="49" y="39"/>
                      <a:pt x="52" y="24"/>
                      <a:pt x="44" y="13"/>
                    </a:cubicBezTo>
                    <a:cubicBezTo>
                      <a:pt x="37" y="2"/>
                      <a:pt x="22" y="0"/>
                      <a:pt x="11" y="7"/>
                    </a:cubicBezTo>
                    <a:cubicBezTo>
                      <a:pt x="6" y="10"/>
                      <a:pt x="2" y="16"/>
                      <a:pt x="1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8009"/>
              <p:cNvSpPr>
                <a:spLocks/>
              </p:cNvSpPr>
              <p:nvPr/>
            </p:nvSpPr>
            <p:spPr bwMode="auto">
              <a:xfrm>
                <a:off x="25890" y="-7529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39 w 50"/>
                  <a:gd name="T3" fmla="*/ 46 h 50"/>
                  <a:gd name="T4" fmla="*/ 49 w 50"/>
                  <a:gd name="T5" fmla="*/ 30 h 50"/>
                  <a:gd name="T6" fmla="*/ 45 w 50"/>
                  <a:gd name="T7" fmla="*/ 13 h 50"/>
                  <a:gd name="T8" fmla="*/ 11 w 50"/>
                  <a:gd name="T9" fmla="*/ 7 h 50"/>
                  <a:gd name="T10" fmla="*/ 2 w 50"/>
                  <a:gd name="T11" fmla="*/ 23 h 50"/>
                  <a:gd name="T12" fmla="*/ 6 w 50"/>
                  <a:gd name="T13" fmla="*/ 40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8" y="37"/>
                      <a:pt x="49" y="30"/>
                    </a:cubicBezTo>
                    <a:cubicBezTo>
                      <a:pt x="50" y="24"/>
                      <a:pt x="48" y="18"/>
                      <a:pt x="45" y="13"/>
                    </a:cubicBezTo>
                    <a:cubicBezTo>
                      <a:pt x="37" y="2"/>
                      <a:pt x="22" y="0"/>
                      <a:pt x="11" y="7"/>
                    </a:cubicBezTo>
                    <a:cubicBezTo>
                      <a:pt x="6" y="11"/>
                      <a:pt x="3" y="16"/>
                      <a:pt x="2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7"/>
                      <a:pt x="17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8010"/>
              <p:cNvSpPr>
                <a:spLocks/>
              </p:cNvSpPr>
              <p:nvPr/>
            </p:nvSpPr>
            <p:spPr bwMode="auto">
              <a:xfrm>
                <a:off x="25988" y="-7398"/>
                <a:ext cx="131" cy="136"/>
              </a:xfrm>
              <a:custGeom>
                <a:avLst/>
                <a:gdLst>
                  <a:gd name="T0" fmla="*/ 1 w 49"/>
                  <a:gd name="T1" fmla="*/ 23 h 51"/>
                  <a:gd name="T2" fmla="*/ 5 w 49"/>
                  <a:gd name="T3" fmla="*/ 41 h 51"/>
                  <a:gd name="T4" fmla="*/ 24 w 49"/>
                  <a:gd name="T5" fmla="*/ 51 h 51"/>
                  <a:gd name="T6" fmla="*/ 38 w 49"/>
                  <a:gd name="T7" fmla="*/ 46 h 51"/>
                  <a:gd name="T8" fmla="*/ 48 w 49"/>
                  <a:gd name="T9" fmla="*/ 31 h 51"/>
                  <a:gd name="T10" fmla="*/ 44 w 49"/>
                  <a:gd name="T11" fmla="*/ 13 h 51"/>
                  <a:gd name="T12" fmla="*/ 10 w 49"/>
                  <a:gd name="T13" fmla="*/ 8 h 51"/>
                  <a:gd name="T14" fmla="*/ 1 w 49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3"/>
                    </a:moveTo>
                    <a:cubicBezTo>
                      <a:pt x="0" y="30"/>
                      <a:pt x="1" y="36"/>
                      <a:pt x="5" y="41"/>
                    </a:cubicBezTo>
                    <a:cubicBezTo>
                      <a:pt x="9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3" y="43"/>
                      <a:pt x="47" y="37"/>
                      <a:pt x="48" y="31"/>
                    </a:cubicBezTo>
                    <a:cubicBezTo>
                      <a:pt x="49" y="24"/>
                      <a:pt x="47" y="18"/>
                      <a:pt x="44" y="13"/>
                    </a:cubicBezTo>
                    <a:cubicBezTo>
                      <a:pt x="36" y="3"/>
                      <a:pt x="20" y="0"/>
                      <a:pt x="10" y="8"/>
                    </a:cubicBezTo>
                    <a:cubicBezTo>
                      <a:pt x="5" y="12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8011"/>
              <p:cNvSpPr>
                <a:spLocks/>
              </p:cNvSpPr>
              <p:nvPr/>
            </p:nvSpPr>
            <p:spPr bwMode="auto">
              <a:xfrm>
                <a:off x="26079" y="-7267"/>
                <a:ext cx="139" cy="136"/>
              </a:xfrm>
              <a:custGeom>
                <a:avLst/>
                <a:gdLst>
                  <a:gd name="T0" fmla="*/ 8 w 52"/>
                  <a:gd name="T1" fmla="*/ 41 h 51"/>
                  <a:gd name="T2" fmla="*/ 27 w 52"/>
                  <a:gd name="T3" fmla="*/ 51 h 51"/>
                  <a:gd name="T4" fmla="*/ 41 w 52"/>
                  <a:gd name="T5" fmla="*/ 46 h 51"/>
                  <a:gd name="T6" fmla="*/ 51 w 52"/>
                  <a:gd name="T7" fmla="*/ 30 h 51"/>
                  <a:gd name="T8" fmla="*/ 46 w 52"/>
                  <a:gd name="T9" fmla="*/ 13 h 51"/>
                  <a:gd name="T10" fmla="*/ 13 w 52"/>
                  <a:gd name="T11" fmla="*/ 8 h 51"/>
                  <a:gd name="T12" fmla="*/ 8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8" y="41"/>
                    </a:moveTo>
                    <a:cubicBezTo>
                      <a:pt x="13" y="47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1" y="46"/>
                    </a:cubicBezTo>
                    <a:cubicBezTo>
                      <a:pt x="47" y="42"/>
                      <a:pt x="50" y="37"/>
                      <a:pt x="51" y="30"/>
                    </a:cubicBezTo>
                    <a:cubicBezTo>
                      <a:pt x="52" y="24"/>
                      <a:pt x="50" y="18"/>
                      <a:pt x="46" y="13"/>
                    </a:cubicBezTo>
                    <a:cubicBezTo>
                      <a:pt x="38" y="2"/>
                      <a:pt x="23" y="0"/>
                      <a:pt x="13" y="8"/>
                    </a:cubicBezTo>
                    <a:cubicBezTo>
                      <a:pt x="2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8012"/>
              <p:cNvSpPr>
                <a:spLocks/>
              </p:cNvSpPr>
              <p:nvPr/>
            </p:nvSpPr>
            <p:spPr bwMode="auto">
              <a:xfrm>
                <a:off x="26186" y="-7137"/>
                <a:ext cx="136" cy="134"/>
              </a:xfrm>
              <a:custGeom>
                <a:avLst/>
                <a:gdLst>
                  <a:gd name="T0" fmla="*/ 1 w 51"/>
                  <a:gd name="T1" fmla="*/ 23 h 50"/>
                  <a:gd name="T2" fmla="*/ 6 w 51"/>
                  <a:gd name="T3" fmla="*/ 41 h 50"/>
                  <a:gd name="T4" fmla="*/ 25 w 51"/>
                  <a:gd name="T5" fmla="*/ 50 h 50"/>
                  <a:gd name="T6" fmla="*/ 39 w 51"/>
                  <a:gd name="T7" fmla="*/ 45 h 50"/>
                  <a:gd name="T8" fmla="*/ 43 w 51"/>
                  <a:gd name="T9" fmla="*/ 12 h 50"/>
                  <a:gd name="T10" fmla="*/ 10 w 51"/>
                  <a:gd name="T11" fmla="*/ 8 h 50"/>
                  <a:gd name="T12" fmla="*/ 1 w 51"/>
                  <a:gd name="T13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" y="23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5"/>
                    </a:cubicBezTo>
                    <a:cubicBezTo>
                      <a:pt x="50" y="37"/>
                      <a:pt x="51" y="22"/>
                      <a:pt x="43" y="12"/>
                    </a:cubicBezTo>
                    <a:cubicBezTo>
                      <a:pt x="36" y="2"/>
                      <a:pt x="20" y="0"/>
                      <a:pt x="10" y="8"/>
                    </a:cubicBezTo>
                    <a:cubicBezTo>
                      <a:pt x="5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8013"/>
              <p:cNvSpPr>
                <a:spLocks/>
              </p:cNvSpPr>
              <p:nvPr/>
            </p:nvSpPr>
            <p:spPr bwMode="auto">
              <a:xfrm>
                <a:off x="26282" y="-7008"/>
                <a:ext cx="144" cy="133"/>
              </a:xfrm>
              <a:custGeom>
                <a:avLst/>
                <a:gdLst>
                  <a:gd name="T0" fmla="*/ 8 w 54"/>
                  <a:gd name="T1" fmla="*/ 41 h 50"/>
                  <a:gd name="T2" fmla="*/ 27 w 54"/>
                  <a:gd name="T3" fmla="*/ 50 h 50"/>
                  <a:gd name="T4" fmla="*/ 42 w 54"/>
                  <a:gd name="T5" fmla="*/ 45 h 50"/>
                  <a:gd name="T6" fmla="*/ 45 w 54"/>
                  <a:gd name="T7" fmla="*/ 11 h 50"/>
                  <a:gd name="T8" fmla="*/ 12 w 54"/>
                  <a:gd name="T9" fmla="*/ 8 h 50"/>
                  <a:gd name="T10" fmla="*/ 8 w 54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41"/>
                    </a:moveTo>
                    <a:cubicBezTo>
                      <a:pt x="13" y="47"/>
                      <a:pt x="19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52" y="37"/>
                      <a:pt x="54" y="22"/>
                      <a:pt x="45" y="11"/>
                    </a:cubicBezTo>
                    <a:cubicBezTo>
                      <a:pt x="37" y="2"/>
                      <a:pt x="22" y="0"/>
                      <a:pt x="12" y="8"/>
                    </a:cubicBezTo>
                    <a:cubicBezTo>
                      <a:pt x="2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8014"/>
              <p:cNvSpPr>
                <a:spLocks/>
              </p:cNvSpPr>
              <p:nvPr/>
            </p:nvSpPr>
            <p:spPr bwMode="auto">
              <a:xfrm>
                <a:off x="26386" y="-6883"/>
                <a:ext cx="136" cy="136"/>
              </a:xfrm>
              <a:custGeom>
                <a:avLst/>
                <a:gdLst>
                  <a:gd name="T0" fmla="*/ 8 w 51"/>
                  <a:gd name="T1" fmla="*/ 42 h 51"/>
                  <a:gd name="T2" fmla="*/ 27 w 51"/>
                  <a:gd name="T3" fmla="*/ 51 h 51"/>
                  <a:gd name="T4" fmla="*/ 42 w 51"/>
                  <a:gd name="T5" fmla="*/ 45 h 51"/>
                  <a:gd name="T6" fmla="*/ 50 w 51"/>
                  <a:gd name="T7" fmla="*/ 29 h 51"/>
                  <a:gd name="T8" fmla="*/ 45 w 51"/>
                  <a:gd name="T9" fmla="*/ 11 h 51"/>
                  <a:gd name="T10" fmla="*/ 11 w 51"/>
                  <a:gd name="T11" fmla="*/ 8 h 51"/>
                  <a:gd name="T12" fmla="*/ 8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42"/>
                    </a:moveTo>
                    <a:cubicBezTo>
                      <a:pt x="13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2" y="45"/>
                    </a:cubicBez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3"/>
                      <a:pt x="49" y="16"/>
                      <a:pt x="45" y="11"/>
                    </a:cubicBezTo>
                    <a:cubicBezTo>
                      <a:pt x="37" y="2"/>
                      <a:pt x="21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8015"/>
              <p:cNvSpPr>
                <a:spLocks/>
              </p:cNvSpPr>
              <p:nvPr/>
            </p:nvSpPr>
            <p:spPr bwMode="auto">
              <a:xfrm>
                <a:off x="26490" y="-6758"/>
                <a:ext cx="136" cy="134"/>
              </a:xfrm>
              <a:custGeom>
                <a:avLst/>
                <a:gdLst>
                  <a:gd name="T0" fmla="*/ 9 w 51"/>
                  <a:gd name="T1" fmla="*/ 42 h 50"/>
                  <a:gd name="T2" fmla="*/ 27 w 51"/>
                  <a:gd name="T3" fmla="*/ 50 h 50"/>
                  <a:gd name="T4" fmla="*/ 42 w 51"/>
                  <a:gd name="T5" fmla="*/ 45 h 50"/>
                  <a:gd name="T6" fmla="*/ 51 w 51"/>
                  <a:gd name="T7" fmla="*/ 28 h 50"/>
                  <a:gd name="T8" fmla="*/ 45 w 51"/>
                  <a:gd name="T9" fmla="*/ 11 h 50"/>
                  <a:gd name="T10" fmla="*/ 12 w 51"/>
                  <a:gd name="T11" fmla="*/ 8 h 50"/>
                  <a:gd name="T12" fmla="*/ 9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42"/>
                    </a:moveTo>
                    <a:cubicBezTo>
                      <a:pt x="13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2" y="45"/>
                    </a:cubicBezTo>
                    <a:cubicBezTo>
                      <a:pt x="47" y="41"/>
                      <a:pt x="50" y="35"/>
                      <a:pt x="51" y="28"/>
                    </a:cubicBezTo>
                    <a:cubicBezTo>
                      <a:pt x="51" y="22"/>
                      <a:pt x="49" y="16"/>
                      <a:pt x="45" y="11"/>
                    </a:cubicBezTo>
                    <a:cubicBezTo>
                      <a:pt x="37" y="1"/>
                      <a:pt x="21" y="0"/>
                      <a:pt x="12" y="8"/>
                    </a:cubicBezTo>
                    <a:cubicBezTo>
                      <a:pt x="2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8016"/>
              <p:cNvSpPr>
                <a:spLocks/>
              </p:cNvSpPr>
              <p:nvPr/>
            </p:nvSpPr>
            <p:spPr bwMode="auto">
              <a:xfrm>
                <a:off x="26604" y="-6635"/>
                <a:ext cx="136" cy="136"/>
              </a:xfrm>
              <a:custGeom>
                <a:avLst/>
                <a:gdLst>
                  <a:gd name="T0" fmla="*/ 40 w 51"/>
                  <a:gd name="T1" fmla="*/ 45 h 51"/>
                  <a:gd name="T2" fmla="*/ 42 w 51"/>
                  <a:gd name="T3" fmla="*/ 11 h 51"/>
                  <a:gd name="T4" fmla="*/ 8 w 51"/>
                  <a:gd name="T5" fmla="*/ 9 h 51"/>
                  <a:gd name="T6" fmla="*/ 0 w 51"/>
                  <a:gd name="T7" fmla="*/ 25 h 51"/>
                  <a:gd name="T8" fmla="*/ 6 w 51"/>
                  <a:gd name="T9" fmla="*/ 42 h 51"/>
                  <a:gd name="T10" fmla="*/ 24 w 51"/>
                  <a:gd name="T11" fmla="*/ 51 h 51"/>
                  <a:gd name="T12" fmla="*/ 40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0" y="45"/>
                    </a:move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1"/>
                      <a:pt x="18" y="0"/>
                      <a:pt x="8" y="9"/>
                    </a:cubicBezTo>
                    <a:cubicBezTo>
                      <a:pt x="4" y="13"/>
                      <a:pt x="1" y="19"/>
                      <a:pt x="0" y="25"/>
                    </a:cubicBezTo>
                    <a:cubicBezTo>
                      <a:pt x="0" y="31"/>
                      <a:pt x="2" y="38"/>
                      <a:pt x="6" y="42"/>
                    </a:cubicBezTo>
                    <a:cubicBezTo>
                      <a:pt x="11" y="48"/>
                      <a:pt x="17" y="51"/>
                      <a:pt x="24" y="51"/>
                    </a:cubicBezTo>
                    <a:cubicBezTo>
                      <a:pt x="30" y="51"/>
                      <a:pt x="35" y="48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8017"/>
              <p:cNvSpPr>
                <a:spLocks/>
              </p:cNvSpPr>
              <p:nvPr/>
            </p:nvSpPr>
            <p:spPr bwMode="auto">
              <a:xfrm>
                <a:off x="26705" y="-6512"/>
                <a:ext cx="136" cy="133"/>
              </a:xfrm>
              <a:custGeom>
                <a:avLst/>
                <a:gdLst>
                  <a:gd name="T0" fmla="*/ 43 w 51"/>
                  <a:gd name="T1" fmla="*/ 44 h 50"/>
                  <a:gd name="T2" fmla="*/ 51 w 51"/>
                  <a:gd name="T3" fmla="*/ 28 h 50"/>
                  <a:gd name="T4" fmla="*/ 45 w 51"/>
                  <a:gd name="T5" fmla="*/ 10 h 50"/>
                  <a:gd name="T6" fmla="*/ 11 w 51"/>
                  <a:gd name="T7" fmla="*/ 9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4"/>
                    </a:moveTo>
                    <a:cubicBezTo>
                      <a:pt x="47" y="40"/>
                      <a:pt x="50" y="34"/>
                      <a:pt x="51" y="28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8018"/>
              <p:cNvSpPr>
                <a:spLocks/>
              </p:cNvSpPr>
              <p:nvPr/>
            </p:nvSpPr>
            <p:spPr bwMode="auto">
              <a:xfrm>
                <a:off x="26823" y="-6392"/>
                <a:ext cx="128" cy="133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7 h 50"/>
                  <a:gd name="T4" fmla="*/ 42 w 48"/>
                  <a:gd name="T5" fmla="*/ 10 h 50"/>
                  <a:gd name="T6" fmla="*/ 8 w 48"/>
                  <a:gd name="T7" fmla="*/ 9 h 50"/>
                  <a:gd name="T8" fmla="*/ 0 w 48"/>
                  <a:gd name="T9" fmla="*/ 25 h 50"/>
                  <a:gd name="T10" fmla="*/ 7 w 48"/>
                  <a:gd name="T11" fmla="*/ 43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8019"/>
              <p:cNvSpPr>
                <a:spLocks/>
              </p:cNvSpPr>
              <p:nvPr/>
            </p:nvSpPr>
            <p:spPr bwMode="auto">
              <a:xfrm>
                <a:off x="26929" y="-6272"/>
                <a:ext cx="139" cy="133"/>
              </a:xfrm>
              <a:custGeom>
                <a:avLst/>
                <a:gdLst>
                  <a:gd name="T0" fmla="*/ 43 w 52"/>
                  <a:gd name="T1" fmla="*/ 43 h 50"/>
                  <a:gd name="T2" fmla="*/ 43 w 52"/>
                  <a:gd name="T3" fmla="*/ 9 h 50"/>
                  <a:gd name="T4" fmla="*/ 10 w 52"/>
                  <a:gd name="T5" fmla="*/ 8 h 50"/>
                  <a:gd name="T6" fmla="*/ 9 w 52"/>
                  <a:gd name="T7" fmla="*/ 42 h 50"/>
                  <a:gd name="T8" fmla="*/ 26 w 52"/>
                  <a:gd name="T9" fmla="*/ 50 h 50"/>
                  <a:gd name="T10" fmla="*/ 43 w 52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3" y="43"/>
                    </a:moveTo>
                    <a:cubicBezTo>
                      <a:pt x="52" y="34"/>
                      <a:pt x="52" y="19"/>
                      <a:pt x="43" y="9"/>
                    </a:cubicBezTo>
                    <a:cubicBezTo>
                      <a:pt x="35" y="0"/>
                      <a:pt x="19" y="0"/>
                      <a:pt x="10" y="8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8020"/>
              <p:cNvSpPr>
                <a:spLocks/>
              </p:cNvSpPr>
              <p:nvPr/>
            </p:nvSpPr>
            <p:spPr bwMode="auto">
              <a:xfrm>
                <a:off x="27049" y="-6155"/>
                <a:ext cx="128" cy="134"/>
              </a:xfrm>
              <a:custGeom>
                <a:avLst/>
                <a:gdLst>
                  <a:gd name="T0" fmla="*/ 40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0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3"/>
                    </a:moveTo>
                    <a:cubicBezTo>
                      <a:pt x="45" y="38"/>
                      <a:pt x="47" y="32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8021"/>
              <p:cNvSpPr>
                <a:spLocks/>
              </p:cNvSpPr>
              <p:nvPr/>
            </p:nvSpPr>
            <p:spPr bwMode="auto">
              <a:xfrm>
                <a:off x="27164" y="-6040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8022"/>
              <p:cNvSpPr>
                <a:spLocks/>
              </p:cNvSpPr>
              <p:nvPr/>
            </p:nvSpPr>
            <p:spPr bwMode="auto">
              <a:xfrm>
                <a:off x="27273" y="-5925"/>
                <a:ext cx="136" cy="133"/>
              </a:xfrm>
              <a:custGeom>
                <a:avLst/>
                <a:gdLst>
                  <a:gd name="T0" fmla="*/ 44 w 51"/>
                  <a:gd name="T1" fmla="*/ 42 h 50"/>
                  <a:gd name="T2" fmla="*/ 51 w 51"/>
                  <a:gd name="T3" fmla="*/ 25 h 50"/>
                  <a:gd name="T4" fmla="*/ 43 w 51"/>
                  <a:gd name="T5" fmla="*/ 9 h 50"/>
                  <a:gd name="T6" fmla="*/ 10 w 51"/>
                  <a:gd name="T7" fmla="*/ 9 h 50"/>
                  <a:gd name="T8" fmla="*/ 10 w 51"/>
                  <a:gd name="T9" fmla="*/ 43 h 50"/>
                  <a:gd name="T10" fmla="*/ 27 w 51"/>
                  <a:gd name="T11" fmla="*/ 50 h 50"/>
                  <a:gd name="T12" fmla="*/ 44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2"/>
                    </a:moveTo>
                    <a:cubicBezTo>
                      <a:pt x="48" y="38"/>
                      <a:pt x="51" y="32"/>
                      <a:pt x="51" y="25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10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8023"/>
              <p:cNvSpPr>
                <a:spLocks/>
              </p:cNvSpPr>
              <p:nvPr/>
            </p:nvSpPr>
            <p:spPr bwMode="auto">
              <a:xfrm>
                <a:off x="27399" y="-5813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1 w 50"/>
                  <a:gd name="T5" fmla="*/ 8 h 50"/>
                  <a:gd name="T6" fmla="*/ 7 w 50"/>
                  <a:gd name="T7" fmla="*/ 9 h 50"/>
                  <a:gd name="T8" fmla="*/ 0 w 50"/>
                  <a:gd name="T9" fmla="*/ 26 h 50"/>
                  <a:gd name="T10" fmla="*/ 8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1" y="50"/>
                      <a:pt x="37" y="47"/>
                      <a:pt x="41" y="42"/>
                    </a:cubicBezTo>
                    <a:cubicBezTo>
                      <a:pt x="50" y="33"/>
                      <a:pt x="50" y="17"/>
                      <a:pt x="41" y="8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8024"/>
              <p:cNvSpPr>
                <a:spLocks/>
              </p:cNvSpPr>
              <p:nvPr/>
            </p:nvSpPr>
            <p:spPr bwMode="auto">
              <a:xfrm>
                <a:off x="27519" y="-5704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2 h 50"/>
                  <a:gd name="T4" fmla="*/ 48 w 48"/>
                  <a:gd name="T5" fmla="*/ 25 h 50"/>
                  <a:gd name="T6" fmla="*/ 40 w 48"/>
                  <a:gd name="T7" fmla="*/ 9 h 50"/>
                  <a:gd name="T8" fmla="*/ 7 w 48"/>
                  <a:gd name="T9" fmla="*/ 10 h 50"/>
                  <a:gd name="T10" fmla="*/ 0 w 48"/>
                  <a:gd name="T11" fmla="*/ 27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34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Freeform 8025"/>
              <p:cNvSpPr>
                <a:spLocks/>
              </p:cNvSpPr>
              <p:nvPr/>
            </p:nvSpPr>
            <p:spPr bwMode="auto">
              <a:xfrm>
                <a:off x="18685" y="-5923"/>
                <a:ext cx="136" cy="134"/>
              </a:xfrm>
              <a:custGeom>
                <a:avLst/>
                <a:gdLst>
                  <a:gd name="T0" fmla="*/ 10 w 51"/>
                  <a:gd name="T1" fmla="*/ 8 h 50"/>
                  <a:gd name="T2" fmla="*/ 9 w 51"/>
                  <a:gd name="T3" fmla="*/ 42 h 50"/>
                  <a:gd name="T4" fmla="*/ 27 w 51"/>
                  <a:gd name="T5" fmla="*/ 50 h 50"/>
                  <a:gd name="T6" fmla="*/ 43 w 51"/>
                  <a:gd name="T7" fmla="*/ 43 h 50"/>
                  <a:gd name="T8" fmla="*/ 51 w 51"/>
                  <a:gd name="T9" fmla="*/ 26 h 50"/>
                  <a:gd name="T10" fmla="*/ 44 w 51"/>
                  <a:gd name="T11" fmla="*/ 9 h 50"/>
                  <a:gd name="T12" fmla="*/ 10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8"/>
                    </a:moveTo>
                    <a:cubicBezTo>
                      <a:pt x="1" y="17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9"/>
                      <a:pt x="50" y="33"/>
                      <a:pt x="51" y="26"/>
                    </a:cubicBezTo>
                    <a:cubicBezTo>
                      <a:pt x="51" y="20"/>
                      <a:pt x="49" y="14"/>
                      <a:pt x="44" y="9"/>
                    </a:cubicBezTo>
                    <a:cubicBezTo>
                      <a:pt x="35" y="0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8026"/>
              <p:cNvSpPr>
                <a:spLocks/>
              </p:cNvSpPr>
              <p:nvPr/>
            </p:nvSpPr>
            <p:spPr bwMode="auto">
              <a:xfrm>
                <a:off x="18805" y="-6037"/>
                <a:ext cx="134" cy="133"/>
              </a:xfrm>
              <a:custGeom>
                <a:avLst/>
                <a:gdLst>
                  <a:gd name="T0" fmla="*/ 50 w 50"/>
                  <a:gd name="T1" fmla="*/ 26 h 50"/>
                  <a:gd name="T2" fmla="*/ 43 w 50"/>
                  <a:gd name="T3" fmla="*/ 9 h 50"/>
                  <a:gd name="T4" fmla="*/ 9 w 50"/>
                  <a:gd name="T5" fmla="*/ 9 h 50"/>
                  <a:gd name="T6" fmla="*/ 9 w 50"/>
                  <a:gd name="T7" fmla="*/ 43 h 50"/>
                  <a:gd name="T8" fmla="*/ 26 w 50"/>
                  <a:gd name="T9" fmla="*/ 50 h 50"/>
                  <a:gd name="T10" fmla="*/ 43 w 50"/>
                  <a:gd name="T11" fmla="*/ 43 h 50"/>
                  <a:gd name="T12" fmla="*/ 50 w 50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50" y="26"/>
                    </a:moveTo>
                    <a:cubicBezTo>
                      <a:pt x="50" y="20"/>
                      <a:pt x="47" y="14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8027"/>
              <p:cNvSpPr>
                <a:spLocks/>
              </p:cNvSpPr>
              <p:nvPr/>
            </p:nvSpPr>
            <p:spPr bwMode="auto">
              <a:xfrm>
                <a:off x="18920" y="-6152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3 w 53"/>
                  <a:gd name="T3" fmla="*/ 43 h 50"/>
                  <a:gd name="T4" fmla="*/ 43 w 53"/>
                  <a:gd name="T5" fmla="*/ 9 h 50"/>
                  <a:gd name="T6" fmla="*/ 9 w 53"/>
                  <a:gd name="T7" fmla="*/ 9 h 50"/>
                  <a:gd name="T8" fmla="*/ 9 w 53"/>
                  <a:gd name="T9" fmla="*/ 43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9" y="0"/>
                      <a:pt x="9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8028"/>
              <p:cNvSpPr>
                <a:spLocks/>
              </p:cNvSpPr>
              <p:nvPr/>
            </p:nvSpPr>
            <p:spPr bwMode="auto">
              <a:xfrm>
                <a:off x="19035" y="-6269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3 w 53"/>
                  <a:gd name="T3" fmla="*/ 43 h 50"/>
                  <a:gd name="T4" fmla="*/ 43 w 53"/>
                  <a:gd name="T5" fmla="*/ 9 h 50"/>
                  <a:gd name="T6" fmla="*/ 9 w 53"/>
                  <a:gd name="T7" fmla="*/ 9 h 50"/>
                  <a:gd name="T8" fmla="*/ 10 w 53"/>
                  <a:gd name="T9" fmla="*/ 43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8029"/>
              <p:cNvSpPr>
                <a:spLocks/>
              </p:cNvSpPr>
              <p:nvPr/>
            </p:nvSpPr>
            <p:spPr bwMode="auto">
              <a:xfrm>
                <a:off x="19152" y="-6389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3 h 50"/>
                  <a:gd name="T4" fmla="*/ 41 w 51"/>
                  <a:gd name="T5" fmla="*/ 9 h 50"/>
                  <a:gd name="T6" fmla="*/ 7 w 51"/>
                  <a:gd name="T7" fmla="*/ 10 h 50"/>
                  <a:gd name="T8" fmla="*/ 1 w 51"/>
                  <a:gd name="T9" fmla="*/ 27 h 50"/>
                  <a:gd name="T10" fmla="*/ 8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2" y="43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2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1" y="27"/>
                    </a:cubicBezTo>
                    <a:cubicBezTo>
                      <a:pt x="1" y="33"/>
                      <a:pt x="3" y="39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8030"/>
              <p:cNvSpPr>
                <a:spLocks/>
              </p:cNvSpPr>
              <p:nvPr/>
            </p:nvSpPr>
            <p:spPr bwMode="auto">
              <a:xfrm>
                <a:off x="19259" y="-6510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9 h 50"/>
                  <a:gd name="T6" fmla="*/ 9 w 53"/>
                  <a:gd name="T7" fmla="*/ 10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3"/>
                      <a:pt x="52" y="18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8031"/>
              <p:cNvSpPr>
                <a:spLocks/>
              </p:cNvSpPr>
              <p:nvPr/>
            </p:nvSpPr>
            <p:spPr bwMode="auto">
              <a:xfrm>
                <a:off x="19373" y="-6632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3 h 50"/>
                  <a:gd name="T4" fmla="*/ 48 w 48"/>
                  <a:gd name="T5" fmla="*/ 25 h 50"/>
                  <a:gd name="T6" fmla="*/ 40 w 48"/>
                  <a:gd name="T7" fmla="*/ 9 h 50"/>
                  <a:gd name="T8" fmla="*/ 6 w 48"/>
                  <a:gd name="T9" fmla="*/ 11 h 50"/>
                  <a:gd name="T10" fmla="*/ 0 w 48"/>
                  <a:gd name="T11" fmla="*/ 28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8"/>
                      <a:pt x="42" y="43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0" y="9"/>
                    </a:cubicBezTo>
                    <a:cubicBezTo>
                      <a:pt x="31" y="0"/>
                      <a:pt x="15" y="1"/>
                      <a:pt x="6" y="11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8032"/>
              <p:cNvSpPr>
                <a:spLocks/>
              </p:cNvSpPr>
              <p:nvPr/>
            </p:nvSpPr>
            <p:spPr bwMode="auto">
              <a:xfrm>
                <a:off x="19475" y="-6755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5 w 53"/>
                  <a:gd name="T3" fmla="*/ 42 h 50"/>
                  <a:gd name="T4" fmla="*/ 42 w 53"/>
                  <a:gd name="T5" fmla="*/ 8 h 50"/>
                  <a:gd name="T6" fmla="*/ 9 w 53"/>
                  <a:gd name="T7" fmla="*/ 11 h 50"/>
                  <a:gd name="T8" fmla="*/ 11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8033"/>
              <p:cNvSpPr>
                <a:spLocks/>
              </p:cNvSpPr>
              <p:nvPr/>
            </p:nvSpPr>
            <p:spPr bwMode="auto">
              <a:xfrm>
                <a:off x="19581" y="-6880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5 w 51"/>
                  <a:gd name="T3" fmla="*/ 42 h 50"/>
                  <a:gd name="T4" fmla="*/ 50 w 51"/>
                  <a:gd name="T5" fmla="*/ 25 h 50"/>
                  <a:gd name="T6" fmla="*/ 42 w 51"/>
                  <a:gd name="T7" fmla="*/ 8 h 50"/>
                  <a:gd name="T8" fmla="*/ 8 w 51"/>
                  <a:gd name="T9" fmla="*/ 11 h 50"/>
                  <a:gd name="T10" fmla="*/ 11 w 51"/>
                  <a:gd name="T11" fmla="*/ 45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3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0" y="25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8034"/>
              <p:cNvSpPr>
                <a:spLocks/>
              </p:cNvSpPr>
              <p:nvPr/>
            </p:nvSpPr>
            <p:spPr bwMode="auto">
              <a:xfrm>
                <a:off x="19685" y="-7006"/>
                <a:ext cx="142" cy="134"/>
              </a:xfrm>
              <a:custGeom>
                <a:avLst/>
                <a:gdLst>
                  <a:gd name="T0" fmla="*/ 8 w 53"/>
                  <a:gd name="T1" fmla="*/ 11 h 50"/>
                  <a:gd name="T2" fmla="*/ 11 w 53"/>
                  <a:gd name="T3" fmla="*/ 45 h 50"/>
                  <a:gd name="T4" fmla="*/ 26 w 53"/>
                  <a:gd name="T5" fmla="*/ 50 h 50"/>
                  <a:gd name="T6" fmla="*/ 45 w 53"/>
                  <a:gd name="T7" fmla="*/ 41 h 50"/>
                  <a:gd name="T8" fmla="*/ 42 w 53"/>
                  <a:gd name="T9" fmla="*/ 8 h 50"/>
                  <a:gd name="T10" fmla="*/ 8 w 53"/>
                  <a:gd name="T1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8" y="11"/>
                    </a:move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6" y="50"/>
                    </a:cubicBezTo>
                    <a:cubicBezTo>
                      <a:pt x="34" y="50"/>
                      <a:pt x="40" y="47"/>
                      <a:pt x="45" y="41"/>
                    </a:cubicBezTo>
                    <a:cubicBezTo>
                      <a:pt x="53" y="31"/>
                      <a:pt x="52" y="16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8035"/>
              <p:cNvSpPr>
                <a:spLocks/>
              </p:cNvSpPr>
              <p:nvPr/>
            </p:nvSpPr>
            <p:spPr bwMode="auto">
              <a:xfrm>
                <a:off x="19792" y="-7134"/>
                <a:ext cx="131" cy="134"/>
              </a:xfrm>
              <a:custGeom>
                <a:avLst/>
                <a:gdLst>
                  <a:gd name="T0" fmla="*/ 40 w 49"/>
                  <a:gd name="T1" fmla="*/ 8 h 50"/>
                  <a:gd name="T2" fmla="*/ 6 w 49"/>
                  <a:gd name="T3" fmla="*/ 11 h 50"/>
                  <a:gd name="T4" fmla="*/ 1 w 49"/>
                  <a:gd name="T5" fmla="*/ 29 h 50"/>
                  <a:gd name="T6" fmla="*/ 10 w 49"/>
                  <a:gd name="T7" fmla="*/ 45 h 50"/>
                  <a:gd name="T8" fmla="*/ 25 w 49"/>
                  <a:gd name="T9" fmla="*/ 50 h 50"/>
                  <a:gd name="T10" fmla="*/ 44 w 49"/>
                  <a:gd name="T11" fmla="*/ 41 h 50"/>
                  <a:gd name="T12" fmla="*/ 49 w 49"/>
                  <a:gd name="T13" fmla="*/ 24 h 50"/>
                  <a:gd name="T14" fmla="*/ 40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0" y="8"/>
                    </a:move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2" y="35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8" y="36"/>
                      <a:pt x="49" y="30"/>
                      <a:pt x="49" y="24"/>
                    </a:cubicBezTo>
                    <a:cubicBezTo>
                      <a:pt x="48" y="17"/>
                      <a:pt x="45" y="12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8036"/>
              <p:cNvSpPr>
                <a:spLocks/>
              </p:cNvSpPr>
              <p:nvPr/>
            </p:nvSpPr>
            <p:spPr bwMode="auto">
              <a:xfrm>
                <a:off x="19888" y="-7265"/>
                <a:ext cx="136" cy="136"/>
              </a:xfrm>
              <a:custGeom>
                <a:avLst/>
                <a:gdLst>
                  <a:gd name="T0" fmla="*/ 8 w 51"/>
                  <a:gd name="T1" fmla="*/ 12 h 51"/>
                  <a:gd name="T2" fmla="*/ 12 w 51"/>
                  <a:gd name="T3" fmla="*/ 46 h 51"/>
                  <a:gd name="T4" fmla="*/ 27 w 51"/>
                  <a:gd name="T5" fmla="*/ 51 h 51"/>
                  <a:gd name="T6" fmla="*/ 46 w 51"/>
                  <a:gd name="T7" fmla="*/ 41 h 51"/>
                  <a:gd name="T8" fmla="*/ 50 w 51"/>
                  <a:gd name="T9" fmla="*/ 24 h 51"/>
                  <a:gd name="T10" fmla="*/ 41 w 51"/>
                  <a:gd name="T11" fmla="*/ 8 h 51"/>
                  <a:gd name="T12" fmla="*/ 8 w 51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12"/>
                    </a:move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7"/>
                      <a:pt x="46" y="41"/>
                    </a:cubicBezTo>
                    <a:cubicBezTo>
                      <a:pt x="49" y="36"/>
                      <a:pt x="51" y="30"/>
                      <a:pt x="50" y="24"/>
                    </a:cubicBezTo>
                    <a:cubicBezTo>
                      <a:pt x="50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8037"/>
              <p:cNvSpPr>
                <a:spLocks/>
              </p:cNvSpPr>
              <p:nvPr/>
            </p:nvSpPr>
            <p:spPr bwMode="auto">
              <a:xfrm>
                <a:off x="19992" y="-7395"/>
                <a:ext cx="139" cy="136"/>
              </a:xfrm>
              <a:custGeom>
                <a:avLst/>
                <a:gdLst>
                  <a:gd name="T0" fmla="*/ 39 w 52"/>
                  <a:gd name="T1" fmla="*/ 8 h 51"/>
                  <a:gd name="T2" fmla="*/ 6 w 52"/>
                  <a:gd name="T3" fmla="*/ 12 h 51"/>
                  <a:gd name="T4" fmla="*/ 1 w 52"/>
                  <a:gd name="T5" fmla="*/ 30 h 51"/>
                  <a:gd name="T6" fmla="*/ 10 w 52"/>
                  <a:gd name="T7" fmla="*/ 46 h 51"/>
                  <a:gd name="T8" fmla="*/ 25 w 52"/>
                  <a:gd name="T9" fmla="*/ 51 h 51"/>
                  <a:gd name="T10" fmla="*/ 44 w 52"/>
                  <a:gd name="T11" fmla="*/ 41 h 51"/>
                  <a:gd name="T12" fmla="*/ 39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8"/>
                    </a:move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52" y="31"/>
                      <a:pt x="50" y="16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8038"/>
              <p:cNvSpPr>
                <a:spLocks/>
              </p:cNvSpPr>
              <p:nvPr/>
            </p:nvSpPr>
            <p:spPr bwMode="auto">
              <a:xfrm>
                <a:off x="20083" y="-7526"/>
                <a:ext cx="144" cy="133"/>
              </a:xfrm>
              <a:custGeom>
                <a:avLst/>
                <a:gdLst>
                  <a:gd name="T0" fmla="*/ 8 w 54"/>
                  <a:gd name="T1" fmla="*/ 12 h 50"/>
                  <a:gd name="T2" fmla="*/ 13 w 54"/>
                  <a:gd name="T3" fmla="*/ 45 h 50"/>
                  <a:gd name="T4" fmla="*/ 27 w 54"/>
                  <a:gd name="T5" fmla="*/ 50 h 50"/>
                  <a:gd name="T6" fmla="*/ 47 w 54"/>
                  <a:gd name="T7" fmla="*/ 40 h 50"/>
                  <a:gd name="T8" fmla="*/ 41 w 54"/>
                  <a:gd name="T9" fmla="*/ 7 h 50"/>
                  <a:gd name="T10" fmla="*/ 8 w 54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8" y="12"/>
                    </a:moveTo>
                    <a:cubicBezTo>
                      <a:pt x="0" y="23"/>
                      <a:pt x="3" y="38"/>
                      <a:pt x="13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5" y="50"/>
                      <a:pt x="42" y="46"/>
                      <a:pt x="47" y="40"/>
                    </a:cubicBezTo>
                    <a:cubicBezTo>
                      <a:pt x="54" y="30"/>
                      <a:pt x="52" y="15"/>
                      <a:pt x="41" y="7"/>
                    </a:cubicBezTo>
                    <a:cubicBezTo>
                      <a:pt x="31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8039"/>
              <p:cNvSpPr>
                <a:spLocks/>
              </p:cNvSpPr>
              <p:nvPr/>
            </p:nvSpPr>
            <p:spPr bwMode="auto">
              <a:xfrm>
                <a:off x="20179" y="-7662"/>
                <a:ext cx="138" cy="136"/>
              </a:xfrm>
              <a:custGeom>
                <a:avLst/>
                <a:gdLst>
                  <a:gd name="T0" fmla="*/ 41 w 52"/>
                  <a:gd name="T1" fmla="*/ 8 h 51"/>
                  <a:gd name="T2" fmla="*/ 8 w 52"/>
                  <a:gd name="T3" fmla="*/ 13 h 51"/>
                  <a:gd name="T4" fmla="*/ 13 w 52"/>
                  <a:gd name="T5" fmla="*/ 47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8"/>
                    </a:move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3" y="47"/>
                    </a:cubicBezTo>
                    <a:cubicBezTo>
                      <a:pt x="17" y="50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0" y="36"/>
                      <a:pt x="52" y="30"/>
                      <a:pt x="51" y="23"/>
                    </a:cubicBezTo>
                    <a:cubicBezTo>
                      <a:pt x="50" y="17"/>
                      <a:pt x="46" y="11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8040"/>
              <p:cNvSpPr>
                <a:spLocks/>
              </p:cNvSpPr>
              <p:nvPr/>
            </p:nvSpPr>
            <p:spPr bwMode="auto">
              <a:xfrm>
                <a:off x="20280" y="-7796"/>
                <a:ext cx="130" cy="136"/>
              </a:xfrm>
              <a:custGeom>
                <a:avLst/>
                <a:gdLst>
                  <a:gd name="T0" fmla="*/ 5 w 49"/>
                  <a:gd name="T1" fmla="*/ 13 h 51"/>
                  <a:gd name="T2" fmla="*/ 1 w 49"/>
                  <a:gd name="T3" fmla="*/ 31 h 51"/>
                  <a:gd name="T4" fmla="*/ 11 w 49"/>
                  <a:gd name="T5" fmla="*/ 46 h 51"/>
                  <a:gd name="T6" fmla="*/ 24 w 49"/>
                  <a:gd name="T7" fmla="*/ 51 h 51"/>
                  <a:gd name="T8" fmla="*/ 44 w 49"/>
                  <a:gd name="T9" fmla="*/ 40 h 51"/>
                  <a:gd name="T10" fmla="*/ 48 w 49"/>
                  <a:gd name="T11" fmla="*/ 22 h 51"/>
                  <a:gd name="T12" fmla="*/ 38 w 49"/>
                  <a:gd name="T13" fmla="*/ 7 h 51"/>
                  <a:gd name="T14" fmla="*/ 5 w 49"/>
                  <a:gd name="T1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5" y="13"/>
                    </a:moveTo>
                    <a:cubicBezTo>
                      <a:pt x="1" y="18"/>
                      <a:pt x="0" y="25"/>
                      <a:pt x="1" y="31"/>
                    </a:cubicBezTo>
                    <a:cubicBezTo>
                      <a:pt x="2" y="37"/>
                      <a:pt x="5" y="43"/>
                      <a:pt x="11" y="46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16"/>
                      <a:pt x="43" y="11"/>
                      <a:pt x="38" y="7"/>
                    </a:cubicBezTo>
                    <a:cubicBezTo>
                      <a:pt x="27" y="0"/>
                      <a:pt x="12" y="3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8041"/>
              <p:cNvSpPr>
                <a:spLocks/>
              </p:cNvSpPr>
              <p:nvPr/>
            </p:nvSpPr>
            <p:spPr bwMode="auto">
              <a:xfrm>
                <a:off x="20629" y="-8351"/>
                <a:ext cx="144" cy="136"/>
              </a:xfrm>
              <a:custGeom>
                <a:avLst/>
                <a:gdLst>
                  <a:gd name="T0" fmla="*/ 6 w 54"/>
                  <a:gd name="T1" fmla="*/ 15 h 51"/>
                  <a:gd name="T2" fmla="*/ 14 w 54"/>
                  <a:gd name="T3" fmla="*/ 48 h 51"/>
                  <a:gd name="T4" fmla="*/ 27 w 54"/>
                  <a:gd name="T5" fmla="*/ 51 h 51"/>
                  <a:gd name="T6" fmla="*/ 47 w 54"/>
                  <a:gd name="T7" fmla="*/ 40 h 51"/>
                  <a:gd name="T8" fmla="*/ 39 w 54"/>
                  <a:gd name="T9" fmla="*/ 7 h 51"/>
                  <a:gd name="T10" fmla="*/ 6 w 54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6" y="15"/>
                    </a:moveTo>
                    <a:cubicBezTo>
                      <a:pt x="0" y="26"/>
                      <a:pt x="3" y="41"/>
                      <a:pt x="14" y="48"/>
                    </a:cubicBezTo>
                    <a:cubicBezTo>
                      <a:pt x="18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7" y="40"/>
                    </a:cubicBezTo>
                    <a:cubicBezTo>
                      <a:pt x="54" y="29"/>
                      <a:pt x="50" y="14"/>
                      <a:pt x="39" y="7"/>
                    </a:cubicBezTo>
                    <a:cubicBezTo>
                      <a:pt x="28" y="0"/>
                      <a:pt x="13" y="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Freeform 8042"/>
              <p:cNvSpPr>
                <a:spLocks/>
              </p:cNvSpPr>
              <p:nvPr/>
            </p:nvSpPr>
            <p:spPr bwMode="auto">
              <a:xfrm>
                <a:off x="20712" y="-8492"/>
                <a:ext cx="146" cy="136"/>
              </a:xfrm>
              <a:custGeom>
                <a:avLst/>
                <a:gdLst>
                  <a:gd name="T0" fmla="*/ 48 w 55"/>
                  <a:gd name="T1" fmla="*/ 39 h 51"/>
                  <a:gd name="T2" fmla="*/ 40 w 55"/>
                  <a:gd name="T3" fmla="*/ 7 h 51"/>
                  <a:gd name="T4" fmla="*/ 7 w 55"/>
                  <a:gd name="T5" fmla="*/ 15 h 51"/>
                  <a:gd name="T6" fmla="*/ 15 w 55"/>
                  <a:gd name="T7" fmla="*/ 48 h 51"/>
                  <a:gd name="T8" fmla="*/ 27 w 55"/>
                  <a:gd name="T9" fmla="*/ 51 h 51"/>
                  <a:gd name="T10" fmla="*/ 48 w 55"/>
                  <a:gd name="T1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8" y="39"/>
                    </a:moveTo>
                    <a:cubicBezTo>
                      <a:pt x="55" y="28"/>
                      <a:pt x="51" y="13"/>
                      <a:pt x="40" y="7"/>
                    </a:cubicBezTo>
                    <a:cubicBezTo>
                      <a:pt x="29" y="0"/>
                      <a:pt x="13" y="4"/>
                      <a:pt x="7" y="15"/>
                    </a:cubicBezTo>
                    <a:cubicBezTo>
                      <a:pt x="0" y="26"/>
                      <a:pt x="4" y="41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Freeform 8043"/>
              <p:cNvSpPr>
                <a:spLocks/>
              </p:cNvSpPr>
              <p:nvPr/>
            </p:nvSpPr>
            <p:spPr bwMode="auto">
              <a:xfrm>
                <a:off x="23613" y="-16158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5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Freeform 8044"/>
              <p:cNvSpPr>
                <a:spLocks/>
              </p:cNvSpPr>
              <p:nvPr/>
            </p:nvSpPr>
            <p:spPr bwMode="auto">
              <a:xfrm>
                <a:off x="23589" y="-15987"/>
                <a:ext cx="136" cy="131"/>
              </a:xfrm>
              <a:custGeom>
                <a:avLst/>
                <a:gdLst>
                  <a:gd name="T0" fmla="*/ 23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2 h 49"/>
                  <a:gd name="T8" fmla="*/ 2 w 51"/>
                  <a:gd name="T9" fmla="*/ 22 h 49"/>
                  <a:gd name="T10" fmla="*/ 23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9"/>
                    </a:cubicBezTo>
                    <a:cubicBezTo>
                      <a:pt x="51" y="16"/>
                      <a:pt x="42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8045"/>
              <p:cNvSpPr>
                <a:spLocks/>
              </p:cNvSpPr>
              <p:nvPr/>
            </p:nvSpPr>
            <p:spPr bwMode="auto">
              <a:xfrm>
                <a:off x="23570" y="-15816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8 w 50"/>
                  <a:gd name="T7" fmla="*/ 2 h 49"/>
                  <a:gd name="T8" fmla="*/ 1 w 50"/>
                  <a:gd name="T9" fmla="*/ 23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8046"/>
              <p:cNvSpPr>
                <a:spLocks/>
              </p:cNvSpPr>
              <p:nvPr/>
            </p:nvSpPr>
            <p:spPr bwMode="auto">
              <a:xfrm>
                <a:off x="23551" y="-15643"/>
                <a:ext cx="134" cy="131"/>
              </a:xfrm>
              <a:custGeom>
                <a:avLst/>
                <a:gdLst>
                  <a:gd name="T0" fmla="*/ 22 w 50"/>
                  <a:gd name="T1" fmla="*/ 48 h 49"/>
                  <a:gd name="T2" fmla="*/ 25 w 50"/>
                  <a:gd name="T3" fmla="*/ 49 h 49"/>
                  <a:gd name="T4" fmla="*/ 49 w 50"/>
                  <a:gd name="T5" fmla="*/ 27 h 49"/>
                  <a:gd name="T6" fmla="*/ 28 w 50"/>
                  <a:gd name="T7" fmla="*/ 1 h 49"/>
                  <a:gd name="T8" fmla="*/ 1 w 50"/>
                  <a:gd name="T9" fmla="*/ 22 h 49"/>
                  <a:gd name="T10" fmla="*/ 22 w 50"/>
                  <a:gd name="T1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48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9" y="27"/>
                    </a:cubicBezTo>
                    <a:cubicBezTo>
                      <a:pt x="50" y="14"/>
                      <a:pt x="41" y="2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35"/>
                      <a:pt x="9" y="47"/>
                      <a:pt x="2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Freeform 8047"/>
              <p:cNvSpPr>
                <a:spLocks/>
              </p:cNvSpPr>
              <p:nvPr/>
            </p:nvSpPr>
            <p:spPr bwMode="auto">
              <a:xfrm>
                <a:off x="23538" y="-15472"/>
                <a:ext cx="131" cy="131"/>
              </a:xfrm>
              <a:custGeom>
                <a:avLst/>
                <a:gdLst>
                  <a:gd name="T0" fmla="*/ 26 w 49"/>
                  <a:gd name="T1" fmla="*/ 2 h 49"/>
                  <a:gd name="T2" fmla="*/ 0 w 49"/>
                  <a:gd name="T3" fmla="*/ 23 h 49"/>
                  <a:gd name="T4" fmla="*/ 6 w 49"/>
                  <a:gd name="T5" fmla="*/ 41 h 49"/>
                  <a:gd name="T6" fmla="*/ 22 w 49"/>
                  <a:gd name="T7" fmla="*/ 49 h 49"/>
                  <a:gd name="T8" fmla="*/ 24 w 49"/>
                  <a:gd name="T9" fmla="*/ 49 h 49"/>
                  <a:gd name="T10" fmla="*/ 48 w 49"/>
                  <a:gd name="T11" fmla="*/ 28 h 49"/>
                  <a:gd name="T12" fmla="*/ 26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6" y="2"/>
                    </a:move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5" y="49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8"/>
                    </a:cubicBezTo>
                    <a:cubicBezTo>
                      <a:pt x="49" y="14"/>
                      <a:pt x="39" y="3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Freeform 8048"/>
              <p:cNvSpPr>
                <a:spLocks/>
              </p:cNvSpPr>
              <p:nvPr/>
            </p:nvSpPr>
            <p:spPr bwMode="auto">
              <a:xfrm>
                <a:off x="23522" y="-15299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Freeform 8049"/>
              <p:cNvSpPr>
                <a:spLocks/>
              </p:cNvSpPr>
              <p:nvPr/>
            </p:nvSpPr>
            <p:spPr bwMode="auto">
              <a:xfrm>
                <a:off x="23511" y="-15122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6 h 48"/>
                  <a:gd name="T6" fmla="*/ 26 w 49"/>
                  <a:gd name="T7" fmla="*/ 0 h 48"/>
                  <a:gd name="T8" fmla="*/ 25 w 49"/>
                  <a:gd name="T9" fmla="*/ 0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9" y="26"/>
                    </a:cubicBezTo>
                    <a:cubicBezTo>
                      <a:pt x="49" y="13"/>
                      <a:pt x="39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Freeform 8050"/>
              <p:cNvSpPr>
                <a:spLocks/>
              </p:cNvSpPr>
              <p:nvPr/>
            </p:nvSpPr>
            <p:spPr bwMode="auto">
              <a:xfrm>
                <a:off x="23503" y="-14946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42 w 49"/>
                  <a:gd name="T9" fmla="*/ 8 h 48"/>
                  <a:gd name="T10" fmla="*/ 26 w 49"/>
                  <a:gd name="T11" fmla="*/ 0 h 48"/>
                  <a:gd name="T12" fmla="*/ 25 w 49"/>
                  <a:gd name="T13" fmla="*/ 0 h 48"/>
                  <a:gd name="T14" fmla="*/ 1 w 49"/>
                  <a:gd name="T15" fmla="*/ 23 h 48"/>
                  <a:gd name="T16" fmla="*/ 7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4"/>
                      <a:pt x="17" y="47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8051"/>
              <p:cNvSpPr>
                <a:spLocks/>
              </p:cNvSpPr>
              <p:nvPr/>
            </p:nvSpPr>
            <p:spPr bwMode="auto">
              <a:xfrm>
                <a:off x="23498" y="-14773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2 w 48"/>
                  <a:gd name="T9" fmla="*/ 8 h 48"/>
                  <a:gd name="T10" fmla="*/ 24 w 48"/>
                  <a:gd name="T11" fmla="*/ 0 h 48"/>
                  <a:gd name="T12" fmla="*/ 0 w 48"/>
                  <a:gd name="T13" fmla="*/ 23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7" y="3"/>
                      <a:pt x="31" y="1"/>
                      <a:pt x="24" y="0"/>
                    </a:cubicBezTo>
                    <a:cubicBezTo>
                      <a:pt x="11" y="0"/>
                      <a:pt x="1" y="11"/>
                      <a:pt x="0" y="23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8052"/>
              <p:cNvSpPr>
                <a:spLocks/>
              </p:cNvSpPr>
              <p:nvPr/>
            </p:nvSpPr>
            <p:spPr bwMode="auto">
              <a:xfrm>
                <a:off x="23495" y="-14597"/>
                <a:ext cx="128" cy="128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1 w 48"/>
                  <a:gd name="T7" fmla="*/ 8 h 48"/>
                  <a:gd name="T8" fmla="*/ 24 w 48"/>
                  <a:gd name="T9" fmla="*/ 0 h 48"/>
                  <a:gd name="T10" fmla="*/ 0 w 48"/>
                  <a:gd name="T11" fmla="*/ 24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Freeform 8053"/>
              <p:cNvSpPr>
                <a:spLocks/>
              </p:cNvSpPr>
              <p:nvPr/>
            </p:nvSpPr>
            <p:spPr bwMode="auto">
              <a:xfrm>
                <a:off x="23495" y="-14421"/>
                <a:ext cx="126" cy="128"/>
              </a:xfrm>
              <a:custGeom>
                <a:avLst/>
                <a:gdLst>
                  <a:gd name="T0" fmla="*/ 23 w 47"/>
                  <a:gd name="T1" fmla="*/ 48 h 48"/>
                  <a:gd name="T2" fmla="*/ 24 w 47"/>
                  <a:gd name="T3" fmla="*/ 48 h 48"/>
                  <a:gd name="T4" fmla="*/ 47 w 47"/>
                  <a:gd name="T5" fmla="*/ 24 h 48"/>
                  <a:gd name="T6" fmla="*/ 41 w 47"/>
                  <a:gd name="T7" fmla="*/ 7 h 48"/>
                  <a:gd name="T8" fmla="*/ 24 w 47"/>
                  <a:gd name="T9" fmla="*/ 0 h 48"/>
                  <a:gd name="T10" fmla="*/ 0 w 47"/>
                  <a:gd name="T11" fmla="*/ 24 h 48"/>
                  <a:gd name="T12" fmla="*/ 23 w 4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Freeform 8054"/>
              <p:cNvSpPr>
                <a:spLocks/>
              </p:cNvSpPr>
              <p:nvPr/>
            </p:nvSpPr>
            <p:spPr bwMode="auto">
              <a:xfrm>
                <a:off x="23495" y="-14245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8 h 48"/>
                  <a:gd name="T8" fmla="*/ 0 w 48"/>
                  <a:gd name="T9" fmla="*/ 25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8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1"/>
                      <a:pt x="12" y="3"/>
                      <a:pt x="7" y="8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Freeform 8055"/>
              <p:cNvSpPr>
                <a:spLocks/>
              </p:cNvSpPr>
              <p:nvPr/>
            </p:nvSpPr>
            <p:spPr bwMode="auto">
              <a:xfrm>
                <a:off x="23498" y="-14069"/>
                <a:ext cx="131" cy="129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42 w 49"/>
                  <a:gd name="T5" fmla="*/ 41 h 48"/>
                  <a:gd name="T6" fmla="*/ 48 w 49"/>
                  <a:gd name="T7" fmla="*/ 24 h 48"/>
                  <a:gd name="T8" fmla="*/ 24 w 49"/>
                  <a:gd name="T9" fmla="*/ 0 h 48"/>
                  <a:gd name="T10" fmla="*/ 24 w 49"/>
                  <a:gd name="T11" fmla="*/ 0 h 48"/>
                  <a:gd name="T12" fmla="*/ 1 w 49"/>
                  <a:gd name="T13" fmla="*/ 25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1"/>
                    </a:cubicBezTo>
                    <a:cubicBezTo>
                      <a:pt x="46" y="36"/>
                      <a:pt x="49" y="30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Freeform 8056"/>
              <p:cNvSpPr>
                <a:spLocks/>
              </p:cNvSpPr>
              <p:nvPr/>
            </p:nvSpPr>
            <p:spPr bwMode="auto">
              <a:xfrm>
                <a:off x="23506" y="-13892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7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2 w 48"/>
                  <a:gd name="T13" fmla="*/ 40 h 48"/>
                  <a:gd name="T14" fmla="*/ 48 w 48"/>
                  <a:gd name="T15" fmla="*/ 23 h 48"/>
                  <a:gd name="T16" fmla="*/ 23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8057"/>
              <p:cNvSpPr>
                <a:spLocks/>
              </p:cNvSpPr>
              <p:nvPr/>
            </p:nvSpPr>
            <p:spPr bwMode="auto">
              <a:xfrm>
                <a:off x="23514" y="-13716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23 w 49"/>
                  <a:gd name="T3" fmla="*/ 0 h 47"/>
                  <a:gd name="T4" fmla="*/ 7 w 49"/>
                  <a:gd name="T5" fmla="*/ 7 h 47"/>
                  <a:gd name="T6" fmla="*/ 1 w 49"/>
                  <a:gd name="T7" fmla="*/ 25 h 47"/>
                  <a:gd name="T8" fmla="*/ 24 w 49"/>
                  <a:gd name="T9" fmla="*/ 47 h 47"/>
                  <a:gd name="T10" fmla="*/ 26 w 49"/>
                  <a:gd name="T11" fmla="*/ 47 h 47"/>
                  <a:gd name="T12" fmla="*/ 48 w 49"/>
                  <a:gd name="T13" fmla="*/ 22 h 47"/>
                  <a:gd name="T14" fmla="*/ 24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1" y="25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8" y="9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8058"/>
              <p:cNvSpPr>
                <a:spLocks/>
              </p:cNvSpPr>
              <p:nvPr/>
            </p:nvSpPr>
            <p:spPr bwMode="auto">
              <a:xfrm>
                <a:off x="23525" y="-13543"/>
                <a:ext cx="130" cy="126"/>
              </a:xfrm>
              <a:custGeom>
                <a:avLst/>
                <a:gdLst>
                  <a:gd name="T0" fmla="*/ 25 w 49"/>
                  <a:gd name="T1" fmla="*/ 47 h 47"/>
                  <a:gd name="T2" fmla="*/ 26 w 49"/>
                  <a:gd name="T3" fmla="*/ 47 h 47"/>
                  <a:gd name="T4" fmla="*/ 43 w 49"/>
                  <a:gd name="T5" fmla="*/ 39 h 47"/>
                  <a:gd name="T6" fmla="*/ 48 w 49"/>
                  <a:gd name="T7" fmla="*/ 22 h 47"/>
                  <a:gd name="T8" fmla="*/ 25 w 49"/>
                  <a:gd name="T9" fmla="*/ 0 h 47"/>
                  <a:gd name="T10" fmla="*/ 23 w 49"/>
                  <a:gd name="T11" fmla="*/ 0 h 47"/>
                  <a:gd name="T12" fmla="*/ 1 w 49"/>
                  <a:gd name="T13" fmla="*/ 25 h 47"/>
                  <a:gd name="T14" fmla="*/ 25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3" y="47"/>
                      <a:pt x="38" y="44"/>
                      <a:pt x="43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8" y="9"/>
                      <a:pt x="37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1" y="25"/>
                    </a:cubicBezTo>
                    <a:cubicBezTo>
                      <a:pt x="2" y="38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Freeform 8059"/>
              <p:cNvSpPr>
                <a:spLocks/>
              </p:cNvSpPr>
              <p:nvPr/>
            </p:nvSpPr>
            <p:spPr bwMode="auto">
              <a:xfrm>
                <a:off x="23541" y="-13372"/>
                <a:ext cx="130" cy="128"/>
              </a:xfrm>
              <a:custGeom>
                <a:avLst/>
                <a:gdLst>
                  <a:gd name="T0" fmla="*/ 22 w 49"/>
                  <a:gd name="T1" fmla="*/ 1 h 48"/>
                  <a:gd name="T2" fmla="*/ 6 w 49"/>
                  <a:gd name="T3" fmla="*/ 9 h 48"/>
                  <a:gd name="T4" fmla="*/ 0 w 49"/>
                  <a:gd name="T5" fmla="*/ 26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3 h 48"/>
                  <a:gd name="T12" fmla="*/ 22 w 49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2" y="1"/>
                    </a:moveTo>
                    <a:cubicBezTo>
                      <a:pt x="16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1" y="39"/>
                      <a:pt x="11" y="48"/>
                      <a:pt x="24" y="48"/>
                    </a:cubicBezTo>
                    <a:cubicBezTo>
                      <a:pt x="24" y="48"/>
                      <a:pt x="25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Freeform 8060"/>
              <p:cNvSpPr>
                <a:spLocks/>
              </p:cNvSpPr>
              <p:nvPr/>
            </p:nvSpPr>
            <p:spPr bwMode="auto">
              <a:xfrm>
                <a:off x="23557" y="-13201"/>
                <a:ext cx="128" cy="130"/>
              </a:xfrm>
              <a:custGeom>
                <a:avLst/>
                <a:gdLst>
                  <a:gd name="T0" fmla="*/ 22 w 48"/>
                  <a:gd name="T1" fmla="*/ 1 h 49"/>
                  <a:gd name="T2" fmla="*/ 5 w 48"/>
                  <a:gd name="T3" fmla="*/ 10 h 49"/>
                  <a:gd name="T4" fmla="*/ 0 w 48"/>
                  <a:gd name="T5" fmla="*/ 27 h 49"/>
                  <a:gd name="T6" fmla="*/ 24 w 48"/>
                  <a:gd name="T7" fmla="*/ 49 h 49"/>
                  <a:gd name="T8" fmla="*/ 26 w 48"/>
                  <a:gd name="T9" fmla="*/ 49 h 49"/>
                  <a:gd name="T10" fmla="*/ 42 w 48"/>
                  <a:gd name="T11" fmla="*/ 40 h 49"/>
                  <a:gd name="T12" fmla="*/ 48 w 48"/>
                  <a:gd name="T13" fmla="*/ 23 h 49"/>
                  <a:gd name="T14" fmla="*/ 22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2" y="1"/>
                    </a:moveTo>
                    <a:cubicBezTo>
                      <a:pt x="15" y="2"/>
                      <a:pt x="10" y="5"/>
                      <a:pt x="5" y="10"/>
                    </a:cubicBezTo>
                    <a:cubicBezTo>
                      <a:pt x="1" y="15"/>
                      <a:pt x="0" y="21"/>
                      <a:pt x="0" y="27"/>
                    </a:cubicBezTo>
                    <a:cubicBezTo>
                      <a:pt x="1" y="40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3" y="48"/>
                      <a:pt x="38" y="45"/>
                      <a:pt x="42" y="40"/>
                    </a:cubicBezTo>
                    <a:cubicBezTo>
                      <a:pt x="46" y="35"/>
                      <a:pt x="48" y="29"/>
                      <a:pt x="48" y="23"/>
                    </a:cubicBezTo>
                    <a:cubicBezTo>
                      <a:pt x="46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Freeform 8061"/>
              <p:cNvSpPr>
                <a:spLocks/>
              </p:cNvSpPr>
              <p:nvPr/>
            </p:nvSpPr>
            <p:spPr bwMode="auto">
              <a:xfrm>
                <a:off x="23573" y="-13031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1 w 50"/>
                  <a:gd name="T3" fmla="*/ 28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3 h 49"/>
                  <a:gd name="T10" fmla="*/ 22 w 50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3"/>
                      <a:pt x="0" y="15"/>
                      <a:pt x="1" y="28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8062"/>
              <p:cNvSpPr>
                <a:spLocks/>
              </p:cNvSpPr>
              <p:nvPr/>
            </p:nvSpPr>
            <p:spPr bwMode="auto">
              <a:xfrm>
                <a:off x="23594" y="-12860"/>
                <a:ext cx="131" cy="134"/>
              </a:xfrm>
              <a:custGeom>
                <a:avLst/>
                <a:gdLst>
                  <a:gd name="T0" fmla="*/ 28 w 49"/>
                  <a:gd name="T1" fmla="*/ 49 h 50"/>
                  <a:gd name="T2" fmla="*/ 44 w 49"/>
                  <a:gd name="T3" fmla="*/ 40 h 50"/>
                  <a:gd name="T4" fmla="*/ 48 w 49"/>
                  <a:gd name="T5" fmla="*/ 23 h 50"/>
                  <a:gd name="T6" fmla="*/ 22 w 49"/>
                  <a:gd name="T7" fmla="*/ 2 h 50"/>
                  <a:gd name="T8" fmla="*/ 6 w 49"/>
                  <a:gd name="T9" fmla="*/ 11 h 50"/>
                  <a:gd name="T10" fmla="*/ 1 w 49"/>
                  <a:gd name="T11" fmla="*/ 29 h 50"/>
                  <a:gd name="T12" fmla="*/ 25 w 49"/>
                  <a:gd name="T13" fmla="*/ 50 h 50"/>
                  <a:gd name="T14" fmla="*/ 28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8" y="49"/>
                    </a:moveTo>
                    <a:cubicBezTo>
                      <a:pt x="34" y="49"/>
                      <a:pt x="40" y="45"/>
                      <a:pt x="44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49"/>
                      <a:pt x="2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8063"/>
              <p:cNvSpPr>
                <a:spLocks/>
              </p:cNvSpPr>
              <p:nvPr/>
            </p:nvSpPr>
            <p:spPr bwMode="auto">
              <a:xfrm>
                <a:off x="23615" y="-12689"/>
                <a:ext cx="136" cy="131"/>
              </a:xfrm>
              <a:custGeom>
                <a:avLst/>
                <a:gdLst>
                  <a:gd name="T0" fmla="*/ 25 w 51"/>
                  <a:gd name="T1" fmla="*/ 49 h 49"/>
                  <a:gd name="T2" fmla="*/ 29 w 51"/>
                  <a:gd name="T3" fmla="*/ 49 h 49"/>
                  <a:gd name="T4" fmla="*/ 49 w 51"/>
                  <a:gd name="T5" fmla="*/ 22 h 49"/>
                  <a:gd name="T6" fmla="*/ 22 w 51"/>
                  <a:gd name="T7" fmla="*/ 2 h 49"/>
                  <a:gd name="T8" fmla="*/ 2 w 51"/>
                  <a:gd name="T9" fmla="*/ 29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8064"/>
              <p:cNvSpPr>
                <a:spLocks/>
              </p:cNvSpPr>
              <p:nvPr/>
            </p:nvSpPr>
            <p:spPr bwMode="auto">
              <a:xfrm>
                <a:off x="23642" y="-12521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29 w 50"/>
                  <a:gd name="T3" fmla="*/ 50 h 50"/>
                  <a:gd name="T4" fmla="*/ 44 w 50"/>
                  <a:gd name="T5" fmla="*/ 40 h 50"/>
                  <a:gd name="T6" fmla="*/ 49 w 50"/>
                  <a:gd name="T7" fmla="*/ 22 h 50"/>
                  <a:gd name="T8" fmla="*/ 21 w 50"/>
                  <a:gd name="T9" fmla="*/ 2 h 50"/>
                  <a:gd name="T10" fmla="*/ 2 w 50"/>
                  <a:gd name="T11" fmla="*/ 30 h 50"/>
                  <a:gd name="T12" fmla="*/ 25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10"/>
                      <a:pt x="35" y="0"/>
                      <a:pt x="21" y="2"/>
                    </a:cubicBezTo>
                    <a:cubicBezTo>
                      <a:pt x="8" y="4"/>
                      <a:pt x="0" y="17"/>
                      <a:pt x="2" y="30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8065"/>
              <p:cNvSpPr>
                <a:spLocks/>
              </p:cNvSpPr>
              <p:nvPr/>
            </p:nvSpPr>
            <p:spPr bwMode="auto">
              <a:xfrm>
                <a:off x="23669" y="-12350"/>
                <a:ext cx="133" cy="131"/>
              </a:xfrm>
              <a:custGeom>
                <a:avLst/>
                <a:gdLst>
                  <a:gd name="T0" fmla="*/ 26 w 50"/>
                  <a:gd name="T1" fmla="*/ 49 h 49"/>
                  <a:gd name="T2" fmla="*/ 30 w 50"/>
                  <a:gd name="T3" fmla="*/ 49 h 49"/>
                  <a:gd name="T4" fmla="*/ 45 w 50"/>
                  <a:gd name="T5" fmla="*/ 39 h 49"/>
                  <a:gd name="T6" fmla="*/ 49 w 50"/>
                  <a:gd name="T7" fmla="*/ 21 h 49"/>
                  <a:gd name="T8" fmla="*/ 22 w 50"/>
                  <a:gd name="T9" fmla="*/ 2 h 49"/>
                  <a:gd name="T10" fmla="*/ 2 w 50"/>
                  <a:gd name="T11" fmla="*/ 29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27" y="49"/>
                      <a:pt x="28" y="49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9" y="34"/>
                      <a:pt x="50" y="28"/>
                      <a:pt x="49" y="21"/>
                    </a:cubicBezTo>
                    <a:cubicBezTo>
                      <a:pt x="47" y="8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8066"/>
              <p:cNvSpPr>
                <a:spLocks/>
              </p:cNvSpPr>
              <p:nvPr/>
            </p:nvSpPr>
            <p:spPr bwMode="auto">
              <a:xfrm>
                <a:off x="23698" y="-12185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50 h 50"/>
                  <a:gd name="T4" fmla="*/ 49 w 52"/>
                  <a:gd name="T5" fmla="*/ 22 h 50"/>
                  <a:gd name="T6" fmla="*/ 22 w 52"/>
                  <a:gd name="T7" fmla="*/ 3 h 50"/>
                  <a:gd name="T8" fmla="*/ 2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9" y="50"/>
                      <a:pt x="30" y="50"/>
                    </a:cubicBezTo>
                    <a:cubicBezTo>
                      <a:pt x="43" y="47"/>
                      <a:pt x="52" y="35"/>
                      <a:pt x="49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8"/>
                      <a:pt x="2" y="30"/>
                    </a:cubicBezTo>
                    <a:cubicBezTo>
                      <a:pt x="5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8067"/>
              <p:cNvSpPr>
                <a:spLocks/>
              </p:cNvSpPr>
              <p:nvPr/>
            </p:nvSpPr>
            <p:spPr bwMode="auto">
              <a:xfrm>
                <a:off x="23978" y="-11035"/>
                <a:ext cx="131" cy="136"/>
              </a:xfrm>
              <a:custGeom>
                <a:avLst/>
                <a:gdLst>
                  <a:gd name="T0" fmla="*/ 24 w 49"/>
                  <a:gd name="T1" fmla="*/ 51 h 51"/>
                  <a:gd name="T2" fmla="*/ 31 w 49"/>
                  <a:gd name="T3" fmla="*/ 50 h 51"/>
                  <a:gd name="T4" fmla="*/ 45 w 49"/>
                  <a:gd name="T5" fmla="*/ 38 h 51"/>
                  <a:gd name="T6" fmla="*/ 47 w 49"/>
                  <a:gd name="T7" fmla="*/ 20 h 51"/>
                  <a:gd name="T8" fmla="*/ 18 w 49"/>
                  <a:gd name="T9" fmla="*/ 4 h 51"/>
                  <a:gd name="T10" fmla="*/ 3 w 49"/>
                  <a:gd name="T11" fmla="*/ 15 h 51"/>
                  <a:gd name="T12" fmla="*/ 1 w 49"/>
                  <a:gd name="T13" fmla="*/ 33 h 51"/>
                  <a:gd name="T14" fmla="*/ 24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4" y="51"/>
                    </a:moveTo>
                    <a:cubicBezTo>
                      <a:pt x="26" y="51"/>
                      <a:pt x="29" y="50"/>
                      <a:pt x="31" y="50"/>
                    </a:cubicBezTo>
                    <a:cubicBezTo>
                      <a:pt x="37" y="48"/>
                      <a:pt x="42" y="44"/>
                      <a:pt x="45" y="38"/>
                    </a:cubicBezTo>
                    <a:cubicBezTo>
                      <a:pt x="48" y="33"/>
                      <a:pt x="49" y="26"/>
                      <a:pt x="47" y="20"/>
                    </a:cubicBezTo>
                    <a:cubicBezTo>
                      <a:pt x="44" y="8"/>
                      <a:pt x="30" y="0"/>
                      <a:pt x="18" y="4"/>
                    </a:cubicBezTo>
                    <a:cubicBezTo>
                      <a:pt x="12" y="5"/>
                      <a:pt x="6" y="10"/>
                      <a:pt x="3" y="15"/>
                    </a:cubicBezTo>
                    <a:cubicBezTo>
                      <a:pt x="0" y="21"/>
                      <a:pt x="0" y="27"/>
                      <a:pt x="1" y="33"/>
                    </a:cubicBezTo>
                    <a:cubicBezTo>
                      <a:pt x="4" y="43"/>
                      <a:pt x="14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8068"/>
              <p:cNvSpPr>
                <a:spLocks/>
              </p:cNvSpPr>
              <p:nvPr/>
            </p:nvSpPr>
            <p:spPr bwMode="auto">
              <a:xfrm>
                <a:off x="24026" y="-10875"/>
                <a:ext cx="136" cy="136"/>
              </a:xfrm>
              <a:custGeom>
                <a:avLst/>
                <a:gdLst>
                  <a:gd name="T0" fmla="*/ 31 w 51"/>
                  <a:gd name="T1" fmla="*/ 50 h 51"/>
                  <a:gd name="T2" fmla="*/ 47 w 51"/>
                  <a:gd name="T3" fmla="*/ 20 h 51"/>
                  <a:gd name="T4" fmla="*/ 17 w 51"/>
                  <a:gd name="T5" fmla="*/ 4 h 51"/>
                  <a:gd name="T6" fmla="*/ 3 w 51"/>
                  <a:gd name="T7" fmla="*/ 16 h 51"/>
                  <a:gd name="T8" fmla="*/ 1 w 51"/>
                  <a:gd name="T9" fmla="*/ 34 h 51"/>
                  <a:gd name="T10" fmla="*/ 24 w 51"/>
                  <a:gd name="T11" fmla="*/ 51 h 51"/>
                  <a:gd name="T12" fmla="*/ 31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1" y="50"/>
                    </a:moveTo>
                    <a:cubicBezTo>
                      <a:pt x="44" y="46"/>
                      <a:pt x="51" y="33"/>
                      <a:pt x="47" y="20"/>
                    </a:cubicBezTo>
                    <a:cubicBezTo>
                      <a:pt x="43" y="8"/>
                      <a:pt x="30" y="0"/>
                      <a:pt x="17" y="4"/>
                    </a:cubicBezTo>
                    <a:cubicBezTo>
                      <a:pt x="11" y="6"/>
                      <a:pt x="6" y="10"/>
                      <a:pt x="3" y="16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4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8069"/>
              <p:cNvSpPr>
                <a:spLocks/>
              </p:cNvSpPr>
              <p:nvPr/>
            </p:nvSpPr>
            <p:spPr bwMode="auto">
              <a:xfrm>
                <a:off x="24077" y="-10715"/>
                <a:ext cx="136" cy="136"/>
              </a:xfrm>
              <a:custGeom>
                <a:avLst/>
                <a:gdLst>
                  <a:gd name="T0" fmla="*/ 31 w 51"/>
                  <a:gd name="T1" fmla="*/ 50 h 51"/>
                  <a:gd name="T2" fmla="*/ 47 w 51"/>
                  <a:gd name="T3" fmla="*/ 20 h 51"/>
                  <a:gd name="T4" fmla="*/ 17 w 51"/>
                  <a:gd name="T5" fmla="*/ 4 h 51"/>
                  <a:gd name="T6" fmla="*/ 3 w 51"/>
                  <a:gd name="T7" fmla="*/ 16 h 51"/>
                  <a:gd name="T8" fmla="*/ 1 w 51"/>
                  <a:gd name="T9" fmla="*/ 34 h 51"/>
                  <a:gd name="T10" fmla="*/ 24 w 51"/>
                  <a:gd name="T11" fmla="*/ 51 h 51"/>
                  <a:gd name="T12" fmla="*/ 31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1" y="50"/>
                    </a:moveTo>
                    <a:cubicBezTo>
                      <a:pt x="44" y="46"/>
                      <a:pt x="51" y="32"/>
                      <a:pt x="47" y="20"/>
                    </a:cubicBezTo>
                    <a:cubicBezTo>
                      <a:pt x="43" y="7"/>
                      <a:pt x="29" y="0"/>
                      <a:pt x="17" y="4"/>
                    </a:cubicBezTo>
                    <a:cubicBezTo>
                      <a:pt x="11" y="6"/>
                      <a:pt x="6" y="10"/>
                      <a:pt x="3" y="16"/>
                    </a:cubicBezTo>
                    <a:cubicBezTo>
                      <a:pt x="0" y="21"/>
                      <a:pt x="0" y="28"/>
                      <a:pt x="1" y="34"/>
                    </a:cubicBezTo>
                    <a:cubicBezTo>
                      <a:pt x="5" y="44"/>
                      <a:pt x="14" y="51"/>
                      <a:pt x="24" y="51"/>
                    </a:cubicBezTo>
                    <a:cubicBezTo>
                      <a:pt x="27" y="51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8070"/>
              <p:cNvSpPr>
                <a:spLocks/>
              </p:cNvSpPr>
              <p:nvPr/>
            </p:nvSpPr>
            <p:spPr bwMode="auto">
              <a:xfrm>
                <a:off x="24122" y="-10555"/>
                <a:ext cx="139" cy="134"/>
              </a:xfrm>
              <a:custGeom>
                <a:avLst/>
                <a:gdLst>
                  <a:gd name="T0" fmla="*/ 19 w 52"/>
                  <a:gd name="T1" fmla="*/ 4 h 50"/>
                  <a:gd name="T2" fmla="*/ 4 w 52"/>
                  <a:gd name="T3" fmla="*/ 34 h 50"/>
                  <a:gd name="T4" fmla="*/ 27 w 52"/>
                  <a:gd name="T5" fmla="*/ 50 h 50"/>
                  <a:gd name="T6" fmla="*/ 34 w 52"/>
                  <a:gd name="T7" fmla="*/ 49 h 50"/>
                  <a:gd name="T8" fmla="*/ 48 w 52"/>
                  <a:gd name="T9" fmla="*/ 37 h 50"/>
                  <a:gd name="T10" fmla="*/ 50 w 52"/>
                  <a:gd name="T11" fmla="*/ 19 h 50"/>
                  <a:gd name="T12" fmla="*/ 19 w 52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9" y="4"/>
                    </a:moveTo>
                    <a:cubicBezTo>
                      <a:pt x="7" y="8"/>
                      <a:pt x="0" y="21"/>
                      <a:pt x="4" y="34"/>
                    </a:cubicBezTo>
                    <a:cubicBezTo>
                      <a:pt x="7" y="44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1"/>
                      <a:pt x="52" y="25"/>
                      <a:pt x="50" y="19"/>
                    </a:cubicBezTo>
                    <a:cubicBezTo>
                      <a:pt x="45" y="7"/>
                      <a:pt x="32" y="0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8071"/>
              <p:cNvSpPr>
                <a:spLocks/>
              </p:cNvSpPr>
              <p:nvPr/>
            </p:nvSpPr>
            <p:spPr bwMode="auto">
              <a:xfrm>
                <a:off x="24759" y="-9026"/>
                <a:ext cx="139" cy="136"/>
              </a:xfrm>
              <a:custGeom>
                <a:avLst/>
                <a:gdLst>
                  <a:gd name="T0" fmla="*/ 17 w 52"/>
                  <a:gd name="T1" fmla="*/ 5 h 51"/>
                  <a:gd name="T2" fmla="*/ 6 w 52"/>
                  <a:gd name="T3" fmla="*/ 37 h 51"/>
                  <a:gd name="T4" fmla="*/ 28 w 52"/>
                  <a:gd name="T5" fmla="*/ 51 h 51"/>
                  <a:gd name="T6" fmla="*/ 38 w 52"/>
                  <a:gd name="T7" fmla="*/ 48 h 51"/>
                  <a:gd name="T8" fmla="*/ 50 w 52"/>
                  <a:gd name="T9" fmla="*/ 34 h 51"/>
                  <a:gd name="T10" fmla="*/ 49 w 52"/>
                  <a:gd name="T11" fmla="*/ 16 h 51"/>
                  <a:gd name="T12" fmla="*/ 17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7" y="5"/>
                    </a:moveTo>
                    <a:cubicBezTo>
                      <a:pt x="5" y="11"/>
                      <a:pt x="0" y="26"/>
                      <a:pt x="6" y="37"/>
                    </a:cubicBezTo>
                    <a:cubicBezTo>
                      <a:pt x="10" y="46"/>
                      <a:pt x="19" y="51"/>
                      <a:pt x="28" y="51"/>
                    </a:cubicBezTo>
                    <a:cubicBezTo>
                      <a:pt x="31" y="51"/>
                      <a:pt x="35" y="50"/>
                      <a:pt x="38" y="48"/>
                    </a:cubicBezTo>
                    <a:cubicBezTo>
                      <a:pt x="44" y="45"/>
                      <a:pt x="48" y="41"/>
                      <a:pt x="50" y="34"/>
                    </a:cubicBezTo>
                    <a:cubicBezTo>
                      <a:pt x="52" y="28"/>
                      <a:pt x="52" y="22"/>
                      <a:pt x="49" y="16"/>
                    </a:cubicBezTo>
                    <a:cubicBezTo>
                      <a:pt x="43" y="5"/>
                      <a:pt x="29" y="0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8072"/>
              <p:cNvSpPr>
                <a:spLocks/>
              </p:cNvSpPr>
              <p:nvPr/>
            </p:nvSpPr>
            <p:spPr bwMode="auto">
              <a:xfrm>
                <a:off x="24836" y="-8879"/>
                <a:ext cx="144" cy="136"/>
              </a:xfrm>
              <a:custGeom>
                <a:avLst/>
                <a:gdLst>
                  <a:gd name="T0" fmla="*/ 27 w 54"/>
                  <a:gd name="T1" fmla="*/ 51 h 51"/>
                  <a:gd name="T2" fmla="*/ 38 w 54"/>
                  <a:gd name="T3" fmla="*/ 48 h 51"/>
                  <a:gd name="T4" fmla="*/ 48 w 54"/>
                  <a:gd name="T5" fmla="*/ 16 h 51"/>
                  <a:gd name="T6" fmla="*/ 16 w 54"/>
                  <a:gd name="T7" fmla="*/ 6 h 51"/>
                  <a:gd name="T8" fmla="*/ 6 w 54"/>
                  <a:gd name="T9" fmla="*/ 38 h 51"/>
                  <a:gd name="T10" fmla="*/ 27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7" y="51"/>
                    </a:moveTo>
                    <a:cubicBezTo>
                      <a:pt x="31" y="51"/>
                      <a:pt x="34" y="50"/>
                      <a:pt x="38" y="48"/>
                    </a:cubicBezTo>
                    <a:cubicBezTo>
                      <a:pt x="49" y="42"/>
                      <a:pt x="54" y="28"/>
                      <a:pt x="48" y="16"/>
                    </a:cubicBezTo>
                    <a:cubicBezTo>
                      <a:pt x="42" y="5"/>
                      <a:pt x="27" y="0"/>
                      <a:pt x="16" y="6"/>
                    </a:cubicBezTo>
                    <a:cubicBezTo>
                      <a:pt x="4" y="12"/>
                      <a:pt x="0" y="26"/>
                      <a:pt x="6" y="38"/>
                    </a:cubicBezTo>
                    <a:cubicBezTo>
                      <a:pt x="10" y="46"/>
                      <a:pt x="18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8073"/>
              <p:cNvSpPr>
                <a:spLocks/>
              </p:cNvSpPr>
              <p:nvPr/>
            </p:nvSpPr>
            <p:spPr bwMode="auto">
              <a:xfrm>
                <a:off x="24919" y="-8735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6 w 49"/>
                  <a:gd name="T3" fmla="*/ 49 h 51"/>
                  <a:gd name="T4" fmla="*/ 48 w 49"/>
                  <a:gd name="T5" fmla="*/ 34 h 51"/>
                  <a:gd name="T6" fmla="*/ 46 w 49"/>
                  <a:gd name="T7" fmla="*/ 16 h 51"/>
                  <a:gd name="T8" fmla="*/ 14 w 49"/>
                  <a:gd name="T9" fmla="*/ 6 h 51"/>
                  <a:gd name="T10" fmla="*/ 2 w 49"/>
                  <a:gd name="T11" fmla="*/ 20 h 51"/>
                  <a:gd name="T12" fmla="*/ 4 w 49"/>
                  <a:gd name="T13" fmla="*/ 39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29" y="51"/>
                      <a:pt x="32" y="50"/>
                      <a:pt x="36" y="49"/>
                    </a:cubicBezTo>
                    <a:cubicBezTo>
                      <a:pt x="42" y="46"/>
                      <a:pt x="46" y="41"/>
                      <a:pt x="48" y="34"/>
                    </a:cubicBezTo>
                    <a:cubicBezTo>
                      <a:pt x="49" y="28"/>
                      <a:pt x="49" y="22"/>
                      <a:pt x="46" y="16"/>
                    </a:cubicBezTo>
                    <a:cubicBezTo>
                      <a:pt x="40" y="5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7"/>
                      <a:pt x="1" y="33"/>
                      <a:pt x="4" y="39"/>
                    </a:cubicBezTo>
                    <a:cubicBezTo>
                      <a:pt x="8" y="46"/>
                      <a:pt x="16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8074"/>
              <p:cNvSpPr>
                <a:spLocks/>
              </p:cNvSpPr>
              <p:nvPr/>
            </p:nvSpPr>
            <p:spPr bwMode="auto">
              <a:xfrm>
                <a:off x="24991" y="-8591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9 w 52"/>
                  <a:gd name="T3" fmla="*/ 48 h 51"/>
                  <a:gd name="T4" fmla="*/ 50 w 52"/>
                  <a:gd name="T5" fmla="*/ 34 h 51"/>
                  <a:gd name="T6" fmla="*/ 48 w 52"/>
                  <a:gd name="T7" fmla="*/ 16 h 51"/>
                  <a:gd name="T8" fmla="*/ 16 w 52"/>
                  <a:gd name="T9" fmla="*/ 7 h 51"/>
                  <a:gd name="T10" fmla="*/ 6 w 52"/>
                  <a:gd name="T11" fmla="*/ 39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31" y="51"/>
                      <a:pt x="35" y="50"/>
                      <a:pt x="39" y="48"/>
                    </a:cubicBezTo>
                    <a:cubicBezTo>
                      <a:pt x="44" y="45"/>
                      <a:pt x="48" y="40"/>
                      <a:pt x="50" y="34"/>
                    </a:cubicBezTo>
                    <a:cubicBezTo>
                      <a:pt x="52" y="28"/>
                      <a:pt x="51" y="22"/>
                      <a:pt x="48" y="16"/>
                    </a:cubicBezTo>
                    <a:cubicBezTo>
                      <a:pt x="42" y="5"/>
                      <a:pt x="27" y="0"/>
                      <a:pt x="16" y="7"/>
                    </a:cubicBezTo>
                    <a:cubicBezTo>
                      <a:pt x="4" y="13"/>
                      <a:pt x="0" y="27"/>
                      <a:pt x="6" y="39"/>
                    </a:cubicBezTo>
                    <a:cubicBezTo>
                      <a:pt x="11" y="47"/>
                      <a:pt x="19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8075"/>
              <p:cNvSpPr>
                <a:spLocks/>
              </p:cNvSpPr>
              <p:nvPr/>
            </p:nvSpPr>
            <p:spPr bwMode="auto">
              <a:xfrm>
                <a:off x="25071" y="-8447"/>
                <a:ext cx="139" cy="136"/>
              </a:xfrm>
              <a:custGeom>
                <a:avLst/>
                <a:gdLst>
                  <a:gd name="T0" fmla="*/ 28 w 52"/>
                  <a:gd name="T1" fmla="*/ 51 h 51"/>
                  <a:gd name="T2" fmla="*/ 39 w 52"/>
                  <a:gd name="T3" fmla="*/ 48 h 51"/>
                  <a:gd name="T4" fmla="*/ 51 w 52"/>
                  <a:gd name="T5" fmla="*/ 34 h 51"/>
                  <a:gd name="T6" fmla="*/ 48 w 52"/>
                  <a:gd name="T7" fmla="*/ 15 h 51"/>
                  <a:gd name="T8" fmla="*/ 16 w 52"/>
                  <a:gd name="T9" fmla="*/ 6 h 51"/>
                  <a:gd name="T10" fmla="*/ 7 w 52"/>
                  <a:gd name="T11" fmla="*/ 3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50"/>
                      <a:pt x="39" y="48"/>
                    </a:cubicBezTo>
                    <a:cubicBezTo>
                      <a:pt x="45" y="45"/>
                      <a:pt x="49" y="40"/>
                      <a:pt x="51" y="34"/>
                    </a:cubicBezTo>
                    <a:cubicBezTo>
                      <a:pt x="52" y="27"/>
                      <a:pt x="52" y="21"/>
                      <a:pt x="48" y="15"/>
                    </a:cubicBezTo>
                    <a:cubicBezTo>
                      <a:pt x="42" y="4"/>
                      <a:pt x="27" y="0"/>
                      <a:pt x="16" y="6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6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8076"/>
              <p:cNvSpPr>
                <a:spLocks/>
              </p:cNvSpPr>
              <p:nvPr/>
            </p:nvSpPr>
            <p:spPr bwMode="auto">
              <a:xfrm>
                <a:off x="25154" y="-8305"/>
                <a:ext cx="138" cy="136"/>
              </a:xfrm>
              <a:custGeom>
                <a:avLst/>
                <a:gdLst>
                  <a:gd name="T0" fmla="*/ 28 w 52"/>
                  <a:gd name="T1" fmla="*/ 51 h 51"/>
                  <a:gd name="T2" fmla="*/ 40 w 52"/>
                  <a:gd name="T3" fmla="*/ 48 h 51"/>
                  <a:gd name="T4" fmla="*/ 51 w 52"/>
                  <a:gd name="T5" fmla="*/ 33 h 51"/>
                  <a:gd name="T6" fmla="*/ 48 w 52"/>
                  <a:gd name="T7" fmla="*/ 15 h 51"/>
                  <a:gd name="T8" fmla="*/ 16 w 52"/>
                  <a:gd name="T9" fmla="*/ 7 h 51"/>
                  <a:gd name="T10" fmla="*/ 7 w 52"/>
                  <a:gd name="T11" fmla="*/ 39 h 51"/>
                  <a:gd name="T12" fmla="*/ 28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8" y="51"/>
                    </a:moveTo>
                    <a:cubicBezTo>
                      <a:pt x="32" y="51"/>
                      <a:pt x="36" y="50"/>
                      <a:pt x="40" y="48"/>
                    </a:cubicBezTo>
                    <a:cubicBezTo>
                      <a:pt x="45" y="45"/>
                      <a:pt x="49" y="40"/>
                      <a:pt x="51" y="33"/>
                    </a:cubicBezTo>
                    <a:cubicBezTo>
                      <a:pt x="52" y="27"/>
                      <a:pt x="52" y="21"/>
                      <a:pt x="48" y="15"/>
                    </a:cubicBezTo>
                    <a:cubicBezTo>
                      <a:pt x="42" y="4"/>
                      <a:pt x="27" y="0"/>
                      <a:pt x="16" y="7"/>
                    </a:cubicBezTo>
                    <a:cubicBezTo>
                      <a:pt x="4" y="13"/>
                      <a:pt x="0" y="28"/>
                      <a:pt x="7" y="39"/>
                    </a:cubicBezTo>
                    <a:cubicBezTo>
                      <a:pt x="11" y="47"/>
                      <a:pt x="19" y="51"/>
                      <a:pt x="2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8077"/>
              <p:cNvSpPr>
                <a:spLocks/>
              </p:cNvSpPr>
              <p:nvPr/>
            </p:nvSpPr>
            <p:spPr bwMode="auto">
              <a:xfrm>
                <a:off x="25247" y="-8164"/>
                <a:ext cx="139" cy="136"/>
              </a:xfrm>
              <a:custGeom>
                <a:avLst/>
                <a:gdLst>
                  <a:gd name="T0" fmla="*/ 24 w 52"/>
                  <a:gd name="T1" fmla="*/ 51 h 51"/>
                  <a:gd name="T2" fmla="*/ 37 w 52"/>
                  <a:gd name="T3" fmla="*/ 48 h 51"/>
                  <a:gd name="T4" fmla="*/ 45 w 52"/>
                  <a:gd name="T5" fmla="*/ 15 h 51"/>
                  <a:gd name="T6" fmla="*/ 12 w 52"/>
                  <a:gd name="T7" fmla="*/ 7 h 51"/>
                  <a:gd name="T8" fmla="*/ 1 w 52"/>
                  <a:gd name="T9" fmla="*/ 21 h 51"/>
                  <a:gd name="T10" fmla="*/ 4 w 52"/>
                  <a:gd name="T11" fmla="*/ 39 h 51"/>
                  <a:gd name="T12" fmla="*/ 24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4" y="51"/>
                    </a:move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6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5"/>
                      <a:pt x="1" y="21"/>
                    </a:cubicBezTo>
                    <a:cubicBezTo>
                      <a:pt x="0" y="28"/>
                      <a:pt x="1" y="34"/>
                      <a:pt x="4" y="39"/>
                    </a:cubicBezTo>
                    <a:cubicBezTo>
                      <a:pt x="8" y="47"/>
                      <a:pt x="16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8078"/>
              <p:cNvSpPr>
                <a:spLocks/>
              </p:cNvSpPr>
              <p:nvPr/>
            </p:nvSpPr>
            <p:spPr bwMode="auto">
              <a:xfrm>
                <a:off x="25332" y="-8025"/>
                <a:ext cx="134" cy="136"/>
              </a:xfrm>
              <a:custGeom>
                <a:avLst/>
                <a:gdLst>
                  <a:gd name="T0" fmla="*/ 25 w 50"/>
                  <a:gd name="T1" fmla="*/ 51 h 51"/>
                  <a:gd name="T2" fmla="*/ 37 w 50"/>
                  <a:gd name="T3" fmla="*/ 48 h 51"/>
                  <a:gd name="T4" fmla="*/ 48 w 50"/>
                  <a:gd name="T5" fmla="*/ 33 h 51"/>
                  <a:gd name="T6" fmla="*/ 45 w 50"/>
                  <a:gd name="T7" fmla="*/ 15 h 51"/>
                  <a:gd name="T8" fmla="*/ 12 w 50"/>
                  <a:gd name="T9" fmla="*/ 7 h 51"/>
                  <a:gd name="T10" fmla="*/ 2 w 50"/>
                  <a:gd name="T11" fmla="*/ 22 h 51"/>
                  <a:gd name="T12" fmla="*/ 5 w 50"/>
                  <a:gd name="T13" fmla="*/ 40 h 51"/>
                  <a:gd name="T14" fmla="*/ 25 w 50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25" y="51"/>
                    </a:moveTo>
                    <a:cubicBezTo>
                      <a:pt x="29" y="51"/>
                      <a:pt x="34" y="50"/>
                      <a:pt x="37" y="48"/>
                    </a:cubicBezTo>
                    <a:cubicBezTo>
                      <a:pt x="43" y="44"/>
                      <a:pt x="47" y="39"/>
                      <a:pt x="48" y="33"/>
                    </a:cubicBezTo>
                    <a:cubicBezTo>
                      <a:pt x="50" y="27"/>
                      <a:pt x="48" y="20"/>
                      <a:pt x="45" y="15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8079"/>
              <p:cNvSpPr>
                <a:spLocks/>
              </p:cNvSpPr>
              <p:nvPr/>
            </p:nvSpPr>
            <p:spPr bwMode="auto">
              <a:xfrm>
                <a:off x="25420" y="-7886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38 w 52"/>
                  <a:gd name="T3" fmla="*/ 47 h 51"/>
                  <a:gd name="T4" fmla="*/ 45 w 52"/>
                  <a:gd name="T5" fmla="*/ 14 h 51"/>
                  <a:gd name="T6" fmla="*/ 12 w 52"/>
                  <a:gd name="T7" fmla="*/ 7 h 51"/>
                  <a:gd name="T8" fmla="*/ 2 w 52"/>
                  <a:gd name="T9" fmla="*/ 22 h 51"/>
                  <a:gd name="T10" fmla="*/ 5 w 52"/>
                  <a:gd name="T11" fmla="*/ 40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0" y="51"/>
                      <a:pt x="34" y="50"/>
                      <a:pt x="38" y="47"/>
                    </a:cubicBezTo>
                    <a:cubicBezTo>
                      <a:pt x="49" y="40"/>
                      <a:pt x="52" y="25"/>
                      <a:pt x="45" y="14"/>
                    </a:cubicBez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2" y="22"/>
                    </a:cubicBezTo>
                    <a:cubicBezTo>
                      <a:pt x="0" y="28"/>
                      <a:pt x="1" y="35"/>
                      <a:pt x="5" y="40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8080"/>
              <p:cNvSpPr>
                <a:spLocks/>
              </p:cNvSpPr>
              <p:nvPr/>
            </p:nvSpPr>
            <p:spPr bwMode="auto">
              <a:xfrm>
                <a:off x="25511" y="-7750"/>
                <a:ext cx="131" cy="136"/>
              </a:xfrm>
              <a:custGeom>
                <a:avLst/>
                <a:gdLst>
                  <a:gd name="T0" fmla="*/ 25 w 49"/>
                  <a:gd name="T1" fmla="*/ 51 h 51"/>
                  <a:gd name="T2" fmla="*/ 38 w 49"/>
                  <a:gd name="T3" fmla="*/ 47 h 51"/>
                  <a:gd name="T4" fmla="*/ 48 w 49"/>
                  <a:gd name="T5" fmla="*/ 32 h 51"/>
                  <a:gd name="T6" fmla="*/ 45 w 49"/>
                  <a:gd name="T7" fmla="*/ 14 h 51"/>
                  <a:gd name="T8" fmla="*/ 12 w 49"/>
                  <a:gd name="T9" fmla="*/ 7 h 51"/>
                  <a:gd name="T10" fmla="*/ 1 w 49"/>
                  <a:gd name="T11" fmla="*/ 23 h 51"/>
                  <a:gd name="T12" fmla="*/ 5 w 49"/>
                  <a:gd name="T13" fmla="*/ 41 h 51"/>
                  <a:gd name="T14" fmla="*/ 25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5" y="51"/>
                    </a:moveTo>
                    <a:cubicBezTo>
                      <a:pt x="30" y="51"/>
                      <a:pt x="34" y="50"/>
                      <a:pt x="38" y="47"/>
                    </a:cubicBezTo>
                    <a:cubicBezTo>
                      <a:pt x="43" y="44"/>
                      <a:pt x="47" y="38"/>
                      <a:pt x="48" y="32"/>
                    </a:cubicBezTo>
                    <a:cubicBezTo>
                      <a:pt x="49" y="26"/>
                      <a:pt x="48" y="20"/>
                      <a:pt x="45" y="14"/>
                    </a:cubicBezTo>
                    <a:cubicBezTo>
                      <a:pt x="38" y="4"/>
                      <a:pt x="22" y="0"/>
                      <a:pt x="12" y="7"/>
                    </a:cubicBezTo>
                    <a:cubicBezTo>
                      <a:pt x="6" y="11"/>
                      <a:pt x="3" y="16"/>
                      <a:pt x="1" y="23"/>
                    </a:cubicBezTo>
                    <a:cubicBezTo>
                      <a:pt x="0" y="29"/>
                      <a:pt x="1" y="35"/>
                      <a:pt x="5" y="41"/>
                    </a:cubicBezTo>
                    <a:cubicBezTo>
                      <a:pt x="9" y="47"/>
                      <a:pt x="17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8081"/>
              <p:cNvSpPr>
                <a:spLocks/>
              </p:cNvSpPr>
              <p:nvPr/>
            </p:nvSpPr>
            <p:spPr bwMode="auto">
              <a:xfrm>
                <a:off x="25596" y="-7614"/>
                <a:ext cx="139" cy="136"/>
              </a:xfrm>
              <a:custGeom>
                <a:avLst/>
                <a:gdLst>
                  <a:gd name="T0" fmla="*/ 51 w 52"/>
                  <a:gd name="T1" fmla="*/ 32 h 51"/>
                  <a:gd name="T2" fmla="*/ 47 w 52"/>
                  <a:gd name="T3" fmla="*/ 14 h 51"/>
                  <a:gd name="T4" fmla="*/ 14 w 52"/>
                  <a:gd name="T5" fmla="*/ 7 h 51"/>
                  <a:gd name="T6" fmla="*/ 8 w 52"/>
                  <a:gd name="T7" fmla="*/ 41 h 51"/>
                  <a:gd name="T8" fmla="*/ 27 w 52"/>
                  <a:gd name="T9" fmla="*/ 51 h 51"/>
                  <a:gd name="T10" fmla="*/ 41 w 52"/>
                  <a:gd name="T11" fmla="*/ 47 h 51"/>
                  <a:gd name="T12" fmla="*/ 51 w 52"/>
                  <a:gd name="T13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1" y="32"/>
                    </a:moveTo>
                    <a:cubicBezTo>
                      <a:pt x="52" y="25"/>
                      <a:pt x="51" y="19"/>
                      <a:pt x="47" y="14"/>
                    </a:cubicBezTo>
                    <a:cubicBezTo>
                      <a:pt x="40" y="3"/>
                      <a:pt x="24" y="0"/>
                      <a:pt x="14" y="7"/>
                    </a:cubicBezTo>
                    <a:cubicBezTo>
                      <a:pt x="3" y="15"/>
                      <a:pt x="0" y="30"/>
                      <a:pt x="8" y="41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50"/>
                      <a:pt x="41" y="47"/>
                    </a:cubicBezTo>
                    <a:cubicBezTo>
                      <a:pt x="46" y="43"/>
                      <a:pt x="50" y="38"/>
                      <a:pt x="5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8082"/>
              <p:cNvSpPr>
                <a:spLocks/>
              </p:cNvSpPr>
              <p:nvPr/>
            </p:nvSpPr>
            <p:spPr bwMode="auto">
              <a:xfrm>
                <a:off x="25690" y="-7478"/>
                <a:ext cx="138" cy="133"/>
              </a:xfrm>
              <a:custGeom>
                <a:avLst/>
                <a:gdLst>
                  <a:gd name="T0" fmla="*/ 51 w 52"/>
                  <a:gd name="T1" fmla="*/ 31 h 50"/>
                  <a:gd name="T2" fmla="*/ 47 w 52"/>
                  <a:gd name="T3" fmla="*/ 13 h 50"/>
                  <a:gd name="T4" fmla="*/ 14 w 52"/>
                  <a:gd name="T5" fmla="*/ 7 h 50"/>
                  <a:gd name="T6" fmla="*/ 8 w 52"/>
                  <a:gd name="T7" fmla="*/ 40 h 50"/>
                  <a:gd name="T8" fmla="*/ 28 w 52"/>
                  <a:gd name="T9" fmla="*/ 50 h 50"/>
                  <a:gd name="T10" fmla="*/ 41 w 52"/>
                  <a:gd name="T11" fmla="*/ 46 h 50"/>
                  <a:gd name="T12" fmla="*/ 51 w 52"/>
                  <a:gd name="T13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51" y="31"/>
                    </a:moveTo>
                    <a:cubicBezTo>
                      <a:pt x="52" y="24"/>
                      <a:pt x="51" y="18"/>
                      <a:pt x="47" y="13"/>
                    </a:cubicBezTo>
                    <a:cubicBezTo>
                      <a:pt x="40" y="2"/>
                      <a:pt x="24" y="0"/>
                      <a:pt x="14" y="7"/>
                    </a:cubicBezTo>
                    <a:cubicBezTo>
                      <a:pt x="3" y="14"/>
                      <a:pt x="0" y="29"/>
                      <a:pt x="8" y="40"/>
                    </a:cubicBezTo>
                    <a:cubicBezTo>
                      <a:pt x="12" y="46"/>
                      <a:pt x="20" y="50"/>
                      <a:pt x="28" y="50"/>
                    </a:cubicBezTo>
                    <a:cubicBezTo>
                      <a:pt x="32" y="50"/>
                      <a:pt x="37" y="49"/>
                      <a:pt x="41" y="46"/>
                    </a:cubicBezTo>
                    <a:cubicBezTo>
                      <a:pt x="46" y="42"/>
                      <a:pt x="50" y="37"/>
                      <a:pt x="5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8083"/>
              <p:cNvSpPr>
                <a:spLocks/>
              </p:cNvSpPr>
              <p:nvPr/>
            </p:nvSpPr>
            <p:spPr bwMode="auto">
              <a:xfrm>
                <a:off x="25794" y="-7347"/>
                <a:ext cx="130" cy="136"/>
              </a:xfrm>
              <a:custGeom>
                <a:avLst/>
                <a:gdLst>
                  <a:gd name="T0" fmla="*/ 48 w 49"/>
                  <a:gd name="T1" fmla="*/ 31 h 51"/>
                  <a:gd name="T2" fmla="*/ 44 w 49"/>
                  <a:gd name="T3" fmla="*/ 13 h 51"/>
                  <a:gd name="T4" fmla="*/ 10 w 49"/>
                  <a:gd name="T5" fmla="*/ 8 h 51"/>
                  <a:gd name="T6" fmla="*/ 1 w 49"/>
                  <a:gd name="T7" fmla="*/ 23 h 51"/>
                  <a:gd name="T8" fmla="*/ 5 w 49"/>
                  <a:gd name="T9" fmla="*/ 41 h 51"/>
                  <a:gd name="T10" fmla="*/ 24 w 49"/>
                  <a:gd name="T11" fmla="*/ 51 h 51"/>
                  <a:gd name="T12" fmla="*/ 38 w 49"/>
                  <a:gd name="T13" fmla="*/ 46 h 51"/>
                  <a:gd name="T14" fmla="*/ 48 w 49"/>
                  <a:gd name="T15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8" y="31"/>
                    </a:moveTo>
                    <a:cubicBezTo>
                      <a:pt x="49" y="25"/>
                      <a:pt x="47" y="18"/>
                      <a:pt x="44" y="13"/>
                    </a:cubicBezTo>
                    <a:cubicBezTo>
                      <a:pt x="36" y="3"/>
                      <a:pt x="21" y="0"/>
                      <a:pt x="10" y="8"/>
                    </a:cubicBezTo>
                    <a:cubicBezTo>
                      <a:pt x="5" y="12"/>
                      <a:pt x="2" y="17"/>
                      <a:pt x="1" y="23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9" y="47"/>
                      <a:pt x="17" y="51"/>
                      <a:pt x="24" y="51"/>
                    </a:cubicBezTo>
                    <a:cubicBezTo>
                      <a:pt x="29" y="51"/>
                      <a:pt x="34" y="49"/>
                      <a:pt x="38" y="46"/>
                    </a:cubicBezTo>
                    <a:cubicBezTo>
                      <a:pt x="43" y="43"/>
                      <a:pt x="47" y="37"/>
                      <a:pt x="4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8084"/>
              <p:cNvSpPr>
                <a:spLocks/>
              </p:cNvSpPr>
              <p:nvPr/>
            </p:nvSpPr>
            <p:spPr bwMode="auto">
              <a:xfrm>
                <a:off x="25890" y="-7214"/>
                <a:ext cx="130" cy="133"/>
              </a:xfrm>
              <a:custGeom>
                <a:avLst/>
                <a:gdLst>
                  <a:gd name="T0" fmla="*/ 1 w 49"/>
                  <a:gd name="T1" fmla="*/ 23 h 50"/>
                  <a:gd name="T2" fmla="*/ 6 w 49"/>
                  <a:gd name="T3" fmla="*/ 41 h 50"/>
                  <a:gd name="T4" fmla="*/ 25 w 49"/>
                  <a:gd name="T5" fmla="*/ 50 h 50"/>
                  <a:gd name="T6" fmla="*/ 39 w 49"/>
                  <a:gd name="T7" fmla="*/ 46 h 50"/>
                  <a:gd name="T8" fmla="*/ 48 w 49"/>
                  <a:gd name="T9" fmla="*/ 30 h 50"/>
                  <a:gd name="T10" fmla="*/ 44 w 49"/>
                  <a:gd name="T11" fmla="*/ 12 h 50"/>
                  <a:gd name="T12" fmla="*/ 11 w 49"/>
                  <a:gd name="T13" fmla="*/ 7 h 50"/>
                  <a:gd name="T14" fmla="*/ 1 w 49"/>
                  <a:gd name="T15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1" y="23"/>
                    </a:moveTo>
                    <a:cubicBezTo>
                      <a:pt x="0" y="29"/>
                      <a:pt x="2" y="35"/>
                      <a:pt x="6" y="41"/>
                    </a:cubicBezTo>
                    <a:cubicBezTo>
                      <a:pt x="10" y="47"/>
                      <a:pt x="17" y="50"/>
                      <a:pt x="25" y="50"/>
                    </a:cubicBezTo>
                    <a:cubicBezTo>
                      <a:pt x="30" y="50"/>
                      <a:pt x="35" y="49"/>
                      <a:pt x="39" y="46"/>
                    </a:cubicBezTo>
                    <a:cubicBezTo>
                      <a:pt x="44" y="42"/>
                      <a:pt x="48" y="36"/>
                      <a:pt x="48" y="30"/>
                    </a:cubicBezTo>
                    <a:cubicBezTo>
                      <a:pt x="49" y="24"/>
                      <a:pt x="48" y="17"/>
                      <a:pt x="44" y="12"/>
                    </a:cubicBezTo>
                    <a:cubicBezTo>
                      <a:pt x="36" y="2"/>
                      <a:pt x="21" y="0"/>
                      <a:pt x="11" y="7"/>
                    </a:cubicBezTo>
                    <a:cubicBezTo>
                      <a:pt x="6" y="11"/>
                      <a:pt x="2" y="17"/>
                      <a:pt x="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8085"/>
              <p:cNvSpPr>
                <a:spLocks/>
              </p:cNvSpPr>
              <p:nvPr/>
            </p:nvSpPr>
            <p:spPr bwMode="auto">
              <a:xfrm>
                <a:off x="25983" y="-7086"/>
                <a:ext cx="144" cy="136"/>
              </a:xfrm>
              <a:custGeom>
                <a:avLst/>
                <a:gdLst>
                  <a:gd name="T0" fmla="*/ 8 w 54"/>
                  <a:gd name="T1" fmla="*/ 42 h 51"/>
                  <a:gd name="T2" fmla="*/ 27 w 54"/>
                  <a:gd name="T3" fmla="*/ 51 h 51"/>
                  <a:gd name="T4" fmla="*/ 42 w 54"/>
                  <a:gd name="T5" fmla="*/ 46 h 51"/>
                  <a:gd name="T6" fmla="*/ 46 w 54"/>
                  <a:gd name="T7" fmla="*/ 13 h 51"/>
                  <a:gd name="T8" fmla="*/ 13 w 54"/>
                  <a:gd name="T9" fmla="*/ 8 h 51"/>
                  <a:gd name="T10" fmla="*/ 8 w 54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8" y="42"/>
                    </a:moveTo>
                    <a:cubicBezTo>
                      <a:pt x="13" y="48"/>
                      <a:pt x="20" y="51"/>
                      <a:pt x="27" y="51"/>
                    </a:cubicBezTo>
                    <a:cubicBezTo>
                      <a:pt x="32" y="51"/>
                      <a:pt x="37" y="49"/>
                      <a:pt x="42" y="46"/>
                    </a:cubicBezTo>
                    <a:cubicBezTo>
                      <a:pt x="52" y="38"/>
                      <a:pt x="54" y="23"/>
                      <a:pt x="46" y="13"/>
                    </a:cubicBezTo>
                    <a:cubicBezTo>
                      <a:pt x="38" y="2"/>
                      <a:pt x="23" y="0"/>
                      <a:pt x="13" y="8"/>
                    </a:cubicBezTo>
                    <a:cubicBezTo>
                      <a:pt x="2" y="16"/>
                      <a:pt x="0" y="31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8086"/>
              <p:cNvSpPr>
                <a:spLocks/>
              </p:cNvSpPr>
              <p:nvPr/>
            </p:nvSpPr>
            <p:spPr bwMode="auto">
              <a:xfrm>
                <a:off x="26084" y="-6955"/>
                <a:ext cx="136" cy="133"/>
              </a:xfrm>
              <a:custGeom>
                <a:avLst/>
                <a:gdLst>
                  <a:gd name="T0" fmla="*/ 8 w 51"/>
                  <a:gd name="T1" fmla="*/ 41 h 50"/>
                  <a:gd name="T2" fmla="*/ 27 w 51"/>
                  <a:gd name="T3" fmla="*/ 50 h 50"/>
                  <a:gd name="T4" fmla="*/ 42 w 51"/>
                  <a:gd name="T5" fmla="*/ 45 h 50"/>
                  <a:gd name="T6" fmla="*/ 51 w 51"/>
                  <a:gd name="T7" fmla="*/ 29 h 50"/>
                  <a:gd name="T8" fmla="*/ 46 w 51"/>
                  <a:gd name="T9" fmla="*/ 11 h 50"/>
                  <a:gd name="T10" fmla="*/ 12 w 51"/>
                  <a:gd name="T11" fmla="*/ 7 h 50"/>
                  <a:gd name="T12" fmla="*/ 8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8" y="41"/>
                    </a:move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47" y="41"/>
                      <a:pt x="50" y="35"/>
                      <a:pt x="51" y="29"/>
                    </a:cubicBezTo>
                    <a:cubicBezTo>
                      <a:pt x="51" y="23"/>
                      <a:pt x="50" y="16"/>
                      <a:pt x="46" y="11"/>
                    </a:cubicBezTo>
                    <a:cubicBezTo>
                      <a:pt x="38" y="1"/>
                      <a:pt x="22" y="0"/>
                      <a:pt x="12" y="7"/>
                    </a:cubicBezTo>
                    <a:cubicBezTo>
                      <a:pt x="2" y="16"/>
                      <a:pt x="0" y="31"/>
                      <a:pt x="8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8087"/>
              <p:cNvSpPr>
                <a:spLocks/>
              </p:cNvSpPr>
              <p:nvPr/>
            </p:nvSpPr>
            <p:spPr bwMode="auto">
              <a:xfrm>
                <a:off x="26194" y="-6830"/>
                <a:ext cx="130" cy="136"/>
              </a:xfrm>
              <a:custGeom>
                <a:avLst/>
                <a:gdLst>
                  <a:gd name="T0" fmla="*/ 1 w 49"/>
                  <a:gd name="T1" fmla="*/ 24 h 51"/>
                  <a:gd name="T2" fmla="*/ 6 w 49"/>
                  <a:gd name="T3" fmla="*/ 42 h 51"/>
                  <a:gd name="T4" fmla="*/ 24 w 49"/>
                  <a:gd name="T5" fmla="*/ 51 h 51"/>
                  <a:gd name="T6" fmla="*/ 39 w 49"/>
                  <a:gd name="T7" fmla="*/ 45 h 51"/>
                  <a:gd name="T8" fmla="*/ 48 w 49"/>
                  <a:gd name="T9" fmla="*/ 29 h 51"/>
                  <a:gd name="T10" fmla="*/ 43 w 49"/>
                  <a:gd name="T11" fmla="*/ 12 h 51"/>
                  <a:gd name="T12" fmla="*/ 9 w 49"/>
                  <a:gd name="T13" fmla="*/ 8 h 51"/>
                  <a:gd name="T14" fmla="*/ 1 w 49"/>
                  <a:gd name="T15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1" y="24"/>
                    </a:move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5"/>
                    </a:cubicBezTo>
                    <a:cubicBezTo>
                      <a:pt x="44" y="41"/>
                      <a:pt x="47" y="36"/>
                      <a:pt x="48" y="29"/>
                    </a:cubicBezTo>
                    <a:cubicBezTo>
                      <a:pt x="49" y="23"/>
                      <a:pt x="47" y="17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8088"/>
              <p:cNvSpPr>
                <a:spLocks/>
              </p:cNvSpPr>
              <p:nvPr/>
            </p:nvSpPr>
            <p:spPr bwMode="auto">
              <a:xfrm>
                <a:off x="26292" y="-6704"/>
                <a:ext cx="136" cy="136"/>
              </a:xfrm>
              <a:custGeom>
                <a:avLst/>
                <a:gdLst>
                  <a:gd name="T0" fmla="*/ 8 w 51"/>
                  <a:gd name="T1" fmla="*/ 42 h 51"/>
                  <a:gd name="T2" fmla="*/ 26 w 51"/>
                  <a:gd name="T3" fmla="*/ 51 h 51"/>
                  <a:gd name="T4" fmla="*/ 42 w 51"/>
                  <a:gd name="T5" fmla="*/ 45 h 51"/>
                  <a:gd name="T6" fmla="*/ 50 w 51"/>
                  <a:gd name="T7" fmla="*/ 29 h 51"/>
                  <a:gd name="T8" fmla="*/ 45 w 51"/>
                  <a:gd name="T9" fmla="*/ 12 h 51"/>
                  <a:gd name="T10" fmla="*/ 11 w 51"/>
                  <a:gd name="T11" fmla="*/ 9 h 51"/>
                  <a:gd name="T12" fmla="*/ 8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42"/>
                    </a:move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7" y="49"/>
                      <a:pt x="42" y="45"/>
                    </a:cubicBezTo>
                    <a:cubicBezTo>
                      <a:pt x="47" y="41"/>
                      <a:pt x="50" y="35"/>
                      <a:pt x="50" y="29"/>
                    </a:cubicBezTo>
                    <a:cubicBezTo>
                      <a:pt x="51" y="23"/>
                      <a:pt x="49" y="17"/>
                      <a:pt x="45" y="12"/>
                    </a:cubicBezTo>
                    <a:cubicBezTo>
                      <a:pt x="37" y="2"/>
                      <a:pt x="21" y="0"/>
                      <a:pt x="11" y="9"/>
                    </a:cubicBezTo>
                    <a:cubicBezTo>
                      <a:pt x="1" y="17"/>
                      <a:pt x="0" y="32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8089"/>
              <p:cNvSpPr>
                <a:spLocks/>
              </p:cNvSpPr>
              <p:nvPr/>
            </p:nvSpPr>
            <p:spPr bwMode="auto">
              <a:xfrm>
                <a:off x="26399" y="-6579"/>
                <a:ext cx="133" cy="133"/>
              </a:xfrm>
              <a:custGeom>
                <a:avLst/>
                <a:gdLst>
                  <a:gd name="T0" fmla="*/ 8 w 50"/>
                  <a:gd name="T1" fmla="*/ 42 h 50"/>
                  <a:gd name="T2" fmla="*/ 26 w 50"/>
                  <a:gd name="T3" fmla="*/ 50 h 50"/>
                  <a:gd name="T4" fmla="*/ 42 w 50"/>
                  <a:gd name="T5" fmla="*/ 45 h 50"/>
                  <a:gd name="T6" fmla="*/ 50 w 50"/>
                  <a:gd name="T7" fmla="*/ 28 h 50"/>
                  <a:gd name="T8" fmla="*/ 44 w 50"/>
                  <a:gd name="T9" fmla="*/ 11 h 50"/>
                  <a:gd name="T10" fmla="*/ 11 w 50"/>
                  <a:gd name="T11" fmla="*/ 8 h 50"/>
                  <a:gd name="T12" fmla="*/ 8 w 50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8" y="42"/>
                    </a:moveTo>
                    <a:cubicBezTo>
                      <a:pt x="13" y="47"/>
                      <a:pt x="19" y="50"/>
                      <a:pt x="26" y="50"/>
                    </a:cubicBezTo>
                    <a:cubicBezTo>
                      <a:pt x="32" y="50"/>
                      <a:pt x="37" y="48"/>
                      <a:pt x="42" y="45"/>
                    </a:cubicBezTo>
                    <a:cubicBezTo>
                      <a:pt x="47" y="40"/>
                      <a:pt x="50" y="35"/>
                      <a:pt x="50" y="28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8090"/>
              <p:cNvSpPr>
                <a:spLocks/>
              </p:cNvSpPr>
              <p:nvPr/>
            </p:nvSpPr>
            <p:spPr bwMode="auto">
              <a:xfrm>
                <a:off x="26506" y="-6456"/>
                <a:ext cx="135" cy="133"/>
              </a:xfrm>
              <a:custGeom>
                <a:avLst/>
                <a:gdLst>
                  <a:gd name="T0" fmla="*/ 9 w 51"/>
                  <a:gd name="T1" fmla="*/ 42 h 50"/>
                  <a:gd name="T2" fmla="*/ 27 w 51"/>
                  <a:gd name="T3" fmla="*/ 50 h 50"/>
                  <a:gd name="T4" fmla="*/ 42 w 51"/>
                  <a:gd name="T5" fmla="*/ 44 h 50"/>
                  <a:gd name="T6" fmla="*/ 50 w 51"/>
                  <a:gd name="T7" fmla="*/ 28 h 50"/>
                  <a:gd name="T8" fmla="*/ 44 w 51"/>
                  <a:gd name="T9" fmla="*/ 11 h 50"/>
                  <a:gd name="T10" fmla="*/ 11 w 51"/>
                  <a:gd name="T11" fmla="*/ 8 h 50"/>
                  <a:gd name="T12" fmla="*/ 9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42"/>
                    </a:move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47" y="40"/>
                      <a:pt x="50" y="34"/>
                      <a:pt x="50" y="28"/>
                    </a:cubicBezTo>
                    <a:cubicBezTo>
                      <a:pt x="51" y="22"/>
                      <a:pt x="49" y="15"/>
                      <a:pt x="44" y="11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8091"/>
              <p:cNvSpPr>
                <a:spLocks/>
              </p:cNvSpPr>
              <p:nvPr/>
            </p:nvSpPr>
            <p:spPr bwMode="auto">
              <a:xfrm>
                <a:off x="26615" y="-6333"/>
                <a:ext cx="136" cy="133"/>
              </a:xfrm>
              <a:custGeom>
                <a:avLst/>
                <a:gdLst>
                  <a:gd name="T0" fmla="*/ 43 w 51"/>
                  <a:gd name="T1" fmla="*/ 43 h 50"/>
                  <a:gd name="T2" fmla="*/ 50 w 51"/>
                  <a:gd name="T3" fmla="*/ 27 h 50"/>
                  <a:gd name="T4" fmla="*/ 44 w 51"/>
                  <a:gd name="T5" fmla="*/ 10 h 50"/>
                  <a:gd name="T6" fmla="*/ 11 w 51"/>
                  <a:gd name="T7" fmla="*/ 8 h 50"/>
                  <a:gd name="T8" fmla="*/ 9 w 51"/>
                  <a:gd name="T9" fmla="*/ 42 h 50"/>
                  <a:gd name="T10" fmla="*/ 27 w 51"/>
                  <a:gd name="T11" fmla="*/ 50 h 50"/>
                  <a:gd name="T12" fmla="*/ 43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3"/>
                    </a:moveTo>
                    <a:cubicBezTo>
                      <a:pt x="47" y="39"/>
                      <a:pt x="50" y="33"/>
                      <a:pt x="50" y="27"/>
                    </a:cubicBezTo>
                    <a:cubicBezTo>
                      <a:pt x="51" y="21"/>
                      <a:pt x="49" y="14"/>
                      <a:pt x="44" y="10"/>
                    </a:cubicBezTo>
                    <a:cubicBezTo>
                      <a:pt x="36" y="0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8092"/>
              <p:cNvSpPr>
                <a:spLocks/>
              </p:cNvSpPr>
              <p:nvPr/>
            </p:nvSpPr>
            <p:spPr bwMode="auto">
              <a:xfrm>
                <a:off x="26732" y="-6216"/>
                <a:ext cx="128" cy="133"/>
              </a:xfrm>
              <a:custGeom>
                <a:avLst/>
                <a:gdLst>
                  <a:gd name="T0" fmla="*/ 40 w 48"/>
                  <a:gd name="T1" fmla="*/ 44 h 50"/>
                  <a:gd name="T2" fmla="*/ 48 w 48"/>
                  <a:gd name="T3" fmla="*/ 27 h 50"/>
                  <a:gd name="T4" fmla="*/ 42 w 48"/>
                  <a:gd name="T5" fmla="*/ 10 h 50"/>
                  <a:gd name="T6" fmla="*/ 8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0 w 48"/>
                  <a:gd name="T1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4"/>
                    </a:move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8093"/>
              <p:cNvSpPr>
                <a:spLocks/>
              </p:cNvSpPr>
              <p:nvPr/>
            </p:nvSpPr>
            <p:spPr bwMode="auto">
              <a:xfrm>
                <a:off x="26844" y="-6096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2 w 48"/>
                  <a:gd name="T5" fmla="*/ 9 h 50"/>
                  <a:gd name="T6" fmla="*/ 8 w 48"/>
                  <a:gd name="T7" fmla="*/ 9 h 50"/>
                  <a:gd name="T8" fmla="*/ 1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6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1" y="19"/>
                      <a:pt x="1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8094"/>
              <p:cNvSpPr>
                <a:spLocks/>
              </p:cNvSpPr>
              <p:nvPr/>
            </p:nvSpPr>
            <p:spPr bwMode="auto">
              <a:xfrm>
                <a:off x="26953" y="-5979"/>
                <a:ext cx="139" cy="131"/>
              </a:xfrm>
              <a:custGeom>
                <a:avLst/>
                <a:gdLst>
                  <a:gd name="T0" fmla="*/ 43 w 52"/>
                  <a:gd name="T1" fmla="*/ 43 h 49"/>
                  <a:gd name="T2" fmla="*/ 43 w 52"/>
                  <a:gd name="T3" fmla="*/ 9 h 49"/>
                  <a:gd name="T4" fmla="*/ 9 w 52"/>
                  <a:gd name="T5" fmla="*/ 8 h 49"/>
                  <a:gd name="T6" fmla="*/ 9 w 52"/>
                  <a:gd name="T7" fmla="*/ 42 h 49"/>
                  <a:gd name="T8" fmla="*/ 26 w 52"/>
                  <a:gd name="T9" fmla="*/ 49 h 49"/>
                  <a:gd name="T10" fmla="*/ 43 w 52"/>
                  <a:gd name="T11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9">
                    <a:moveTo>
                      <a:pt x="43" y="43"/>
                    </a:move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9" y="0"/>
                      <a:pt x="9" y="8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49"/>
                      <a:pt x="26" y="49"/>
                    </a:cubicBezTo>
                    <a:cubicBezTo>
                      <a:pt x="33" y="49"/>
                      <a:pt x="38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8095"/>
              <p:cNvSpPr>
                <a:spLocks/>
              </p:cNvSpPr>
              <p:nvPr/>
            </p:nvSpPr>
            <p:spPr bwMode="auto">
              <a:xfrm>
                <a:off x="27068" y="-5864"/>
                <a:ext cx="141" cy="131"/>
              </a:xfrm>
              <a:custGeom>
                <a:avLst/>
                <a:gdLst>
                  <a:gd name="T0" fmla="*/ 44 w 53"/>
                  <a:gd name="T1" fmla="*/ 42 h 49"/>
                  <a:gd name="T2" fmla="*/ 43 w 53"/>
                  <a:gd name="T3" fmla="*/ 9 h 49"/>
                  <a:gd name="T4" fmla="*/ 10 w 53"/>
                  <a:gd name="T5" fmla="*/ 9 h 49"/>
                  <a:gd name="T6" fmla="*/ 10 w 53"/>
                  <a:gd name="T7" fmla="*/ 43 h 49"/>
                  <a:gd name="T8" fmla="*/ 27 w 53"/>
                  <a:gd name="T9" fmla="*/ 49 h 49"/>
                  <a:gd name="T10" fmla="*/ 44 w 53"/>
                  <a:gd name="T11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9">
                    <a:moveTo>
                      <a:pt x="44" y="42"/>
                    </a:move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10" y="43"/>
                    </a:cubicBezTo>
                    <a:cubicBezTo>
                      <a:pt x="14" y="47"/>
                      <a:pt x="20" y="49"/>
                      <a:pt x="27" y="49"/>
                    </a:cubicBezTo>
                    <a:cubicBezTo>
                      <a:pt x="33" y="49"/>
                      <a:pt x="39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8096"/>
              <p:cNvSpPr>
                <a:spLocks/>
              </p:cNvSpPr>
              <p:nvPr/>
            </p:nvSpPr>
            <p:spPr bwMode="auto">
              <a:xfrm>
                <a:off x="27185" y="-5752"/>
                <a:ext cx="142" cy="134"/>
              </a:xfrm>
              <a:custGeom>
                <a:avLst/>
                <a:gdLst>
                  <a:gd name="T0" fmla="*/ 43 w 53"/>
                  <a:gd name="T1" fmla="*/ 9 h 50"/>
                  <a:gd name="T2" fmla="*/ 9 w 53"/>
                  <a:gd name="T3" fmla="*/ 10 h 50"/>
                  <a:gd name="T4" fmla="*/ 10 w 53"/>
                  <a:gd name="T5" fmla="*/ 43 h 50"/>
                  <a:gd name="T6" fmla="*/ 27 w 53"/>
                  <a:gd name="T7" fmla="*/ 50 h 50"/>
                  <a:gd name="T8" fmla="*/ 44 w 53"/>
                  <a:gd name="T9" fmla="*/ 43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4" y="0"/>
                      <a:pt x="18" y="0"/>
                      <a:pt x="9" y="10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8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8097"/>
              <p:cNvSpPr>
                <a:spLocks/>
              </p:cNvSpPr>
              <p:nvPr/>
            </p:nvSpPr>
            <p:spPr bwMode="auto">
              <a:xfrm>
                <a:off x="27311" y="-5640"/>
                <a:ext cx="136" cy="134"/>
              </a:xfrm>
              <a:custGeom>
                <a:avLst/>
                <a:gdLst>
                  <a:gd name="T0" fmla="*/ 41 w 51"/>
                  <a:gd name="T1" fmla="*/ 9 h 50"/>
                  <a:gd name="T2" fmla="*/ 7 w 51"/>
                  <a:gd name="T3" fmla="*/ 10 h 50"/>
                  <a:gd name="T4" fmla="*/ 0 w 51"/>
                  <a:gd name="T5" fmla="*/ 27 h 50"/>
                  <a:gd name="T6" fmla="*/ 8 w 51"/>
                  <a:gd name="T7" fmla="*/ 43 h 50"/>
                  <a:gd name="T8" fmla="*/ 24 w 51"/>
                  <a:gd name="T9" fmla="*/ 50 h 50"/>
                  <a:gd name="T10" fmla="*/ 42 w 51"/>
                  <a:gd name="T11" fmla="*/ 42 h 50"/>
                  <a:gd name="T12" fmla="*/ 41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9"/>
                    </a:moveTo>
                    <a:cubicBezTo>
                      <a:pt x="31" y="0"/>
                      <a:pt x="15" y="0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3"/>
                      <a:pt x="50" y="18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8098"/>
              <p:cNvSpPr>
                <a:spLocks/>
              </p:cNvSpPr>
              <p:nvPr/>
            </p:nvSpPr>
            <p:spPr bwMode="auto">
              <a:xfrm>
                <a:off x="27425" y="-5530"/>
                <a:ext cx="136" cy="133"/>
              </a:xfrm>
              <a:custGeom>
                <a:avLst/>
                <a:gdLst>
                  <a:gd name="T0" fmla="*/ 44 w 51"/>
                  <a:gd name="T1" fmla="*/ 42 h 50"/>
                  <a:gd name="T2" fmla="*/ 50 w 51"/>
                  <a:gd name="T3" fmla="*/ 25 h 50"/>
                  <a:gd name="T4" fmla="*/ 42 w 51"/>
                  <a:gd name="T5" fmla="*/ 9 h 50"/>
                  <a:gd name="T6" fmla="*/ 9 w 51"/>
                  <a:gd name="T7" fmla="*/ 10 h 50"/>
                  <a:gd name="T8" fmla="*/ 10 w 51"/>
                  <a:gd name="T9" fmla="*/ 44 h 50"/>
                  <a:gd name="T10" fmla="*/ 26 w 51"/>
                  <a:gd name="T11" fmla="*/ 50 h 50"/>
                  <a:gd name="T12" fmla="*/ 44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2"/>
                    </a:moveTo>
                    <a:cubicBezTo>
                      <a:pt x="48" y="38"/>
                      <a:pt x="51" y="31"/>
                      <a:pt x="50" y="25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ubicBezTo>
                      <a:pt x="33" y="50"/>
                      <a:pt x="40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8099"/>
              <p:cNvSpPr>
                <a:spLocks/>
              </p:cNvSpPr>
              <p:nvPr/>
            </p:nvSpPr>
            <p:spPr bwMode="auto">
              <a:xfrm>
                <a:off x="18899" y="-5861"/>
                <a:ext cx="128" cy="133"/>
              </a:xfrm>
              <a:custGeom>
                <a:avLst/>
                <a:gdLst>
                  <a:gd name="T0" fmla="*/ 7 w 48"/>
                  <a:gd name="T1" fmla="*/ 8 h 50"/>
                  <a:gd name="T2" fmla="*/ 0 w 48"/>
                  <a:gd name="T3" fmla="*/ 25 h 50"/>
                  <a:gd name="T4" fmla="*/ 7 w 48"/>
                  <a:gd name="T5" fmla="*/ 42 h 50"/>
                  <a:gd name="T6" fmla="*/ 24 w 48"/>
                  <a:gd name="T7" fmla="*/ 50 h 50"/>
                  <a:gd name="T8" fmla="*/ 40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8"/>
                    </a:move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8"/>
                      <a:pt x="48" y="33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8100"/>
              <p:cNvSpPr>
                <a:spLocks/>
              </p:cNvSpPr>
              <p:nvPr/>
            </p:nvSpPr>
            <p:spPr bwMode="auto">
              <a:xfrm>
                <a:off x="19008" y="-5976"/>
                <a:ext cx="133" cy="131"/>
              </a:xfrm>
              <a:custGeom>
                <a:avLst/>
                <a:gdLst>
                  <a:gd name="T0" fmla="*/ 43 w 50"/>
                  <a:gd name="T1" fmla="*/ 43 h 49"/>
                  <a:gd name="T2" fmla="*/ 50 w 50"/>
                  <a:gd name="T3" fmla="*/ 26 h 49"/>
                  <a:gd name="T4" fmla="*/ 43 w 50"/>
                  <a:gd name="T5" fmla="*/ 9 h 49"/>
                  <a:gd name="T6" fmla="*/ 10 w 50"/>
                  <a:gd name="T7" fmla="*/ 9 h 49"/>
                  <a:gd name="T8" fmla="*/ 10 w 50"/>
                  <a:gd name="T9" fmla="*/ 42 h 49"/>
                  <a:gd name="T10" fmla="*/ 27 w 50"/>
                  <a:gd name="T11" fmla="*/ 49 h 49"/>
                  <a:gd name="T12" fmla="*/ 43 w 50"/>
                  <a:gd name="T13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3" y="43"/>
                    </a:move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10" y="42"/>
                    </a:cubicBezTo>
                    <a:cubicBezTo>
                      <a:pt x="14" y="47"/>
                      <a:pt x="20" y="49"/>
                      <a:pt x="27" y="49"/>
                    </a:cubicBezTo>
                    <a:cubicBezTo>
                      <a:pt x="33" y="49"/>
                      <a:pt x="39" y="47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8101"/>
              <p:cNvSpPr>
                <a:spLocks/>
              </p:cNvSpPr>
              <p:nvPr/>
            </p:nvSpPr>
            <p:spPr bwMode="auto">
              <a:xfrm>
                <a:off x="19131" y="-6093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0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8102"/>
              <p:cNvSpPr>
                <a:spLocks/>
              </p:cNvSpPr>
              <p:nvPr/>
            </p:nvSpPr>
            <p:spPr bwMode="auto">
              <a:xfrm>
                <a:off x="19237" y="-6211"/>
                <a:ext cx="134" cy="131"/>
              </a:xfrm>
              <a:custGeom>
                <a:avLst/>
                <a:gdLst>
                  <a:gd name="T0" fmla="*/ 26 w 50"/>
                  <a:gd name="T1" fmla="*/ 49 h 49"/>
                  <a:gd name="T2" fmla="*/ 43 w 50"/>
                  <a:gd name="T3" fmla="*/ 42 h 49"/>
                  <a:gd name="T4" fmla="*/ 50 w 50"/>
                  <a:gd name="T5" fmla="*/ 25 h 49"/>
                  <a:gd name="T6" fmla="*/ 43 w 50"/>
                  <a:gd name="T7" fmla="*/ 8 h 49"/>
                  <a:gd name="T8" fmla="*/ 9 w 50"/>
                  <a:gd name="T9" fmla="*/ 9 h 49"/>
                  <a:gd name="T10" fmla="*/ 10 w 50"/>
                  <a:gd name="T11" fmla="*/ 43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33" y="49"/>
                      <a:pt x="39" y="47"/>
                      <a:pt x="43" y="42"/>
                    </a:cubicBezTo>
                    <a:cubicBezTo>
                      <a:pt x="48" y="38"/>
                      <a:pt x="50" y="31"/>
                      <a:pt x="50" y="25"/>
                    </a:cubicBezTo>
                    <a:cubicBezTo>
                      <a:pt x="50" y="19"/>
                      <a:pt x="47" y="13"/>
                      <a:pt x="43" y="8"/>
                    </a:cubicBezTo>
                    <a:cubicBezTo>
                      <a:pt x="33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7"/>
                      <a:pt x="20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8103"/>
              <p:cNvSpPr>
                <a:spLocks/>
              </p:cNvSpPr>
              <p:nvPr/>
            </p:nvSpPr>
            <p:spPr bwMode="auto">
              <a:xfrm>
                <a:off x="19355" y="-6331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0 w 50"/>
                  <a:gd name="T5" fmla="*/ 8 h 50"/>
                  <a:gd name="T6" fmla="*/ 7 w 50"/>
                  <a:gd name="T7" fmla="*/ 9 h 50"/>
                  <a:gd name="T8" fmla="*/ 0 w 50"/>
                  <a:gd name="T9" fmla="*/ 27 h 50"/>
                  <a:gd name="T10" fmla="*/ 8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1" y="50"/>
                      <a:pt x="37" y="47"/>
                      <a:pt x="41" y="42"/>
                    </a:cubicBezTo>
                    <a:cubicBezTo>
                      <a:pt x="50" y="32"/>
                      <a:pt x="50" y="17"/>
                      <a:pt x="40" y="8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8104"/>
              <p:cNvSpPr>
                <a:spLocks/>
              </p:cNvSpPr>
              <p:nvPr/>
            </p:nvSpPr>
            <p:spPr bwMode="auto">
              <a:xfrm>
                <a:off x="19459" y="-6454"/>
                <a:ext cx="133" cy="134"/>
              </a:xfrm>
              <a:custGeom>
                <a:avLst/>
                <a:gdLst>
                  <a:gd name="T0" fmla="*/ 26 w 50"/>
                  <a:gd name="T1" fmla="*/ 50 h 50"/>
                  <a:gd name="T2" fmla="*/ 44 w 50"/>
                  <a:gd name="T3" fmla="*/ 42 h 50"/>
                  <a:gd name="T4" fmla="*/ 50 w 50"/>
                  <a:gd name="T5" fmla="*/ 25 h 50"/>
                  <a:gd name="T6" fmla="*/ 42 w 50"/>
                  <a:gd name="T7" fmla="*/ 9 h 50"/>
                  <a:gd name="T8" fmla="*/ 9 w 50"/>
                  <a:gd name="T9" fmla="*/ 10 h 50"/>
                  <a:gd name="T10" fmla="*/ 10 w 50"/>
                  <a:gd name="T11" fmla="*/ 44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4" y="42"/>
                    </a:cubicBezTo>
                    <a:cubicBezTo>
                      <a:pt x="48" y="38"/>
                      <a:pt x="50" y="32"/>
                      <a:pt x="50" y="25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8105"/>
              <p:cNvSpPr>
                <a:spLocks/>
              </p:cNvSpPr>
              <p:nvPr/>
            </p:nvSpPr>
            <p:spPr bwMode="auto">
              <a:xfrm>
                <a:off x="19565" y="-6576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1 h 50"/>
                  <a:gd name="T10" fmla="*/ 11 w 51"/>
                  <a:gd name="T11" fmla="*/ 44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9"/>
                      <a:pt x="48" y="13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0"/>
                      <a:pt x="1" y="36"/>
                      <a:pt x="11" y="44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8106"/>
              <p:cNvSpPr>
                <a:spLocks/>
              </p:cNvSpPr>
              <p:nvPr/>
            </p:nvSpPr>
            <p:spPr bwMode="auto">
              <a:xfrm>
                <a:off x="19680" y="-6702"/>
                <a:ext cx="128" cy="136"/>
              </a:xfrm>
              <a:custGeom>
                <a:avLst/>
                <a:gdLst>
                  <a:gd name="T0" fmla="*/ 24 w 48"/>
                  <a:gd name="T1" fmla="*/ 51 h 51"/>
                  <a:gd name="T2" fmla="*/ 42 w 48"/>
                  <a:gd name="T3" fmla="*/ 42 h 51"/>
                  <a:gd name="T4" fmla="*/ 48 w 48"/>
                  <a:gd name="T5" fmla="*/ 25 h 51"/>
                  <a:gd name="T6" fmla="*/ 40 w 48"/>
                  <a:gd name="T7" fmla="*/ 9 h 51"/>
                  <a:gd name="T8" fmla="*/ 6 w 48"/>
                  <a:gd name="T9" fmla="*/ 11 h 51"/>
                  <a:gd name="T10" fmla="*/ 0 w 48"/>
                  <a:gd name="T11" fmla="*/ 29 h 51"/>
                  <a:gd name="T12" fmla="*/ 8 w 48"/>
                  <a:gd name="T13" fmla="*/ 45 h 51"/>
                  <a:gd name="T14" fmla="*/ 24 w 48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24" y="51"/>
                    </a:moveTo>
                    <a:cubicBezTo>
                      <a:pt x="31" y="51"/>
                      <a:pt x="38" y="48"/>
                      <a:pt x="42" y="42"/>
                    </a:cubicBezTo>
                    <a:cubicBezTo>
                      <a:pt x="46" y="38"/>
                      <a:pt x="48" y="31"/>
                      <a:pt x="48" y="25"/>
                    </a:cubicBezTo>
                    <a:cubicBezTo>
                      <a:pt x="47" y="19"/>
                      <a:pt x="44" y="13"/>
                      <a:pt x="40" y="9"/>
                    </a:cubicBezTo>
                    <a:cubicBezTo>
                      <a:pt x="30" y="0"/>
                      <a:pt x="14" y="2"/>
                      <a:pt x="6" y="11"/>
                    </a:cubicBezTo>
                    <a:cubicBezTo>
                      <a:pt x="2" y="16"/>
                      <a:pt x="0" y="22"/>
                      <a:pt x="0" y="29"/>
                    </a:cubicBezTo>
                    <a:cubicBezTo>
                      <a:pt x="1" y="35"/>
                      <a:pt x="4" y="41"/>
                      <a:pt x="8" y="45"/>
                    </a:cubicBezTo>
                    <a:cubicBezTo>
                      <a:pt x="13" y="49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8107"/>
              <p:cNvSpPr>
                <a:spLocks/>
              </p:cNvSpPr>
              <p:nvPr/>
            </p:nvSpPr>
            <p:spPr bwMode="auto">
              <a:xfrm>
                <a:off x="19779" y="-6827"/>
                <a:ext cx="141" cy="136"/>
              </a:xfrm>
              <a:custGeom>
                <a:avLst/>
                <a:gdLst>
                  <a:gd name="T0" fmla="*/ 11 w 53"/>
                  <a:gd name="T1" fmla="*/ 45 h 51"/>
                  <a:gd name="T2" fmla="*/ 26 w 53"/>
                  <a:gd name="T3" fmla="*/ 51 h 51"/>
                  <a:gd name="T4" fmla="*/ 45 w 53"/>
                  <a:gd name="T5" fmla="*/ 42 h 51"/>
                  <a:gd name="T6" fmla="*/ 42 w 53"/>
                  <a:gd name="T7" fmla="*/ 8 h 51"/>
                  <a:gd name="T8" fmla="*/ 8 w 53"/>
                  <a:gd name="T9" fmla="*/ 11 h 51"/>
                  <a:gd name="T10" fmla="*/ 11 w 53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1" y="45"/>
                    </a:moveTo>
                    <a:cubicBezTo>
                      <a:pt x="15" y="49"/>
                      <a:pt x="21" y="51"/>
                      <a:pt x="26" y="51"/>
                    </a:cubicBezTo>
                    <a:cubicBezTo>
                      <a:pt x="34" y="51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6" y="2"/>
                      <a:pt x="8" y="11"/>
                    </a:cubicBezTo>
                    <a:cubicBezTo>
                      <a:pt x="0" y="22"/>
                      <a:pt x="1" y="37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8108"/>
              <p:cNvSpPr>
                <a:spLocks/>
              </p:cNvSpPr>
              <p:nvPr/>
            </p:nvSpPr>
            <p:spPr bwMode="auto">
              <a:xfrm>
                <a:off x="19888" y="-6952"/>
                <a:ext cx="131" cy="133"/>
              </a:xfrm>
              <a:custGeom>
                <a:avLst/>
                <a:gdLst>
                  <a:gd name="T0" fmla="*/ 6 w 49"/>
                  <a:gd name="T1" fmla="*/ 11 h 50"/>
                  <a:gd name="T2" fmla="*/ 1 w 49"/>
                  <a:gd name="T3" fmla="*/ 29 h 50"/>
                  <a:gd name="T4" fmla="*/ 9 w 49"/>
                  <a:gd name="T5" fmla="*/ 45 h 50"/>
                  <a:gd name="T6" fmla="*/ 24 w 49"/>
                  <a:gd name="T7" fmla="*/ 50 h 50"/>
                  <a:gd name="T8" fmla="*/ 43 w 49"/>
                  <a:gd name="T9" fmla="*/ 41 h 50"/>
                  <a:gd name="T10" fmla="*/ 48 w 49"/>
                  <a:gd name="T11" fmla="*/ 24 h 50"/>
                  <a:gd name="T12" fmla="*/ 39 w 49"/>
                  <a:gd name="T13" fmla="*/ 8 h 50"/>
                  <a:gd name="T14" fmla="*/ 6 w 49"/>
                  <a:gd name="T1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11"/>
                    </a:move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3" y="41"/>
                    </a:cubicBez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29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8109"/>
              <p:cNvSpPr>
                <a:spLocks/>
              </p:cNvSpPr>
              <p:nvPr/>
            </p:nvSpPr>
            <p:spPr bwMode="auto">
              <a:xfrm>
                <a:off x="19984" y="-7083"/>
                <a:ext cx="136" cy="136"/>
              </a:xfrm>
              <a:custGeom>
                <a:avLst/>
                <a:gdLst>
                  <a:gd name="T0" fmla="*/ 8 w 51"/>
                  <a:gd name="T1" fmla="*/ 12 h 51"/>
                  <a:gd name="T2" fmla="*/ 12 w 51"/>
                  <a:gd name="T3" fmla="*/ 46 h 51"/>
                  <a:gd name="T4" fmla="*/ 26 w 51"/>
                  <a:gd name="T5" fmla="*/ 51 h 51"/>
                  <a:gd name="T6" fmla="*/ 45 w 51"/>
                  <a:gd name="T7" fmla="*/ 42 h 51"/>
                  <a:gd name="T8" fmla="*/ 50 w 51"/>
                  <a:gd name="T9" fmla="*/ 24 h 51"/>
                  <a:gd name="T10" fmla="*/ 41 w 51"/>
                  <a:gd name="T11" fmla="*/ 8 h 51"/>
                  <a:gd name="T12" fmla="*/ 8 w 51"/>
                  <a:gd name="T13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8" y="12"/>
                    </a:moveTo>
                    <a:cubicBezTo>
                      <a:pt x="0" y="22"/>
                      <a:pt x="1" y="37"/>
                      <a:pt x="12" y="46"/>
                    </a:cubicBezTo>
                    <a:cubicBezTo>
                      <a:pt x="16" y="49"/>
                      <a:pt x="21" y="51"/>
                      <a:pt x="26" y="51"/>
                    </a:cubicBezTo>
                    <a:cubicBezTo>
                      <a:pt x="34" y="51"/>
                      <a:pt x="41" y="47"/>
                      <a:pt x="45" y="42"/>
                    </a:cubicBezTo>
                    <a:cubicBezTo>
                      <a:pt x="49" y="37"/>
                      <a:pt x="51" y="30"/>
                      <a:pt x="50" y="24"/>
                    </a:cubicBezTo>
                    <a:cubicBezTo>
                      <a:pt x="49" y="18"/>
                      <a:pt x="46" y="12"/>
                      <a:pt x="41" y="8"/>
                    </a:cubicBezTo>
                    <a:cubicBezTo>
                      <a:pt x="31" y="0"/>
                      <a:pt x="16" y="2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8110"/>
              <p:cNvSpPr>
                <a:spLocks/>
              </p:cNvSpPr>
              <p:nvPr/>
            </p:nvSpPr>
            <p:spPr bwMode="auto">
              <a:xfrm>
                <a:off x="20088" y="-7214"/>
                <a:ext cx="139" cy="136"/>
              </a:xfrm>
              <a:custGeom>
                <a:avLst/>
                <a:gdLst>
                  <a:gd name="T0" fmla="*/ 6 w 52"/>
                  <a:gd name="T1" fmla="*/ 13 h 51"/>
                  <a:gd name="T2" fmla="*/ 1 w 52"/>
                  <a:gd name="T3" fmla="*/ 30 h 51"/>
                  <a:gd name="T4" fmla="*/ 10 w 52"/>
                  <a:gd name="T5" fmla="*/ 46 h 51"/>
                  <a:gd name="T6" fmla="*/ 25 w 52"/>
                  <a:gd name="T7" fmla="*/ 51 h 51"/>
                  <a:gd name="T8" fmla="*/ 44 w 52"/>
                  <a:gd name="T9" fmla="*/ 42 h 51"/>
                  <a:gd name="T10" fmla="*/ 39 w 52"/>
                  <a:gd name="T11" fmla="*/ 8 h 51"/>
                  <a:gd name="T12" fmla="*/ 6 w 52"/>
                  <a:gd name="T13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6" y="13"/>
                    </a:move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39" y="48"/>
                      <a:pt x="44" y="42"/>
                    </a:cubicBezTo>
                    <a:cubicBezTo>
                      <a:pt x="52" y="31"/>
                      <a:pt x="50" y="16"/>
                      <a:pt x="39" y="8"/>
                    </a:cubicBezTo>
                    <a:cubicBezTo>
                      <a:pt x="29" y="0"/>
                      <a:pt x="14" y="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8111"/>
              <p:cNvSpPr>
                <a:spLocks/>
              </p:cNvSpPr>
              <p:nvPr/>
            </p:nvSpPr>
            <p:spPr bwMode="auto">
              <a:xfrm>
                <a:off x="20187" y="-7345"/>
                <a:ext cx="130" cy="136"/>
              </a:xfrm>
              <a:custGeom>
                <a:avLst/>
                <a:gdLst>
                  <a:gd name="T0" fmla="*/ 39 w 49"/>
                  <a:gd name="T1" fmla="*/ 8 h 51"/>
                  <a:gd name="T2" fmla="*/ 6 w 49"/>
                  <a:gd name="T3" fmla="*/ 13 h 51"/>
                  <a:gd name="T4" fmla="*/ 1 w 49"/>
                  <a:gd name="T5" fmla="*/ 30 h 51"/>
                  <a:gd name="T6" fmla="*/ 10 w 49"/>
                  <a:gd name="T7" fmla="*/ 46 h 51"/>
                  <a:gd name="T8" fmla="*/ 25 w 49"/>
                  <a:gd name="T9" fmla="*/ 51 h 51"/>
                  <a:gd name="T10" fmla="*/ 44 w 49"/>
                  <a:gd name="T11" fmla="*/ 41 h 51"/>
                  <a:gd name="T12" fmla="*/ 48 w 49"/>
                  <a:gd name="T13" fmla="*/ 23 h 51"/>
                  <a:gd name="T14" fmla="*/ 39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8"/>
                    </a:moveTo>
                    <a:cubicBezTo>
                      <a:pt x="29" y="0"/>
                      <a:pt x="13" y="2"/>
                      <a:pt x="6" y="13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8" y="36"/>
                      <a:pt x="49" y="30"/>
                      <a:pt x="48" y="23"/>
                    </a:cubicBezTo>
                    <a:cubicBezTo>
                      <a:pt x="47" y="17"/>
                      <a:pt x="44" y="12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8112"/>
              <p:cNvSpPr>
                <a:spLocks/>
              </p:cNvSpPr>
              <p:nvPr/>
            </p:nvSpPr>
            <p:spPr bwMode="auto">
              <a:xfrm>
                <a:off x="20283" y="-7478"/>
                <a:ext cx="138" cy="136"/>
              </a:xfrm>
              <a:custGeom>
                <a:avLst/>
                <a:gdLst>
                  <a:gd name="T0" fmla="*/ 39 w 52"/>
                  <a:gd name="T1" fmla="*/ 8 h 51"/>
                  <a:gd name="T2" fmla="*/ 6 w 52"/>
                  <a:gd name="T3" fmla="*/ 13 h 51"/>
                  <a:gd name="T4" fmla="*/ 1 w 52"/>
                  <a:gd name="T5" fmla="*/ 31 h 51"/>
                  <a:gd name="T6" fmla="*/ 11 w 52"/>
                  <a:gd name="T7" fmla="*/ 46 h 51"/>
                  <a:gd name="T8" fmla="*/ 25 w 52"/>
                  <a:gd name="T9" fmla="*/ 51 h 51"/>
                  <a:gd name="T10" fmla="*/ 44 w 52"/>
                  <a:gd name="T11" fmla="*/ 41 h 51"/>
                  <a:gd name="T12" fmla="*/ 39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8"/>
                    </a:moveTo>
                    <a:cubicBezTo>
                      <a:pt x="29" y="0"/>
                      <a:pt x="13" y="3"/>
                      <a:pt x="6" y="13"/>
                    </a:cubicBezTo>
                    <a:cubicBezTo>
                      <a:pt x="2" y="18"/>
                      <a:pt x="0" y="25"/>
                      <a:pt x="1" y="31"/>
                    </a:cubicBezTo>
                    <a:cubicBezTo>
                      <a:pt x="2" y="37"/>
                      <a:pt x="6" y="43"/>
                      <a:pt x="11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3" y="51"/>
                      <a:pt x="40" y="47"/>
                      <a:pt x="44" y="41"/>
                    </a:cubicBezTo>
                    <a:cubicBezTo>
                      <a:pt x="52" y="31"/>
                      <a:pt x="50" y="16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8113"/>
              <p:cNvSpPr>
                <a:spLocks/>
              </p:cNvSpPr>
              <p:nvPr/>
            </p:nvSpPr>
            <p:spPr bwMode="auto">
              <a:xfrm>
                <a:off x="20370" y="-7612"/>
                <a:ext cx="139" cy="137"/>
              </a:xfrm>
              <a:custGeom>
                <a:avLst/>
                <a:gdLst>
                  <a:gd name="T0" fmla="*/ 41 w 52"/>
                  <a:gd name="T1" fmla="*/ 7 h 51"/>
                  <a:gd name="T2" fmla="*/ 8 w 52"/>
                  <a:gd name="T3" fmla="*/ 13 h 51"/>
                  <a:gd name="T4" fmla="*/ 14 w 52"/>
                  <a:gd name="T5" fmla="*/ 46 h 51"/>
                  <a:gd name="T6" fmla="*/ 27 w 52"/>
                  <a:gd name="T7" fmla="*/ 51 h 51"/>
                  <a:gd name="T8" fmla="*/ 47 w 52"/>
                  <a:gd name="T9" fmla="*/ 41 h 51"/>
                  <a:gd name="T10" fmla="*/ 51 w 52"/>
                  <a:gd name="T11" fmla="*/ 23 h 51"/>
                  <a:gd name="T12" fmla="*/ 41 w 52"/>
                  <a:gd name="T13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1" y="7"/>
                    </a:moveTo>
                    <a:cubicBezTo>
                      <a:pt x="31" y="0"/>
                      <a:pt x="15" y="3"/>
                      <a:pt x="8" y="13"/>
                    </a:cubicBezTo>
                    <a:cubicBezTo>
                      <a:pt x="0" y="24"/>
                      <a:pt x="3" y="39"/>
                      <a:pt x="14" y="46"/>
                    </a:cubicBezTo>
                    <a:cubicBezTo>
                      <a:pt x="18" y="49"/>
                      <a:pt x="22" y="51"/>
                      <a:pt x="27" y="51"/>
                    </a:cubicBezTo>
                    <a:cubicBezTo>
                      <a:pt x="35" y="51"/>
                      <a:pt x="42" y="47"/>
                      <a:pt x="47" y="41"/>
                    </a:cubicBezTo>
                    <a:cubicBezTo>
                      <a:pt x="51" y="35"/>
                      <a:pt x="52" y="29"/>
                      <a:pt x="51" y="23"/>
                    </a:cubicBezTo>
                    <a:cubicBezTo>
                      <a:pt x="50" y="17"/>
                      <a:pt x="46" y="11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8114"/>
              <p:cNvSpPr>
                <a:spLocks/>
              </p:cNvSpPr>
              <p:nvPr/>
            </p:nvSpPr>
            <p:spPr bwMode="auto">
              <a:xfrm>
                <a:off x="20738" y="-8161"/>
                <a:ext cx="139" cy="136"/>
              </a:xfrm>
              <a:custGeom>
                <a:avLst/>
                <a:gdLst>
                  <a:gd name="T0" fmla="*/ 45 w 52"/>
                  <a:gd name="T1" fmla="*/ 39 h 51"/>
                  <a:gd name="T2" fmla="*/ 37 w 52"/>
                  <a:gd name="T3" fmla="*/ 6 h 51"/>
                  <a:gd name="T4" fmla="*/ 4 w 52"/>
                  <a:gd name="T5" fmla="*/ 14 h 51"/>
                  <a:gd name="T6" fmla="*/ 1 w 52"/>
                  <a:gd name="T7" fmla="*/ 32 h 51"/>
                  <a:gd name="T8" fmla="*/ 12 w 52"/>
                  <a:gd name="T9" fmla="*/ 47 h 51"/>
                  <a:gd name="T10" fmla="*/ 25 w 52"/>
                  <a:gd name="T11" fmla="*/ 51 h 51"/>
                  <a:gd name="T12" fmla="*/ 45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39"/>
                    </a:moveTo>
                    <a:cubicBezTo>
                      <a:pt x="52" y="28"/>
                      <a:pt x="48" y="13"/>
                      <a:pt x="37" y="6"/>
                    </a:cubicBezTo>
                    <a:cubicBezTo>
                      <a:pt x="26" y="0"/>
                      <a:pt x="11" y="3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3" y="38"/>
                      <a:pt x="7" y="44"/>
                      <a:pt x="12" y="47"/>
                    </a:cubicBezTo>
                    <a:cubicBezTo>
                      <a:pt x="16" y="49"/>
                      <a:pt x="20" y="51"/>
                      <a:pt x="25" y="51"/>
                    </a:cubicBezTo>
                    <a:cubicBezTo>
                      <a:pt x="33" y="51"/>
                      <a:pt x="40" y="46"/>
                      <a:pt x="4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8115"/>
              <p:cNvSpPr>
                <a:spLocks/>
              </p:cNvSpPr>
              <p:nvPr/>
            </p:nvSpPr>
            <p:spPr bwMode="auto">
              <a:xfrm>
                <a:off x="20816" y="-8303"/>
                <a:ext cx="138" cy="137"/>
              </a:xfrm>
              <a:custGeom>
                <a:avLst/>
                <a:gdLst>
                  <a:gd name="T0" fmla="*/ 48 w 52"/>
                  <a:gd name="T1" fmla="*/ 39 h 51"/>
                  <a:gd name="T2" fmla="*/ 51 w 52"/>
                  <a:gd name="T3" fmla="*/ 21 h 51"/>
                  <a:gd name="T4" fmla="*/ 40 w 52"/>
                  <a:gd name="T5" fmla="*/ 7 h 51"/>
                  <a:gd name="T6" fmla="*/ 7 w 52"/>
                  <a:gd name="T7" fmla="*/ 15 h 51"/>
                  <a:gd name="T8" fmla="*/ 15 w 52"/>
                  <a:gd name="T9" fmla="*/ 47 h 51"/>
                  <a:gd name="T10" fmla="*/ 28 w 52"/>
                  <a:gd name="T11" fmla="*/ 51 h 51"/>
                  <a:gd name="T12" fmla="*/ 48 w 52"/>
                  <a:gd name="T13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8" y="39"/>
                    </a:moveTo>
                    <a:cubicBezTo>
                      <a:pt x="51" y="34"/>
                      <a:pt x="52" y="27"/>
                      <a:pt x="51" y="21"/>
                    </a:cubicBezTo>
                    <a:cubicBezTo>
                      <a:pt x="49" y="15"/>
                      <a:pt x="46" y="10"/>
                      <a:pt x="40" y="7"/>
                    </a:cubicBezTo>
                    <a:cubicBezTo>
                      <a:pt x="29" y="0"/>
                      <a:pt x="14" y="4"/>
                      <a:pt x="7" y="15"/>
                    </a:cubicBezTo>
                    <a:cubicBezTo>
                      <a:pt x="0" y="26"/>
                      <a:pt x="4" y="41"/>
                      <a:pt x="15" y="47"/>
                    </a:cubicBezTo>
                    <a:cubicBezTo>
                      <a:pt x="19" y="50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8116"/>
              <p:cNvSpPr>
                <a:spLocks/>
              </p:cNvSpPr>
              <p:nvPr/>
            </p:nvSpPr>
            <p:spPr bwMode="auto">
              <a:xfrm>
                <a:off x="20981" y="-8588"/>
                <a:ext cx="147" cy="136"/>
              </a:xfrm>
              <a:custGeom>
                <a:avLst/>
                <a:gdLst>
                  <a:gd name="T0" fmla="*/ 7 w 55"/>
                  <a:gd name="T1" fmla="*/ 15 h 51"/>
                  <a:gd name="T2" fmla="*/ 16 w 55"/>
                  <a:gd name="T3" fmla="*/ 48 h 51"/>
                  <a:gd name="T4" fmla="*/ 28 w 55"/>
                  <a:gd name="T5" fmla="*/ 51 h 51"/>
                  <a:gd name="T6" fmla="*/ 48 w 55"/>
                  <a:gd name="T7" fmla="*/ 39 h 51"/>
                  <a:gd name="T8" fmla="*/ 39 w 55"/>
                  <a:gd name="T9" fmla="*/ 6 h 51"/>
                  <a:gd name="T10" fmla="*/ 7 w 55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7" y="15"/>
                    </a:moveTo>
                    <a:cubicBezTo>
                      <a:pt x="0" y="27"/>
                      <a:pt x="4" y="41"/>
                      <a:pt x="16" y="48"/>
                    </a:cubicBezTo>
                    <a:cubicBezTo>
                      <a:pt x="19" y="50"/>
                      <a:pt x="24" y="51"/>
                      <a:pt x="28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5" y="27"/>
                      <a:pt x="51" y="13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8117"/>
              <p:cNvSpPr>
                <a:spLocks/>
              </p:cNvSpPr>
              <p:nvPr/>
            </p:nvSpPr>
            <p:spPr bwMode="auto">
              <a:xfrm>
                <a:off x="23421" y="-16115"/>
                <a:ext cx="133" cy="131"/>
              </a:xfrm>
              <a:custGeom>
                <a:avLst/>
                <a:gdLst>
                  <a:gd name="T0" fmla="*/ 21 w 50"/>
                  <a:gd name="T1" fmla="*/ 49 h 49"/>
                  <a:gd name="T2" fmla="*/ 25 w 50"/>
                  <a:gd name="T3" fmla="*/ 49 h 49"/>
                  <a:gd name="T4" fmla="*/ 48 w 50"/>
                  <a:gd name="T5" fmla="*/ 29 h 49"/>
                  <a:gd name="T6" fmla="*/ 28 w 50"/>
                  <a:gd name="T7" fmla="*/ 2 h 49"/>
                  <a:gd name="T8" fmla="*/ 1 w 50"/>
                  <a:gd name="T9" fmla="*/ 22 h 49"/>
                  <a:gd name="T10" fmla="*/ 5 w 50"/>
                  <a:gd name="T11" fmla="*/ 40 h 49"/>
                  <a:gd name="T12" fmla="*/ 21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2" y="49"/>
                      <a:pt x="23" y="49"/>
                      <a:pt x="25" y="49"/>
                    </a:cubicBezTo>
                    <a:cubicBezTo>
                      <a:pt x="36" y="49"/>
                      <a:pt x="47" y="40"/>
                      <a:pt x="48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4"/>
                      <a:pt x="5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8118"/>
              <p:cNvSpPr>
                <a:spLocks/>
              </p:cNvSpPr>
              <p:nvPr/>
            </p:nvSpPr>
            <p:spPr bwMode="auto">
              <a:xfrm>
                <a:off x="23397" y="-15944"/>
                <a:ext cx="133" cy="130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44 w 50"/>
                  <a:gd name="T7" fmla="*/ 11 h 49"/>
                  <a:gd name="T8" fmla="*/ 28 w 50"/>
                  <a:gd name="T9" fmla="*/ 2 h 49"/>
                  <a:gd name="T10" fmla="*/ 2 w 50"/>
                  <a:gd name="T11" fmla="*/ 22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40" y="6"/>
                      <a:pt x="35" y="2"/>
                      <a:pt x="28" y="2"/>
                    </a:cubicBezTo>
                    <a:cubicBezTo>
                      <a:pt x="15" y="0"/>
                      <a:pt x="3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8119"/>
              <p:cNvSpPr>
                <a:spLocks/>
              </p:cNvSpPr>
              <p:nvPr/>
            </p:nvSpPr>
            <p:spPr bwMode="auto">
              <a:xfrm>
                <a:off x="23378" y="-15773"/>
                <a:ext cx="131" cy="130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8 w 49"/>
                  <a:gd name="T5" fmla="*/ 28 h 49"/>
                  <a:gd name="T6" fmla="*/ 43 w 49"/>
                  <a:gd name="T7" fmla="*/ 11 h 49"/>
                  <a:gd name="T8" fmla="*/ 27 w 49"/>
                  <a:gd name="T9" fmla="*/ 2 h 49"/>
                  <a:gd name="T10" fmla="*/ 1 w 49"/>
                  <a:gd name="T11" fmla="*/ 23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4" y="2"/>
                      <a:pt x="27" y="2"/>
                    </a:cubicBezTo>
                    <a:cubicBezTo>
                      <a:pt x="14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8120"/>
              <p:cNvSpPr>
                <a:spLocks/>
              </p:cNvSpPr>
              <p:nvPr/>
            </p:nvSpPr>
            <p:spPr bwMode="auto">
              <a:xfrm>
                <a:off x="23359" y="-15600"/>
                <a:ext cx="134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10 h 49"/>
                  <a:gd name="T8" fmla="*/ 28 w 50"/>
                  <a:gd name="T9" fmla="*/ 1 h 49"/>
                  <a:gd name="T10" fmla="*/ 1 w 50"/>
                  <a:gd name="T11" fmla="*/ 22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ubicBezTo>
                      <a:pt x="14" y="0"/>
                      <a:pt x="3" y="9"/>
                      <a:pt x="1" y="22"/>
                    </a:cubicBezTo>
                    <a:cubicBezTo>
                      <a:pt x="0" y="35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8121"/>
              <p:cNvSpPr>
                <a:spLocks/>
              </p:cNvSpPr>
              <p:nvPr/>
            </p:nvSpPr>
            <p:spPr bwMode="auto">
              <a:xfrm>
                <a:off x="23346" y="-15427"/>
                <a:ext cx="131" cy="128"/>
              </a:xfrm>
              <a:custGeom>
                <a:avLst/>
                <a:gdLst>
                  <a:gd name="T0" fmla="*/ 27 w 49"/>
                  <a:gd name="T1" fmla="*/ 1 h 48"/>
                  <a:gd name="T2" fmla="*/ 1 w 49"/>
                  <a:gd name="T3" fmla="*/ 22 h 48"/>
                  <a:gd name="T4" fmla="*/ 22 w 49"/>
                  <a:gd name="T5" fmla="*/ 48 h 48"/>
                  <a:gd name="T6" fmla="*/ 25 w 49"/>
                  <a:gd name="T7" fmla="*/ 48 h 48"/>
                  <a:gd name="T8" fmla="*/ 48 w 49"/>
                  <a:gd name="T9" fmla="*/ 27 h 48"/>
                  <a:gd name="T10" fmla="*/ 27 w 49"/>
                  <a:gd name="T11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7" y="1"/>
                    </a:moveTo>
                    <a:cubicBezTo>
                      <a:pt x="13" y="0"/>
                      <a:pt x="2" y="10"/>
                      <a:pt x="1" y="22"/>
                    </a:cubicBezTo>
                    <a:cubicBezTo>
                      <a:pt x="0" y="36"/>
                      <a:pt x="9" y="47"/>
                      <a:pt x="22" y="48"/>
                    </a:cubicBezTo>
                    <a:cubicBezTo>
                      <a:pt x="23" y="48"/>
                      <a:pt x="24" y="48"/>
                      <a:pt x="25" y="48"/>
                    </a:cubicBezTo>
                    <a:cubicBezTo>
                      <a:pt x="37" y="48"/>
                      <a:pt x="47" y="39"/>
                      <a:pt x="48" y="27"/>
                    </a:cubicBezTo>
                    <a:cubicBezTo>
                      <a:pt x="49" y="13"/>
                      <a:pt x="40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8122"/>
              <p:cNvSpPr>
                <a:spLocks/>
              </p:cNvSpPr>
              <p:nvPr/>
            </p:nvSpPr>
            <p:spPr bwMode="auto">
              <a:xfrm>
                <a:off x="23333" y="-15253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9 w 49"/>
                  <a:gd name="T5" fmla="*/ 26 h 48"/>
                  <a:gd name="T6" fmla="*/ 43 w 49"/>
                  <a:gd name="T7" fmla="*/ 9 h 48"/>
                  <a:gd name="T8" fmla="*/ 26 w 49"/>
                  <a:gd name="T9" fmla="*/ 1 h 48"/>
                  <a:gd name="T10" fmla="*/ 1 w 49"/>
                  <a:gd name="T11" fmla="*/ 23 h 48"/>
                  <a:gd name="T12" fmla="*/ 23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4" y="48"/>
                      <a:pt x="24" y="48"/>
                      <a:pt x="25" y="48"/>
                    </a:cubicBezTo>
                    <a:cubicBezTo>
                      <a:pt x="37" y="48"/>
                      <a:pt x="48" y="39"/>
                      <a:pt x="49" y="26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9" y="4"/>
                      <a:pt x="33" y="1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8123"/>
              <p:cNvSpPr>
                <a:spLocks/>
              </p:cNvSpPr>
              <p:nvPr/>
            </p:nvSpPr>
            <p:spPr bwMode="auto">
              <a:xfrm>
                <a:off x="23322" y="-15077"/>
                <a:ext cx="131" cy="125"/>
              </a:xfrm>
              <a:custGeom>
                <a:avLst/>
                <a:gdLst>
                  <a:gd name="T0" fmla="*/ 23 w 49"/>
                  <a:gd name="T1" fmla="*/ 47 h 47"/>
                  <a:gd name="T2" fmla="*/ 25 w 49"/>
                  <a:gd name="T3" fmla="*/ 47 h 47"/>
                  <a:gd name="T4" fmla="*/ 49 w 49"/>
                  <a:gd name="T5" fmla="*/ 25 h 47"/>
                  <a:gd name="T6" fmla="*/ 43 w 49"/>
                  <a:gd name="T7" fmla="*/ 8 h 47"/>
                  <a:gd name="T8" fmla="*/ 26 w 49"/>
                  <a:gd name="T9" fmla="*/ 0 h 47"/>
                  <a:gd name="T10" fmla="*/ 25 w 49"/>
                  <a:gd name="T11" fmla="*/ 0 h 47"/>
                  <a:gd name="T12" fmla="*/ 1 w 49"/>
                  <a:gd name="T13" fmla="*/ 22 h 47"/>
                  <a:gd name="T14" fmla="*/ 23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3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7" y="47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8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5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8325"/>
            <p:cNvGrpSpPr>
              <a:grpSpLocks/>
            </p:cNvGrpSpPr>
            <p:nvPr/>
          </p:nvGrpSpPr>
          <p:grpSpPr bwMode="auto">
            <a:xfrm>
              <a:off x="19072" y="-16200"/>
              <a:ext cx="8321" cy="11214"/>
              <a:chOff x="19072" y="-16200"/>
              <a:chExt cx="8321" cy="11214"/>
            </a:xfrm>
            <a:grpFill/>
          </p:grpSpPr>
          <p:sp>
            <p:nvSpPr>
              <p:cNvPr id="301" name="Freeform 8125"/>
              <p:cNvSpPr>
                <a:spLocks/>
              </p:cNvSpPr>
              <p:nvPr/>
            </p:nvSpPr>
            <p:spPr bwMode="auto">
              <a:xfrm>
                <a:off x="23314" y="-14904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25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8126"/>
              <p:cNvSpPr>
                <a:spLocks/>
              </p:cNvSpPr>
              <p:nvPr/>
            </p:nvSpPr>
            <p:spPr bwMode="auto">
              <a:xfrm>
                <a:off x="23311" y="-14728"/>
                <a:ext cx="128" cy="129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41 w 48"/>
                  <a:gd name="T7" fmla="*/ 7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8127"/>
              <p:cNvSpPr>
                <a:spLocks/>
              </p:cNvSpPr>
              <p:nvPr/>
            </p:nvSpPr>
            <p:spPr bwMode="auto">
              <a:xfrm>
                <a:off x="23309" y="-14551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24 w 48"/>
                  <a:gd name="T7" fmla="*/ 0 h 47"/>
                  <a:gd name="T8" fmla="*/ 0 w 48"/>
                  <a:gd name="T9" fmla="*/ 23 h 47"/>
                  <a:gd name="T10" fmla="*/ 23 w 48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7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8128"/>
              <p:cNvSpPr>
                <a:spLocks noChangeArrowheads="1"/>
              </p:cNvSpPr>
              <p:nvPr/>
            </p:nvSpPr>
            <p:spPr bwMode="auto">
              <a:xfrm>
                <a:off x="23309" y="-14375"/>
                <a:ext cx="128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8129"/>
              <p:cNvSpPr>
                <a:spLocks/>
              </p:cNvSpPr>
              <p:nvPr/>
            </p:nvSpPr>
            <p:spPr bwMode="auto">
              <a:xfrm>
                <a:off x="23311" y="-14199"/>
                <a:ext cx="126" cy="128"/>
              </a:xfrm>
              <a:custGeom>
                <a:avLst/>
                <a:gdLst>
                  <a:gd name="T0" fmla="*/ 24 w 47"/>
                  <a:gd name="T1" fmla="*/ 48 h 48"/>
                  <a:gd name="T2" fmla="*/ 41 w 47"/>
                  <a:gd name="T3" fmla="*/ 40 h 48"/>
                  <a:gd name="T4" fmla="*/ 47 w 47"/>
                  <a:gd name="T5" fmla="*/ 24 h 48"/>
                  <a:gd name="T6" fmla="*/ 23 w 47"/>
                  <a:gd name="T7" fmla="*/ 0 h 48"/>
                  <a:gd name="T8" fmla="*/ 6 w 47"/>
                  <a:gd name="T9" fmla="*/ 7 h 48"/>
                  <a:gd name="T10" fmla="*/ 0 w 47"/>
                  <a:gd name="T11" fmla="*/ 24 h 48"/>
                  <a:gd name="T12" fmla="*/ 23 w 47"/>
                  <a:gd name="T13" fmla="*/ 48 h 48"/>
                  <a:gd name="T14" fmla="*/ 24 w 47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cubicBezTo>
                      <a:pt x="30" y="48"/>
                      <a:pt x="36" y="45"/>
                      <a:pt x="41" y="40"/>
                    </a:cubicBezTo>
                    <a:cubicBezTo>
                      <a:pt x="45" y="36"/>
                      <a:pt x="47" y="30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ubicBezTo>
                      <a:pt x="17" y="0"/>
                      <a:pt x="11" y="3"/>
                      <a:pt x="6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8130"/>
              <p:cNvSpPr>
                <a:spLocks/>
              </p:cNvSpPr>
              <p:nvPr/>
            </p:nvSpPr>
            <p:spPr bwMode="auto">
              <a:xfrm>
                <a:off x="23314" y="-1402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24 w 48"/>
                  <a:gd name="T11" fmla="*/ 0 h 48"/>
                  <a:gd name="T12" fmla="*/ 0 w 48"/>
                  <a:gd name="T13" fmla="*/ 24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7"/>
                      <a:pt x="37" y="45"/>
                      <a:pt x="42" y="40"/>
                    </a:cubicBezTo>
                    <a:cubicBezTo>
                      <a:pt x="46" y="36"/>
                      <a:pt x="48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8131"/>
              <p:cNvSpPr>
                <a:spLocks/>
              </p:cNvSpPr>
              <p:nvPr/>
            </p:nvSpPr>
            <p:spPr bwMode="auto">
              <a:xfrm>
                <a:off x="23319" y="-13847"/>
                <a:ext cx="131" cy="125"/>
              </a:xfrm>
              <a:custGeom>
                <a:avLst/>
                <a:gdLst>
                  <a:gd name="T0" fmla="*/ 25 w 49"/>
                  <a:gd name="T1" fmla="*/ 47 h 47"/>
                  <a:gd name="T2" fmla="*/ 26 w 49"/>
                  <a:gd name="T3" fmla="*/ 47 h 47"/>
                  <a:gd name="T4" fmla="*/ 49 w 49"/>
                  <a:gd name="T5" fmla="*/ 22 h 47"/>
                  <a:gd name="T6" fmla="*/ 24 w 49"/>
                  <a:gd name="T7" fmla="*/ 0 h 47"/>
                  <a:gd name="T8" fmla="*/ 24 w 49"/>
                  <a:gd name="T9" fmla="*/ 0 h 47"/>
                  <a:gd name="T10" fmla="*/ 1 w 49"/>
                  <a:gd name="T11" fmla="*/ 24 h 47"/>
                  <a:gd name="T12" fmla="*/ 25 w 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5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6"/>
                      <a:pt x="49" y="22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1" y="24"/>
                    </a:cubicBezTo>
                    <a:cubicBezTo>
                      <a:pt x="1" y="37"/>
                      <a:pt x="12" y="47"/>
                      <a:pt x="2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8132"/>
              <p:cNvSpPr>
                <a:spLocks/>
              </p:cNvSpPr>
              <p:nvPr/>
            </p:nvSpPr>
            <p:spPr bwMode="auto">
              <a:xfrm>
                <a:off x="23330" y="-13674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0 w 49"/>
                  <a:gd name="T5" fmla="*/ 25 h 48"/>
                  <a:gd name="T6" fmla="*/ 24 w 49"/>
                  <a:gd name="T7" fmla="*/ 48 h 48"/>
                  <a:gd name="T8" fmla="*/ 26 w 49"/>
                  <a:gd name="T9" fmla="*/ 48 h 48"/>
                  <a:gd name="T10" fmla="*/ 42 w 49"/>
                  <a:gd name="T11" fmla="*/ 40 h 48"/>
                  <a:gd name="T12" fmla="*/ 48 w 49"/>
                  <a:gd name="T13" fmla="*/ 22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4"/>
                      <a:pt x="42" y="40"/>
                    </a:cubicBezTo>
                    <a:cubicBezTo>
                      <a:pt x="46" y="35"/>
                      <a:pt x="49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8133"/>
              <p:cNvSpPr>
                <a:spLocks/>
              </p:cNvSpPr>
              <p:nvPr/>
            </p:nvSpPr>
            <p:spPr bwMode="auto">
              <a:xfrm>
                <a:off x="23341" y="-13503"/>
                <a:ext cx="130" cy="131"/>
              </a:xfrm>
              <a:custGeom>
                <a:avLst/>
                <a:gdLst>
                  <a:gd name="T0" fmla="*/ 1 w 49"/>
                  <a:gd name="T1" fmla="*/ 27 h 49"/>
                  <a:gd name="T2" fmla="*/ 25 w 49"/>
                  <a:gd name="T3" fmla="*/ 49 h 49"/>
                  <a:gd name="T4" fmla="*/ 26 w 49"/>
                  <a:gd name="T5" fmla="*/ 49 h 49"/>
                  <a:gd name="T6" fmla="*/ 49 w 49"/>
                  <a:gd name="T7" fmla="*/ 23 h 49"/>
                  <a:gd name="T8" fmla="*/ 23 w 49"/>
                  <a:gd name="T9" fmla="*/ 1 h 49"/>
                  <a:gd name="T10" fmla="*/ 1 w 49"/>
                  <a:gd name="T11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" y="27"/>
                    </a:move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49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2"/>
                      <a:pt x="0" y="13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8134"/>
              <p:cNvSpPr>
                <a:spLocks/>
              </p:cNvSpPr>
              <p:nvPr/>
            </p:nvSpPr>
            <p:spPr bwMode="auto">
              <a:xfrm>
                <a:off x="23354" y="-13329"/>
                <a:ext cx="133" cy="130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3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39"/>
                      <a:pt x="13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8135"/>
              <p:cNvSpPr>
                <a:spLocks/>
              </p:cNvSpPr>
              <p:nvPr/>
            </p:nvSpPr>
            <p:spPr bwMode="auto">
              <a:xfrm>
                <a:off x="23370" y="-13159"/>
                <a:ext cx="133" cy="131"/>
              </a:xfrm>
              <a:custGeom>
                <a:avLst/>
                <a:gdLst>
                  <a:gd name="T0" fmla="*/ 23 w 50"/>
                  <a:gd name="T1" fmla="*/ 2 h 49"/>
                  <a:gd name="T2" fmla="*/ 2 w 50"/>
                  <a:gd name="T3" fmla="*/ 28 h 49"/>
                  <a:gd name="T4" fmla="*/ 25 w 50"/>
                  <a:gd name="T5" fmla="*/ 49 h 49"/>
                  <a:gd name="T6" fmla="*/ 28 w 50"/>
                  <a:gd name="T7" fmla="*/ 49 h 49"/>
                  <a:gd name="T8" fmla="*/ 49 w 50"/>
                  <a:gd name="T9" fmla="*/ 23 h 49"/>
                  <a:gd name="T10" fmla="*/ 23 w 50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2"/>
                    </a:moveTo>
                    <a:cubicBezTo>
                      <a:pt x="10" y="3"/>
                      <a:pt x="0" y="15"/>
                      <a:pt x="2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8136"/>
              <p:cNvSpPr>
                <a:spLocks/>
              </p:cNvSpPr>
              <p:nvPr/>
            </p:nvSpPr>
            <p:spPr bwMode="auto">
              <a:xfrm>
                <a:off x="23391" y="-12985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4 w 49"/>
                  <a:gd name="T7" fmla="*/ 49 h 49"/>
                  <a:gd name="T8" fmla="*/ 27 w 49"/>
                  <a:gd name="T9" fmla="*/ 48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8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8137"/>
              <p:cNvSpPr>
                <a:spLocks/>
              </p:cNvSpPr>
              <p:nvPr/>
            </p:nvSpPr>
            <p:spPr bwMode="auto">
              <a:xfrm>
                <a:off x="23410" y="-12817"/>
                <a:ext cx="136" cy="133"/>
              </a:xfrm>
              <a:custGeom>
                <a:avLst/>
                <a:gdLst>
                  <a:gd name="T0" fmla="*/ 22 w 51"/>
                  <a:gd name="T1" fmla="*/ 2 h 50"/>
                  <a:gd name="T2" fmla="*/ 2 w 51"/>
                  <a:gd name="T3" fmla="*/ 29 h 50"/>
                  <a:gd name="T4" fmla="*/ 25 w 51"/>
                  <a:gd name="T5" fmla="*/ 50 h 50"/>
                  <a:gd name="T6" fmla="*/ 28 w 51"/>
                  <a:gd name="T7" fmla="*/ 50 h 50"/>
                  <a:gd name="T8" fmla="*/ 49 w 51"/>
                  <a:gd name="T9" fmla="*/ 23 h 50"/>
                  <a:gd name="T10" fmla="*/ 22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7" y="10"/>
                      <a:pt x="36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8138"/>
              <p:cNvSpPr>
                <a:spLocks/>
              </p:cNvSpPr>
              <p:nvPr/>
            </p:nvSpPr>
            <p:spPr bwMode="auto">
              <a:xfrm>
                <a:off x="23437" y="-12646"/>
                <a:ext cx="130" cy="133"/>
              </a:xfrm>
              <a:custGeom>
                <a:avLst/>
                <a:gdLst>
                  <a:gd name="T0" fmla="*/ 21 w 49"/>
                  <a:gd name="T1" fmla="*/ 2 h 50"/>
                  <a:gd name="T2" fmla="*/ 5 w 49"/>
                  <a:gd name="T3" fmla="*/ 11 h 50"/>
                  <a:gd name="T4" fmla="*/ 1 w 49"/>
                  <a:gd name="T5" fmla="*/ 29 h 50"/>
                  <a:gd name="T6" fmla="*/ 24 w 49"/>
                  <a:gd name="T7" fmla="*/ 50 h 50"/>
                  <a:gd name="T8" fmla="*/ 27 w 49"/>
                  <a:gd name="T9" fmla="*/ 49 h 50"/>
                  <a:gd name="T10" fmla="*/ 43 w 49"/>
                  <a:gd name="T11" fmla="*/ 40 h 50"/>
                  <a:gd name="T12" fmla="*/ 48 w 49"/>
                  <a:gd name="T13" fmla="*/ 22 h 50"/>
                  <a:gd name="T14" fmla="*/ 21 w 49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2"/>
                    </a:move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2" y="41"/>
                      <a:pt x="12" y="50"/>
                      <a:pt x="24" y="50"/>
                    </a:cubicBezTo>
                    <a:cubicBezTo>
                      <a:pt x="25" y="50"/>
                      <a:pt x="26" y="49"/>
                      <a:pt x="27" y="49"/>
                    </a:cubicBezTo>
                    <a:cubicBezTo>
                      <a:pt x="34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6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8139"/>
              <p:cNvSpPr>
                <a:spLocks/>
              </p:cNvSpPr>
              <p:nvPr/>
            </p:nvSpPr>
            <p:spPr bwMode="auto">
              <a:xfrm>
                <a:off x="23461" y="-12476"/>
                <a:ext cx="133" cy="131"/>
              </a:xfrm>
              <a:custGeom>
                <a:avLst/>
                <a:gdLst>
                  <a:gd name="T0" fmla="*/ 21 w 50"/>
                  <a:gd name="T1" fmla="*/ 2 h 49"/>
                  <a:gd name="T2" fmla="*/ 6 w 50"/>
                  <a:gd name="T3" fmla="*/ 11 h 49"/>
                  <a:gd name="T4" fmla="*/ 1 w 50"/>
                  <a:gd name="T5" fmla="*/ 29 h 49"/>
                  <a:gd name="T6" fmla="*/ 25 w 50"/>
                  <a:gd name="T7" fmla="*/ 49 h 49"/>
                  <a:gd name="T8" fmla="*/ 28 w 50"/>
                  <a:gd name="T9" fmla="*/ 49 h 49"/>
                  <a:gd name="T10" fmla="*/ 48 w 50"/>
                  <a:gd name="T11" fmla="*/ 22 h 49"/>
                  <a:gd name="T12" fmla="*/ 21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1" y="2"/>
                    </a:moveTo>
                    <a:cubicBezTo>
                      <a:pt x="15" y="3"/>
                      <a:pt x="9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1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8" y="22"/>
                    </a:cubicBezTo>
                    <a:cubicBezTo>
                      <a:pt x="46" y="9"/>
                      <a:pt x="35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8140"/>
              <p:cNvSpPr>
                <a:spLocks/>
              </p:cNvSpPr>
              <p:nvPr/>
            </p:nvSpPr>
            <p:spPr bwMode="auto">
              <a:xfrm>
                <a:off x="23487" y="-12308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5 w 50"/>
                  <a:gd name="T5" fmla="*/ 39 h 49"/>
                  <a:gd name="T6" fmla="*/ 49 w 50"/>
                  <a:gd name="T7" fmla="*/ 21 h 49"/>
                  <a:gd name="T8" fmla="*/ 21 w 50"/>
                  <a:gd name="T9" fmla="*/ 2 h 49"/>
                  <a:gd name="T10" fmla="*/ 2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9" y="34"/>
                      <a:pt x="50" y="28"/>
                      <a:pt x="49" y="21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8141"/>
              <p:cNvSpPr>
                <a:spLocks/>
              </p:cNvSpPr>
              <p:nvPr/>
            </p:nvSpPr>
            <p:spPr bwMode="auto">
              <a:xfrm>
                <a:off x="23519" y="-12142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50 h 50"/>
                  <a:gd name="T4" fmla="*/ 48 w 51"/>
                  <a:gd name="T5" fmla="*/ 22 h 50"/>
                  <a:gd name="T6" fmla="*/ 21 w 51"/>
                  <a:gd name="T7" fmla="*/ 3 h 50"/>
                  <a:gd name="T8" fmla="*/ 5 w 51"/>
                  <a:gd name="T9" fmla="*/ 13 h 50"/>
                  <a:gd name="T10" fmla="*/ 1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4" y="0"/>
                      <a:pt x="21" y="3"/>
                    </a:cubicBezTo>
                    <a:cubicBezTo>
                      <a:pt x="14" y="4"/>
                      <a:pt x="9" y="7"/>
                      <a:pt x="5" y="13"/>
                    </a:cubicBezTo>
                    <a:cubicBezTo>
                      <a:pt x="2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8142"/>
              <p:cNvSpPr>
                <a:spLocks/>
              </p:cNvSpPr>
              <p:nvPr/>
            </p:nvSpPr>
            <p:spPr bwMode="auto">
              <a:xfrm>
                <a:off x="23791" y="-10992"/>
                <a:ext cx="142" cy="136"/>
              </a:xfrm>
              <a:custGeom>
                <a:avLst/>
                <a:gdLst>
                  <a:gd name="T0" fmla="*/ 26 w 53"/>
                  <a:gd name="T1" fmla="*/ 51 h 51"/>
                  <a:gd name="T2" fmla="*/ 33 w 53"/>
                  <a:gd name="T3" fmla="*/ 50 h 51"/>
                  <a:gd name="T4" fmla="*/ 49 w 53"/>
                  <a:gd name="T5" fmla="*/ 20 h 51"/>
                  <a:gd name="T6" fmla="*/ 20 w 53"/>
                  <a:gd name="T7" fmla="*/ 4 h 51"/>
                  <a:gd name="T8" fmla="*/ 3 w 53"/>
                  <a:gd name="T9" fmla="*/ 33 h 51"/>
                  <a:gd name="T10" fmla="*/ 26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28" y="51"/>
                      <a:pt x="30" y="50"/>
                      <a:pt x="33" y="50"/>
                    </a:cubicBezTo>
                    <a:cubicBezTo>
                      <a:pt x="45" y="46"/>
                      <a:pt x="53" y="33"/>
                      <a:pt x="49" y="20"/>
                    </a:cubicBezTo>
                    <a:cubicBezTo>
                      <a:pt x="46" y="8"/>
                      <a:pt x="32" y="0"/>
                      <a:pt x="20" y="4"/>
                    </a:cubicBezTo>
                    <a:cubicBezTo>
                      <a:pt x="7" y="7"/>
                      <a:pt x="0" y="21"/>
                      <a:pt x="3" y="33"/>
                    </a:cubicBezTo>
                    <a:cubicBezTo>
                      <a:pt x="6" y="44"/>
                      <a:pt x="15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8143"/>
              <p:cNvSpPr>
                <a:spLocks/>
              </p:cNvSpPr>
              <p:nvPr/>
            </p:nvSpPr>
            <p:spPr bwMode="auto">
              <a:xfrm>
                <a:off x="23837" y="-10829"/>
                <a:ext cx="138" cy="133"/>
              </a:xfrm>
              <a:custGeom>
                <a:avLst/>
                <a:gdLst>
                  <a:gd name="T0" fmla="*/ 34 w 52"/>
                  <a:gd name="T1" fmla="*/ 49 h 50"/>
                  <a:gd name="T2" fmla="*/ 48 w 52"/>
                  <a:gd name="T3" fmla="*/ 37 h 50"/>
                  <a:gd name="T4" fmla="*/ 50 w 52"/>
                  <a:gd name="T5" fmla="*/ 19 h 50"/>
                  <a:gd name="T6" fmla="*/ 20 w 52"/>
                  <a:gd name="T7" fmla="*/ 3 h 50"/>
                  <a:gd name="T8" fmla="*/ 4 w 52"/>
                  <a:gd name="T9" fmla="*/ 33 h 50"/>
                  <a:gd name="T10" fmla="*/ 27 w 52"/>
                  <a:gd name="T11" fmla="*/ 50 h 50"/>
                  <a:gd name="T12" fmla="*/ 34 w 52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4" y="49"/>
                    </a:moveTo>
                    <a:cubicBezTo>
                      <a:pt x="40" y="47"/>
                      <a:pt x="45" y="43"/>
                      <a:pt x="48" y="37"/>
                    </a:cubicBezTo>
                    <a:cubicBezTo>
                      <a:pt x="51" y="32"/>
                      <a:pt x="52" y="25"/>
                      <a:pt x="50" y="19"/>
                    </a:cubicBezTo>
                    <a:cubicBezTo>
                      <a:pt x="46" y="7"/>
                      <a:pt x="33" y="0"/>
                      <a:pt x="20" y="3"/>
                    </a:cubicBezTo>
                    <a:cubicBezTo>
                      <a:pt x="8" y="7"/>
                      <a:pt x="0" y="20"/>
                      <a:pt x="4" y="33"/>
                    </a:cubicBezTo>
                    <a:cubicBezTo>
                      <a:pt x="7" y="43"/>
                      <a:pt x="17" y="50"/>
                      <a:pt x="27" y="50"/>
                    </a:cubicBezTo>
                    <a:cubicBezTo>
                      <a:pt x="29" y="50"/>
                      <a:pt x="32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8144"/>
              <p:cNvSpPr>
                <a:spLocks/>
              </p:cNvSpPr>
              <p:nvPr/>
            </p:nvSpPr>
            <p:spPr bwMode="auto">
              <a:xfrm>
                <a:off x="23893" y="-10672"/>
                <a:ext cx="138" cy="136"/>
              </a:xfrm>
              <a:custGeom>
                <a:avLst/>
                <a:gdLst>
                  <a:gd name="T0" fmla="*/ 18 w 52"/>
                  <a:gd name="T1" fmla="*/ 4 h 51"/>
                  <a:gd name="T2" fmla="*/ 4 w 52"/>
                  <a:gd name="T3" fmla="*/ 16 h 51"/>
                  <a:gd name="T4" fmla="*/ 2 w 52"/>
                  <a:gd name="T5" fmla="*/ 34 h 51"/>
                  <a:gd name="T6" fmla="*/ 25 w 52"/>
                  <a:gd name="T7" fmla="*/ 51 h 51"/>
                  <a:gd name="T8" fmla="*/ 32 w 52"/>
                  <a:gd name="T9" fmla="*/ 50 h 51"/>
                  <a:gd name="T10" fmla="*/ 48 w 52"/>
                  <a:gd name="T11" fmla="*/ 20 h 51"/>
                  <a:gd name="T12" fmla="*/ 18 w 5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8" y="4"/>
                    </a:moveTo>
                    <a:cubicBezTo>
                      <a:pt x="12" y="6"/>
                      <a:pt x="7" y="10"/>
                      <a:pt x="4" y="16"/>
                    </a:cubicBezTo>
                    <a:cubicBezTo>
                      <a:pt x="1" y="22"/>
                      <a:pt x="0" y="28"/>
                      <a:pt x="2" y="34"/>
                    </a:cubicBezTo>
                    <a:cubicBezTo>
                      <a:pt x="5" y="44"/>
                      <a:pt x="14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45" y="46"/>
                      <a:pt x="52" y="32"/>
                      <a:pt x="48" y="20"/>
                    </a:cubicBezTo>
                    <a:cubicBezTo>
                      <a:pt x="44" y="8"/>
                      <a:pt x="30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8145"/>
              <p:cNvSpPr>
                <a:spLocks/>
              </p:cNvSpPr>
              <p:nvPr/>
            </p:nvSpPr>
            <p:spPr bwMode="auto">
              <a:xfrm>
                <a:off x="24732" y="-8687"/>
                <a:ext cx="139" cy="136"/>
              </a:xfrm>
              <a:custGeom>
                <a:avLst/>
                <a:gdLst>
                  <a:gd name="T0" fmla="*/ 46 w 52"/>
                  <a:gd name="T1" fmla="*/ 16 h 51"/>
                  <a:gd name="T2" fmla="*/ 13 w 52"/>
                  <a:gd name="T3" fmla="*/ 6 h 51"/>
                  <a:gd name="T4" fmla="*/ 2 w 52"/>
                  <a:gd name="T5" fmla="*/ 20 h 51"/>
                  <a:gd name="T6" fmla="*/ 3 w 52"/>
                  <a:gd name="T7" fmla="*/ 38 h 51"/>
                  <a:gd name="T8" fmla="*/ 25 w 52"/>
                  <a:gd name="T9" fmla="*/ 51 h 51"/>
                  <a:gd name="T10" fmla="*/ 36 w 52"/>
                  <a:gd name="T11" fmla="*/ 48 h 51"/>
                  <a:gd name="T12" fmla="*/ 46 w 52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16"/>
                    </a:moveTo>
                    <a:cubicBezTo>
                      <a:pt x="40" y="4"/>
                      <a:pt x="25" y="0"/>
                      <a:pt x="13" y="6"/>
                    </a:cubicBezTo>
                    <a:cubicBezTo>
                      <a:pt x="8" y="8"/>
                      <a:pt x="4" y="13"/>
                      <a:pt x="2" y="20"/>
                    </a:cubicBezTo>
                    <a:cubicBezTo>
                      <a:pt x="0" y="26"/>
                      <a:pt x="0" y="32"/>
                      <a:pt x="3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8" y="51"/>
                      <a:pt x="32" y="50"/>
                      <a:pt x="36" y="48"/>
                    </a:cubicBezTo>
                    <a:cubicBezTo>
                      <a:pt x="47" y="42"/>
                      <a:pt x="52" y="27"/>
                      <a:pt x="4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8146"/>
              <p:cNvSpPr>
                <a:spLocks/>
              </p:cNvSpPr>
              <p:nvPr/>
            </p:nvSpPr>
            <p:spPr bwMode="auto">
              <a:xfrm>
                <a:off x="24810" y="-8543"/>
                <a:ext cx="133" cy="136"/>
              </a:xfrm>
              <a:custGeom>
                <a:avLst/>
                <a:gdLst>
                  <a:gd name="T0" fmla="*/ 48 w 50"/>
                  <a:gd name="T1" fmla="*/ 34 h 51"/>
                  <a:gd name="T2" fmla="*/ 46 w 50"/>
                  <a:gd name="T3" fmla="*/ 16 h 51"/>
                  <a:gd name="T4" fmla="*/ 14 w 50"/>
                  <a:gd name="T5" fmla="*/ 6 h 51"/>
                  <a:gd name="T6" fmla="*/ 2 w 50"/>
                  <a:gd name="T7" fmla="*/ 20 h 51"/>
                  <a:gd name="T8" fmla="*/ 4 w 50"/>
                  <a:gd name="T9" fmla="*/ 38 h 51"/>
                  <a:gd name="T10" fmla="*/ 25 w 50"/>
                  <a:gd name="T11" fmla="*/ 51 h 51"/>
                  <a:gd name="T12" fmla="*/ 36 w 50"/>
                  <a:gd name="T13" fmla="*/ 48 h 51"/>
                  <a:gd name="T14" fmla="*/ 48 w 50"/>
                  <a:gd name="T1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4"/>
                    </a:moveTo>
                    <a:cubicBezTo>
                      <a:pt x="50" y="28"/>
                      <a:pt x="49" y="21"/>
                      <a:pt x="46" y="16"/>
                    </a:cubicBezTo>
                    <a:cubicBezTo>
                      <a:pt x="40" y="4"/>
                      <a:pt x="25" y="0"/>
                      <a:pt x="14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6" y="48"/>
                    </a:cubicBezTo>
                    <a:cubicBezTo>
                      <a:pt x="42" y="45"/>
                      <a:pt x="46" y="40"/>
                      <a:pt x="4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8147"/>
              <p:cNvSpPr>
                <a:spLocks/>
              </p:cNvSpPr>
              <p:nvPr/>
            </p:nvSpPr>
            <p:spPr bwMode="auto">
              <a:xfrm>
                <a:off x="24890" y="-8399"/>
                <a:ext cx="133" cy="136"/>
              </a:xfrm>
              <a:custGeom>
                <a:avLst/>
                <a:gdLst>
                  <a:gd name="T0" fmla="*/ 48 w 50"/>
                  <a:gd name="T1" fmla="*/ 33 h 51"/>
                  <a:gd name="T2" fmla="*/ 46 w 50"/>
                  <a:gd name="T3" fmla="*/ 15 h 51"/>
                  <a:gd name="T4" fmla="*/ 13 w 50"/>
                  <a:gd name="T5" fmla="*/ 6 h 51"/>
                  <a:gd name="T6" fmla="*/ 2 w 50"/>
                  <a:gd name="T7" fmla="*/ 20 h 51"/>
                  <a:gd name="T8" fmla="*/ 4 w 50"/>
                  <a:gd name="T9" fmla="*/ 38 h 51"/>
                  <a:gd name="T10" fmla="*/ 25 w 50"/>
                  <a:gd name="T11" fmla="*/ 51 h 51"/>
                  <a:gd name="T12" fmla="*/ 37 w 50"/>
                  <a:gd name="T13" fmla="*/ 48 h 51"/>
                  <a:gd name="T14" fmla="*/ 48 w 50"/>
                  <a:gd name="T1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48" y="33"/>
                    </a:moveTo>
                    <a:cubicBezTo>
                      <a:pt x="50" y="27"/>
                      <a:pt x="49" y="21"/>
                      <a:pt x="46" y="15"/>
                    </a:cubicBezTo>
                    <a:cubicBezTo>
                      <a:pt x="40" y="4"/>
                      <a:pt x="24" y="0"/>
                      <a:pt x="13" y="6"/>
                    </a:cubicBezTo>
                    <a:cubicBezTo>
                      <a:pt x="8" y="9"/>
                      <a:pt x="4" y="14"/>
                      <a:pt x="2" y="20"/>
                    </a:cubicBezTo>
                    <a:cubicBezTo>
                      <a:pt x="0" y="26"/>
                      <a:pt x="1" y="33"/>
                      <a:pt x="4" y="38"/>
                    </a:cubicBezTo>
                    <a:cubicBezTo>
                      <a:pt x="8" y="46"/>
                      <a:pt x="16" y="51"/>
                      <a:pt x="25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2" y="44"/>
                      <a:pt x="46" y="39"/>
                      <a:pt x="48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8148"/>
              <p:cNvSpPr>
                <a:spLocks/>
              </p:cNvSpPr>
              <p:nvPr/>
            </p:nvSpPr>
            <p:spPr bwMode="auto">
              <a:xfrm>
                <a:off x="24967" y="-8257"/>
                <a:ext cx="144" cy="136"/>
              </a:xfrm>
              <a:custGeom>
                <a:avLst/>
                <a:gdLst>
                  <a:gd name="T0" fmla="*/ 47 w 54"/>
                  <a:gd name="T1" fmla="*/ 15 h 51"/>
                  <a:gd name="T2" fmla="*/ 15 w 54"/>
                  <a:gd name="T3" fmla="*/ 6 h 51"/>
                  <a:gd name="T4" fmla="*/ 6 w 54"/>
                  <a:gd name="T5" fmla="*/ 39 h 51"/>
                  <a:gd name="T6" fmla="*/ 27 w 54"/>
                  <a:gd name="T7" fmla="*/ 51 h 51"/>
                  <a:gd name="T8" fmla="*/ 39 w 54"/>
                  <a:gd name="T9" fmla="*/ 48 h 51"/>
                  <a:gd name="T10" fmla="*/ 47 w 54"/>
                  <a:gd name="T1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15"/>
                    </a:moveTo>
                    <a:cubicBezTo>
                      <a:pt x="41" y="4"/>
                      <a:pt x="26" y="0"/>
                      <a:pt x="15" y="6"/>
                    </a:cubicBezTo>
                    <a:cubicBezTo>
                      <a:pt x="3" y="13"/>
                      <a:pt x="0" y="28"/>
                      <a:pt x="6" y="39"/>
                    </a:cubicBezTo>
                    <a:cubicBezTo>
                      <a:pt x="10" y="46"/>
                      <a:pt x="18" y="51"/>
                      <a:pt x="27" y="51"/>
                    </a:cubicBezTo>
                    <a:cubicBezTo>
                      <a:pt x="31" y="51"/>
                      <a:pt x="35" y="50"/>
                      <a:pt x="39" y="48"/>
                    </a:cubicBezTo>
                    <a:cubicBezTo>
                      <a:pt x="50" y="41"/>
                      <a:pt x="54" y="27"/>
                      <a:pt x="4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8149"/>
              <p:cNvSpPr>
                <a:spLocks/>
              </p:cNvSpPr>
              <p:nvPr/>
            </p:nvSpPr>
            <p:spPr bwMode="auto">
              <a:xfrm>
                <a:off x="25058" y="-8116"/>
                <a:ext cx="138" cy="136"/>
              </a:xfrm>
              <a:custGeom>
                <a:avLst/>
                <a:gdLst>
                  <a:gd name="T0" fmla="*/ 45 w 52"/>
                  <a:gd name="T1" fmla="*/ 15 h 51"/>
                  <a:gd name="T2" fmla="*/ 12 w 52"/>
                  <a:gd name="T3" fmla="*/ 6 h 51"/>
                  <a:gd name="T4" fmla="*/ 1 w 52"/>
                  <a:gd name="T5" fmla="*/ 21 h 51"/>
                  <a:gd name="T6" fmla="*/ 4 w 52"/>
                  <a:gd name="T7" fmla="*/ 39 h 51"/>
                  <a:gd name="T8" fmla="*/ 24 w 52"/>
                  <a:gd name="T9" fmla="*/ 51 h 51"/>
                  <a:gd name="T10" fmla="*/ 37 w 52"/>
                  <a:gd name="T11" fmla="*/ 47 h 51"/>
                  <a:gd name="T12" fmla="*/ 45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15"/>
                    </a:moveTo>
                    <a:cubicBezTo>
                      <a:pt x="38" y="4"/>
                      <a:pt x="23" y="0"/>
                      <a:pt x="12" y="6"/>
                    </a:cubicBezTo>
                    <a:cubicBezTo>
                      <a:pt x="7" y="10"/>
                      <a:pt x="3" y="15"/>
                      <a:pt x="1" y="21"/>
                    </a:cubicBezTo>
                    <a:cubicBezTo>
                      <a:pt x="0" y="27"/>
                      <a:pt x="1" y="34"/>
                      <a:pt x="4" y="39"/>
                    </a:cubicBezTo>
                    <a:cubicBezTo>
                      <a:pt x="8" y="46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1"/>
                      <a:pt x="52" y="26"/>
                      <a:pt x="4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8150"/>
              <p:cNvSpPr>
                <a:spLocks/>
              </p:cNvSpPr>
              <p:nvPr/>
            </p:nvSpPr>
            <p:spPr bwMode="auto">
              <a:xfrm>
                <a:off x="25143" y="-7977"/>
                <a:ext cx="139" cy="136"/>
              </a:xfrm>
              <a:custGeom>
                <a:avLst/>
                <a:gdLst>
                  <a:gd name="T0" fmla="*/ 45 w 52"/>
                  <a:gd name="T1" fmla="*/ 15 h 51"/>
                  <a:gd name="T2" fmla="*/ 12 w 52"/>
                  <a:gd name="T3" fmla="*/ 7 h 51"/>
                  <a:gd name="T4" fmla="*/ 1 w 52"/>
                  <a:gd name="T5" fmla="*/ 22 h 51"/>
                  <a:gd name="T6" fmla="*/ 4 w 52"/>
                  <a:gd name="T7" fmla="*/ 40 h 51"/>
                  <a:gd name="T8" fmla="*/ 24 w 52"/>
                  <a:gd name="T9" fmla="*/ 51 h 51"/>
                  <a:gd name="T10" fmla="*/ 37 w 52"/>
                  <a:gd name="T11" fmla="*/ 48 h 51"/>
                  <a:gd name="T12" fmla="*/ 45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15"/>
                    </a:moveTo>
                    <a:cubicBezTo>
                      <a:pt x="38" y="4"/>
                      <a:pt x="23" y="0"/>
                      <a:pt x="12" y="7"/>
                    </a:cubicBezTo>
                    <a:cubicBezTo>
                      <a:pt x="7" y="10"/>
                      <a:pt x="3" y="16"/>
                      <a:pt x="1" y="22"/>
                    </a:cubicBezTo>
                    <a:cubicBezTo>
                      <a:pt x="0" y="28"/>
                      <a:pt x="1" y="34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8"/>
                    </a:cubicBezTo>
                    <a:cubicBezTo>
                      <a:pt x="48" y="41"/>
                      <a:pt x="52" y="26"/>
                      <a:pt x="4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8151"/>
              <p:cNvSpPr>
                <a:spLocks/>
              </p:cNvSpPr>
              <p:nvPr/>
            </p:nvSpPr>
            <p:spPr bwMode="auto">
              <a:xfrm>
                <a:off x="25231" y="-7838"/>
                <a:ext cx="139" cy="136"/>
              </a:xfrm>
              <a:custGeom>
                <a:avLst/>
                <a:gdLst>
                  <a:gd name="T0" fmla="*/ 45 w 52"/>
                  <a:gd name="T1" fmla="*/ 15 h 51"/>
                  <a:gd name="T2" fmla="*/ 12 w 52"/>
                  <a:gd name="T3" fmla="*/ 7 h 51"/>
                  <a:gd name="T4" fmla="*/ 1 w 52"/>
                  <a:gd name="T5" fmla="*/ 22 h 51"/>
                  <a:gd name="T6" fmla="*/ 4 w 52"/>
                  <a:gd name="T7" fmla="*/ 40 h 51"/>
                  <a:gd name="T8" fmla="*/ 24 w 52"/>
                  <a:gd name="T9" fmla="*/ 51 h 51"/>
                  <a:gd name="T10" fmla="*/ 37 w 52"/>
                  <a:gd name="T11" fmla="*/ 47 h 51"/>
                  <a:gd name="T12" fmla="*/ 45 w 52"/>
                  <a:gd name="T13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5" y="15"/>
                    </a:moveTo>
                    <a:cubicBezTo>
                      <a:pt x="38" y="4"/>
                      <a:pt x="22" y="0"/>
                      <a:pt x="12" y="7"/>
                    </a:cubicBezTo>
                    <a:cubicBezTo>
                      <a:pt x="6" y="11"/>
                      <a:pt x="2" y="16"/>
                      <a:pt x="1" y="22"/>
                    </a:cubicBezTo>
                    <a:cubicBezTo>
                      <a:pt x="0" y="28"/>
                      <a:pt x="1" y="35"/>
                      <a:pt x="4" y="40"/>
                    </a:cubicBezTo>
                    <a:cubicBezTo>
                      <a:pt x="9" y="47"/>
                      <a:pt x="16" y="51"/>
                      <a:pt x="24" y="51"/>
                    </a:cubicBezTo>
                    <a:cubicBezTo>
                      <a:pt x="29" y="51"/>
                      <a:pt x="33" y="50"/>
                      <a:pt x="37" y="47"/>
                    </a:cubicBezTo>
                    <a:cubicBezTo>
                      <a:pt x="48" y="40"/>
                      <a:pt x="52" y="26"/>
                      <a:pt x="4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8152"/>
              <p:cNvSpPr>
                <a:spLocks/>
              </p:cNvSpPr>
              <p:nvPr/>
            </p:nvSpPr>
            <p:spPr bwMode="auto">
              <a:xfrm>
                <a:off x="25314" y="-7700"/>
                <a:ext cx="138" cy="137"/>
              </a:xfrm>
              <a:custGeom>
                <a:avLst/>
                <a:gdLst>
                  <a:gd name="T0" fmla="*/ 50 w 52"/>
                  <a:gd name="T1" fmla="*/ 32 h 51"/>
                  <a:gd name="T2" fmla="*/ 47 w 52"/>
                  <a:gd name="T3" fmla="*/ 14 h 51"/>
                  <a:gd name="T4" fmla="*/ 14 w 52"/>
                  <a:gd name="T5" fmla="*/ 7 h 51"/>
                  <a:gd name="T6" fmla="*/ 7 w 52"/>
                  <a:gd name="T7" fmla="*/ 40 h 51"/>
                  <a:gd name="T8" fmla="*/ 27 w 52"/>
                  <a:gd name="T9" fmla="*/ 51 h 51"/>
                  <a:gd name="T10" fmla="*/ 40 w 52"/>
                  <a:gd name="T11" fmla="*/ 47 h 51"/>
                  <a:gd name="T12" fmla="*/ 50 w 52"/>
                  <a:gd name="T13" fmla="*/ 3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50" y="32"/>
                    </a:moveTo>
                    <a:cubicBezTo>
                      <a:pt x="52" y="25"/>
                      <a:pt x="50" y="19"/>
                      <a:pt x="47" y="14"/>
                    </a:cubicBezTo>
                    <a:cubicBezTo>
                      <a:pt x="40" y="3"/>
                      <a:pt x="25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ubicBezTo>
                      <a:pt x="11" y="47"/>
                      <a:pt x="19" y="51"/>
                      <a:pt x="27" y="51"/>
                    </a:cubicBezTo>
                    <a:cubicBezTo>
                      <a:pt x="32" y="51"/>
                      <a:pt x="36" y="49"/>
                      <a:pt x="40" y="47"/>
                    </a:cubicBezTo>
                    <a:cubicBezTo>
                      <a:pt x="45" y="43"/>
                      <a:pt x="49" y="38"/>
                      <a:pt x="5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8153"/>
              <p:cNvSpPr>
                <a:spLocks/>
              </p:cNvSpPr>
              <p:nvPr/>
            </p:nvSpPr>
            <p:spPr bwMode="auto">
              <a:xfrm>
                <a:off x="25404" y="-7563"/>
                <a:ext cx="144" cy="136"/>
              </a:xfrm>
              <a:custGeom>
                <a:avLst/>
                <a:gdLst>
                  <a:gd name="T0" fmla="*/ 47 w 54"/>
                  <a:gd name="T1" fmla="*/ 13 h 51"/>
                  <a:gd name="T2" fmla="*/ 14 w 54"/>
                  <a:gd name="T3" fmla="*/ 7 h 51"/>
                  <a:gd name="T4" fmla="*/ 7 w 54"/>
                  <a:gd name="T5" fmla="*/ 40 h 51"/>
                  <a:gd name="T6" fmla="*/ 27 w 54"/>
                  <a:gd name="T7" fmla="*/ 51 h 51"/>
                  <a:gd name="T8" fmla="*/ 40 w 54"/>
                  <a:gd name="T9" fmla="*/ 47 h 51"/>
                  <a:gd name="T10" fmla="*/ 47 w 54"/>
                  <a:gd name="T11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7" y="13"/>
                    </a:moveTo>
                    <a:cubicBezTo>
                      <a:pt x="40" y="3"/>
                      <a:pt x="24" y="0"/>
                      <a:pt x="14" y="7"/>
                    </a:cubicBezTo>
                    <a:cubicBezTo>
                      <a:pt x="3" y="14"/>
                      <a:pt x="0" y="29"/>
                      <a:pt x="7" y="40"/>
                    </a:cubicBezTo>
                    <a:cubicBezTo>
                      <a:pt x="12" y="47"/>
                      <a:pt x="19" y="51"/>
                      <a:pt x="27" y="51"/>
                    </a:cubicBezTo>
                    <a:cubicBezTo>
                      <a:pt x="32" y="51"/>
                      <a:pt x="37" y="49"/>
                      <a:pt x="40" y="47"/>
                    </a:cubicBezTo>
                    <a:cubicBezTo>
                      <a:pt x="51" y="39"/>
                      <a:pt x="54" y="24"/>
                      <a:pt x="4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8154"/>
              <p:cNvSpPr>
                <a:spLocks/>
              </p:cNvSpPr>
              <p:nvPr/>
            </p:nvSpPr>
            <p:spPr bwMode="auto">
              <a:xfrm>
                <a:off x="25503" y="-7430"/>
                <a:ext cx="139" cy="136"/>
              </a:xfrm>
              <a:custGeom>
                <a:avLst/>
                <a:gdLst>
                  <a:gd name="T0" fmla="*/ 11 w 52"/>
                  <a:gd name="T1" fmla="*/ 8 h 51"/>
                  <a:gd name="T2" fmla="*/ 2 w 52"/>
                  <a:gd name="T3" fmla="*/ 23 h 51"/>
                  <a:gd name="T4" fmla="*/ 5 w 52"/>
                  <a:gd name="T5" fmla="*/ 41 h 51"/>
                  <a:gd name="T6" fmla="*/ 25 w 52"/>
                  <a:gd name="T7" fmla="*/ 51 h 51"/>
                  <a:gd name="T8" fmla="*/ 39 w 52"/>
                  <a:gd name="T9" fmla="*/ 47 h 51"/>
                  <a:gd name="T10" fmla="*/ 45 w 52"/>
                  <a:gd name="T11" fmla="*/ 14 h 51"/>
                  <a:gd name="T12" fmla="*/ 11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1" y="8"/>
                    </a:moveTo>
                    <a:cubicBezTo>
                      <a:pt x="6" y="11"/>
                      <a:pt x="3" y="17"/>
                      <a:pt x="2" y="23"/>
                    </a:cubicBezTo>
                    <a:cubicBezTo>
                      <a:pt x="0" y="29"/>
                      <a:pt x="2" y="36"/>
                      <a:pt x="5" y="41"/>
                    </a:cubicBezTo>
                    <a:cubicBezTo>
                      <a:pt x="10" y="47"/>
                      <a:pt x="17" y="51"/>
                      <a:pt x="25" y="51"/>
                    </a:cubicBezTo>
                    <a:cubicBezTo>
                      <a:pt x="30" y="51"/>
                      <a:pt x="35" y="50"/>
                      <a:pt x="39" y="47"/>
                    </a:cubicBezTo>
                    <a:cubicBezTo>
                      <a:pt x="49" y="39"/>
                      <a:pt x="52" y="24"/>
                      <a:pt x="45" y="14"/>
                    </a:cubicBezTo>
                    <a:cubicBezTo>
                      <a:pt x="37" y="3"/>
                      <a:pt x="2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8155"/>
              <p:cNvSpPr>
                <a:spLocks/>
              </p:cNvSpPr>
              <p:nvPr/>
            </p:nvSpPr>
            <p:spPr bwMode="auto">
              <a:xfrm>
                <a:off x="25895" y="-6904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39 w 51"/>
                  <a:gd name="T3" fmla="*/ 46 h 51"/>
                  <a:gd name="T4" fmla="*/ 43 w 51"/>
                  <a:gd name="T5" fmla="*/ 12 h 51"/>
                  <a:gd name="T6" fmla="*/ 10 w 51"/>
                  <a:gd name="T7" fmla="*/ 8 h 51"/>
                  <a:gd name="T8" fmla="*/ 0 w 51"/>
                  <a:gd name="T9" fmla="*/ 24 h 51"/>
                  <a:gd name="T10" fmla="*/ 5 w 51"/>
                  <a:gd name="T11" fmla="*/ 42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0" y="51"/>
                      <a:pt x="35" y="49"/>
                      <a:pt x="39" y="46"/>
                    </a:cubicBezTo>
                    <a:cubicBezTo>
                      <a:pt x="49" y="38"/>
                      <a:pt x="51" y="23"/>
                      <a:pt x="43" y="12"/>
                    </a:cubicBezTo>
                    <a:cubicBezTo>
                      <a:pt x="35" y="2"/>
                      <a:pt x="20" y="0"/>
                      <a:pt x="10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7"/>
                      <a:pt x="5" y="42"/>
                    </a:cubicBezTo>
                    <a:cubicBezTo>
                      <a:pt x="10" y="47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8156"/>
              <p:cNvSpPr>
                <a:spLocks/>
              </p:cNvSpPr>
              <p:nvPr/>
            </p:nvSpPr>
            <p:spPr bwMode="auto">
              <a:xfrm>
                <a:off x="25996" y="-6776"/>
                <a:ext cx="136" cy="136"/>
              </a:xfrm>
              <a:custGeom>
                <a:avLst/>
                <a:gdLst>
                  <a:gd name="T0" fmla="*/ 1 w 51"/>
                  <a:gd name="T1" fmla="*/ 24 h 51"/>
                  <a:gd name="T2" fmla="*/ 6 w 51"/>
                  <a:gd name="T3" fmla="*/ 42 h 51"/>
                  <a:gd name="T4" fmla="*/ 24 w 51"/>
                  <a:gd name="T5" fmla="*/ 51 h 51"/>
                  <a:gd name="T6" fmla="*/ 39 w 51"/>
                  <a:gd name="T7" fmla="*/ 46 h 51"/>
                  <a:gd name="T8" fmla="*/ 43 w 51"/>
                  <a:gd name="T9" fmla="*/ 12 h 51"/>
                  <a:gd name="T10" fmla="*/ 9 w 51"/>
                  <a:gd name="T11" fmla="*/ 8 h 51"/>
                  <a:gd name="T12" fmla="*/ 1 w 51"/>
                  <a:gd name="T13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" y="24"/>
                    </a:move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1"/>
                      <a:pt x="24" y="51"/>
                    </a:cubicBezTo>
                    <a:cubicBezTo>
                      <a:pt x="30" y="51"/>
                      <a:pt x="35" y="49"/>
                      <a:pt x="39" y="46"/>
                    </a:cubicBezTo>
                    <a:cubicBezTo>
                      <a:pt x="50" y="37"/>
                      <a:pt x="51" y="22"/>
                      <a:pt x="43" y="12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8157"/>
              <p:cNvSpPr>
                <a:spLocks/>
              </p:cNvSpPr>
              <p:nvPr/>
            </p:nvSpPr>
            <p:spPr bwMode="auto">
              <a:xfrm>
                <a:off x="26100" y="-6648"/>
                <a:ext cx="136" cy="133"/>
              </a:xfrm>
              <a:custGeom>
                <a:avLst/>
                <a:gdLst>
                  <a:gd name="T0" fmla="*/ 0 w 51"/>
                  <a:gd name="T1" fmla="*/ 24 h 50"/>
                  <a:gd name="T2" fmla="*/ 6 w 51"/>
                  <a:gd name="T3" fmla="*/ 41 h 50"/>
                  <a:gd name="T4" fmla="*/ 24 w 51"/>
                  <a:gd name="T5" fmla="*/ 50 h 50"/>
                  <a:gd name="T6" fmla="*/ 39 w 51"/>
                  <a:gd name="T7" fmla="*/ 45 h 50"/>
                  <a:gd name="T8" fmla="*/ 43 w 51"/>
                  <a:gd name="T9" fmla="*/ 11 h 50"/>
                  <a:gd name="T10" fmla="*/ 9 w 51"/>
                  <a:gd name="T11" fmla="*/ 8 h 50"/>
                  <a:gd name="T12" fmla="*/ 0 w 51"/>
                  <a:gd name="T13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0" y="24"/>
                    </a:moveTo>
                    <a:cubicBezTo>
                      <a:pt x="0" y="30"/>
                      <a:pt x="2" y="36"/>
                      <a:pt x="6" y="41"/>
                    </a:cubicBez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9" y="36"/>
                      <a:pt x="51" y="21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8158"/>
              <p:cNvSpPr>
                <a:spLocks/>
              </p:cNvSpPr>
              <p:nvPr/>
            </p:nvSpPr>
            <p:spPr bwMode="auto">
              <a:xfrm>
                <a:off x="26204" y="-6523"/>
                <a:ext cx="131" cy="134"/>
              </a:xfrm>
              <a:custGeom>
                <a:avLst/>
                <a:gdLst>
                  <a:gd name="T0" fmla="*/ 6 w 49"/>
                  <a:gd name="T1" fmla="*/ 41 h 50"/>
                  <a:gd name="T2" fmla="*/ 25 w 49"/>
                  <a:gd name="T3" fmla="*/ 50 h 50"/>
                  <a:gd name="T4" fmla="*/ 40 w 49"/>
                  <a:gd name="T5" fmla="*/ 44 h 50"/>
                  <a:gd name="T6" fmla="*/ 48 w 49"/>
                  <a:gd name="T7" fmla="*/ 28 h 50"/>
                  <a:gd name="T8" fmla="*/ 43 w 49"/>
                  <a:gd name="T9" fmla="*/ 11 h 50"/>
                  <a:gd name="T10" fmla="*/ 9 w 49"/>
                  <a:gd name="T11" fmla="*/ 8 h 50"/>
                  <a:gd name="T12" fmla="*/ 1 w 49"/>
                  <a:gd name="T13" fmla="*/ 24 h 50"/>
                  <a:gd name="T14" fmla="*/ 6 w 49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6" y="41"/>
                    </a:moveTo>
                    <a:cubicBezTo>
                      <a:pt x="11" y="47"/>
                      <a:pt x="17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0"/>
                      <a:pt x="2" y="37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8159"/>
              <p:cNvSpPr>
                <a:spLocks/>
              </p:cNvSpPr>
              <p:nvPr/>
            </p:nvSpPr>
            <p:spPr bwMode="auto">
              <a:xfrm>
                <a:off x="26306" y="-6400"/>
                <a:ext cx="141" cy="133"/>
              </a:xfrm>
              <a:custGeom>
                <a:avLst/>
                <a:gdLst>
                  <a:gd name="T0" fmla="*/ 9 w 53"/>
                  <a:gd name="T1" fmla="*/ 42 h 50"/>
                  <a:gd name="T2" fmla="*/ 27 w 53"/>
                  <a:gd name="T3" fmla="*/ 50 h 50"/>
                  <a:gd name="T4" fmla="*/ 42 w 53"/>
                  <a:gd name="T5" fmla="*/ 44 h 50"/>
                  <a:gd name="T6" fmla="*/ 45 w 53"/>
                  <a:gd name="T7" fmla="*/ 11 h 50"/>
                  <a:gd name="T8" fmla="*/ 11 w 53"/>
                  <a:gd name="T9" fmla="*/ 8 h 50"/>
                  <a:gd name="T10" fmla="*/ 9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42"/>
                    </a:moveTo>
                    <a:cubicBezTo>
                      <a:pt x="13" y="47"/>
                      <a:pt x="20" y="50"/>
                      <a:pt x="27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6"/>
                      <a:pt x="53" y="21"/>
                      <a:pt x="45" y="11"/>
                    </a:cubicBezTo>
                    <a:cubicBezTo>
                      <a:pt x="36" y="1"/>
                      <a:pt x="21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8160"/>
              <p:cNvSpPr>
                <a:spLocks/>
              </p:cNvSpPr>
              <p:nvPr/>
            </p:nvSpPr>
            <p:spPr bwMode="auto">
              <a:xfrm>
                <a:off x="26420" y="-6277"/>
                <a:ext cx="128" cy="133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40 w 48"/>
                  <a:gd name="T5" fmla="*/ 44 h 50"/>
                  <a:gd name="T6" fmla="*/ 48 w 48"/>
                  <a:gd name="T7" fmla="*/ 27 h 50"/>
                  <a:gd name="T8" fmla="*/ 42 w 48"/>
                  <a:gd name="T9" fmla="*/ 10 h 50"/>
                  <a:gd name="T10" fmla="*/ 8 w 48"/>
                  <a:gd name="T11" fmla="*/ 8 h 50"/>
                  <a:gd name="T12" fmla="*/ 0 w 48"/>
                  <a:gd name="T13" fmla="*/ 25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8" y="34"/>
                      <a:pt x="48" y="27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8161"/>
              <p:cNvSpPr>
                <a:spLocks/>
              </p:cNvSpPr>
              <p:nvPr/>
            </p:nvSpPr>
            <p:spPr bwMode="auto">
              <a:xfrm>
                <a:off x="26524" y="-6157"/>
                <a:ext cx="136" cy="133"/>
              </a:xfrm>
              <a:custGeom>
                <a:avLst/>
                <a:gdLst>
                  <a:gd name="T0" fmla="*/ 26 w 51"/>
                  <a:gd name="T1" fmla="*/ 50 h 50"/>
                  <a:gd name="T2" fmla="*/ 43 w 51"/>
                  <a:gd name="T3" fmla="*/ 44 h 50"/>
                  <a:gd name="T4" fmla="*/ 50 w 51"/>
                  <a:gd name="T5" fmla="*/ 27 h 50"/>
                  <a:gd name="T6" fmla="*/ 44 w 51"/>
                  <a:gd name="T7" fmla="*/ 10 h 50"/>
                  <a:gd name="T8" fmla="*/ 10 w 51"/>
                  <a:gd name="T9" fmla="*/ 9 h 50"/>
                  <a:gd name="T10" fmla="*/ 9 w 51"/>
                  <a:gd name="T11" fmla="*/ 42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47" y="39"/>
                      <a:pt x="50" y="34"/>
                      <a:pt x="50" y="27"/>
                    </a:cubicBezTo>
                    <a:cubicBezTo>
                      <a:pt x="51" y="21"/>
                      <a:pt x="48" y="15"/>
                      <a:pt x="44" y="10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8162"/>
              <p:cNvSpPr>
                <a:spLocks/>
              </p:cNvSpPr>
              <p:nvPr/>
            </p:nvSpPr>
            <p:spPr bwMode="auto">
              <a:xfrm>
                <a:off x="26641" y="-6037"/>
                <a:ext cx="128" cy="133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2 w 48"/>
                  <a:gd name="T5" fmla="*/ 9 h 50"/>
                  <a:gd name="T6" fmla="*/ 8 w 48"/>
                  <a:gd name="T7" fmla="*/ 8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8163"/>
              <p:cNvSpPr>
                <a:spLocks/>
              </p:cNvSpPr>
              <p:nvPr/>
            </p:nvSpPr>
            <p:spPr bwMode="auto">
              <a:xfrm>
                <a:off x="26756" y="-5920"/>
                <a:ext cx="128" cy="134"/>
              </a:xfrm>
              <a:custGeom>
                <a:avLst/>
                <a:gdLst>
                  <a:gd name="T0" fmla="*/ 40 w 48"/>
                  <a:gd name="T1" fmla="*/ 43 h 50"/>
                  <a:gd name="T2" fmla="*/ 48 w 48"/>
                  <a:gd name="T3" fmla="*/ 26 h 50"/>
                  <a:gd name="T4" fmla="*/ 41 w 48"/>
                  <a:gd name="T5" fmla="*/ 9 h 50"/>
                  <a:gd name="T6" fmla="*/ 7 w 48"/>
                  <a:gd name="T7" fmla="*/ 9 h 50"/>
                  <a:gd name="T8" fmla="*/ 0 w 48"/>
                  <a:gd name="T9" fmla="*/ 25 h 50"/>
                  <a:gd name="T10" fmla="*/ 7 w 48"/>
                  <a:gd name="T11" fmla="*/ 42 h 50"/>
                  <a:gd name="T12" fmla="*/ 24 w 48"/>
                  <a:gd name="T13" fmla="*/ 50 h 50"/>
                  <a:gd name="T14" fmla="*/ 40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43"/>
                    </a:move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5" y="14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8164"/>
              <p:cNvSpPr>
                <a:spLocks/>
              </p:cNvSpPr>
              <p:nvPr/>
            </p:nvSpPr>
            <p:spPr bwMode="auto">
              <a:xfrm>
                <a:off x="26871" y="-5805"/>
                <a:ext cx="133" cy="133"/>
              </a:xfrm>
              <a:custGeom>
                <a:avLst/>
                <a:gdLst>
                  <a:gd name="T0" fmla="*/ 41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6 h 50"/>
                  <a:gd name="T8" fmla="*/ 7 w 50"/>
                  <a:gd name="T9" fmla="*/ 43 h 50"/>
                  <a:gd name="T10" fmla="*/ 24 w 50"/>
                  <a:gd name="T11" fmla="*/ 50 h 50"/>
                  <a:gd name="T12" fmla="*/ 41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43"/>
                    </a:moveTo>
                    <a:cubicBezTo>
                      <a:pt x="50" y="34"/>
                      <a:pt x="50" y="19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9"/>
                      <a:pt x="7" y="43"/>
                    </a:cubicBez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8165"/>
              <p:cNvSpPr>
                <a:spLocks/>
              </p:cNvSpPr>
              <p:nvPr/>
            </p:nvSpPr>
            <p:spPr bwMode="auto">
              <a:xfrm>
                <a:off x="26988" y="-5690"/>
                <a:ext cx="125" cy="133"/>
              </a:xfrm>
              <a:custGeom>
                <a:avLst/>
                <a:gdLst>
                  <a:gd name="T0" fmla="*/ 41 w 47"/>
                  <a:gd name="T1" fmla="*/ 43 h 50"/>
                  <a:gd name="T2" fmla="*/ 47 w 47"/>
                  <a:gd name="T3" fmla="*/ 26 h 50"/>
                  <a:gd name="T4" fmla="*/ 40 w 47"/>
                  <a:gd name="T5" fmla="*/ 9 h 50"/>
                  <a:gd name="T6" fmla="*/ 6 w 47"/>
                  <a:gd name="T7" fmla="*/ 9 h 50"/>
                  <a:gd name="T8" fmla="*/ 0 w 47"/>
                  <a:gd name="T9" fmla="*/ 26 h 50"/>
                  <a:gd name="T10" fmla="*/ 7 w 47"/>
                  <a:gd name="T11" fmla="*/ 43 h 50"/>
                  <a:gd name="T12" fmla="*/ 23 w 47"/>
                  <a:gd name="T13" fmla="*/ 50 h 50"/>
                  <a:gd name="T14" fmla="*/ 41 w 47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0">
                    <a:moveTo>
                      <a:pt x="41" y="43"/>
                    </a:moveTo>
                    <a:cubicBezTo>
                      <a:pt x="45" y="38"/>
                      <a:pt x="47" y="32"/>
                      <a:pt x="47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8"/>
                      <a:pt x="17" y="50"/>
                      <a:pt x="23" y="50"/>
                    </a:cubicBezTo>
                    <a:cubicBezTo>
                      <a:pt x="30" y="50"/>
                      <a:pt x="36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8166"/>
              <p:cNvSpPr>
                <a:spLocks/>
              </p:cNvSpPr>
              <p:nvPr/>
            </p:nvSpPr>
            <p:spPr bwMode="auto">
              <a:xfrm>
                <a:off x="27097" y="-5578"/>
                <a:ext cx="142" cy="133"/>
              </a:xfrm>
              <a:custGeom>
                <a:avLst/>
                <a:gdLst>
                  <a:gd name="T0" fmla="*/ 44 w 53"/>
                  <a:gd name="T1" fmla="*/ 43 h 50"/>
                  <a:gd name="T2" fmla="*/ 43 w 53"/>
                  <a:gd name="T3" fmla="*/ 9 h 50"/>
                  <a:gd name="T4" fmla="*/ 9 w 53"/>
                  <a:gd name="T5" fmla="*/ 10 h 50"/>
                  <a:gd name="T6" fmla="*/ 10 w 53"/>
                  <a:gd name="T7" fmla="*/ 44 h 50"/>
                  <a:gd name="T8" fmla="*/ 27 w 53"/>
                  <a:gd name="T9" fmla="*/ 50 h 50"/>
                  <a:gd name="T10" fmla="*/ 44 w 53"/>
                  <a:gd name="T1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4" y="43"/>
                    </a:move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19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39" y="48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8167"/>
              <p:cNvSpPr>
                <a:spLocks/>
              </p:cNvSpPr>
              <p:nvPr/>
            </p:nvSpPr>
            <p:spPr bwMode="auto">
              <a:xfrm>
                <a:off x="27223" y="-5466"/>
                <a:ext cx="136" cy="133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1 w 51"/>
                  <a:gd name="T5" fmla="*/ 9 h 50"/>
                  <a:gd name="T6" fmla="*/ 7 w 51"/>
                  <a:gd name="T7" fmla="*/ 10 h 50"/>
                  <a:gd name="T8" fmla="*/ 1 w 51"/>
                  <a:gd name="T9" fmla="*/ 27 h 50"/>
                  <a:gd name="T10" fmla="*/ 8 w 51"/>
                  <a:gd name="T11" fmla="*/ 43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3"/>
                      <a:pt x="50" y="17"/>
                      <a:pt x="41" y="9"/>
                    </a:cubicBezTo>
                    <a:cubicBezTo>
                      <a:pt x="31" y="0"/>
                      <a:pt x="16" y="0"/>
                      <a:pt x="7" y="10"/>
                    </a:cubicBezTo>
                    <a:cubicBezTo>
                      <a:pt x="3" y="14"/>
                      <a:pt x="0" y="21"/>
                      <a:pt x="1" y="27"/>
                    </a:cubicBezTo>
                    <a:cubicBezTo>
                      <a:pt x="1" y="33"/>
                      <a:pt x="4" y="39"/>
                      <a:pt x="8" y="43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8168"/>
              <p:cNvSpPr>
                <a:spLocks/>
              </p:cNvSpPr>
              <p:nvPr/>
            </p:nvSpPr>
            <p:spPr bwMode="auto">
              <a:xfrm>
                <a:off x="19096" y="-5802"/>
                <a:ext cx="136" cy="133"/>
              </a:xfrm>
              <a:custGeom>
                <a:avLst/>
                <a:gdLst>
                  <a:gd name="T0" fmla="*/ 10 w 51"/>
                  <a:gd name="T1" fmla="*/ 43 h 50"/>
                  <a:gd name="T2" fmla="*/ 27 w 51"/>
                  <a:gd name="T3" fmla="*/ 50 h 50"/>
                  <a:gd name="T4" fmla="*/ 43 w 51"/>
                  <a:gd name="T5" fmla="*/ 43 h 50"/>
                  <a:gd name="T6" fmla="*/ 50 w 51"/>
                  <a:gd name="T7" fmla="*/ 27 h 50"/>
                  <a:gd name="T8" fmla="*/ 44 w 51"/>
                  <a:gd name="T9" fmla="*/ 10 h 50"/>
                  <a:gd name="T10" fmla="*/ 10 w 51"/>
                  <a:gd name="T11" fmla="*/ 9 h 50"/>
                  <a:gd name="T12" fmla="*/ 10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43"/>
                    </a:move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9"/>
                      <a:pt x="50" y="33"/>
                      <a:pt x="50" y="27"/>
                    </a:cubicBezTo>
                    <a:cubicBezTo>
                      <a:pt x="51" y="20"/>
                      <a:pt x="48" y="14"/>
                      <a:pt x="44" y="10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1" y="18"/>
                      <a:pt x="0" y="34"/>
                      <a:pt x="1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8169"/>
              <p:cNvSpPr>
                <a:spLocks/>
              </p:cNvSpPr>
              <p:nvPr/>
            </p:nvSpPr>
            <p:spPr bwMode="auto">
              <a:xfrm>
                <a:off x="19213" y="-5917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9 h 50"/>
                  <a:gd name="T6" fmla="*/ 9 w 52"/>
                  <a:gd name="T7" fmla="*/ 9 h 50"/>
                  <a:gd name="T8" fmla="*/ 9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8170"/>
              <p:cNvSpPr>
                <a:spLocks/>
              </p:cNvSpPr>
              <p:nvPr/>
            </p:nvSpPr>
            <p:spPr bwMode="auto">
              <a:xfrm>
                <a:off x="19333" y="-6035"/>
                <a:ext cx="134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2 h 50"/>
                  <a:gd name="T4" fmla="*/ 40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2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8"/>
                      <a:pt x="7" y="43"/>
                    </a:cubicBezTo>
                    <a:cubicBezTo>
                      <a:pt x="12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8171"/>
              <p:cNvSpPr>
                <a:spLocks/>
              </p:cNvSpPr>
              <p:nvPr/>
            </p:nvSpPr>
            <p:spPr bwMode="auto">
              <a:xfrm>
                <a:off x="19445" y="-6155"/>
                <a:ext cx="134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0 w 50"/>
                  <a:gd name="T5" fmla="*/ 9 h 50"/>
                  <a:gd name="T6" fmla="*/ 6 w 50"/>
                  <a:gd name="T7" fmla="*/ 10 h 50"/>
                  <a:gd name="T8" fmla="*/ 0 w 50"/>
                  <a:gd name="T9" fmla="*/ 27 h 50"/>
                  <a:gd name="T10" fmla="*/ 7 w 50"/>
                  <a:gd name="T11" fmla="*/ 44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7" y="47"/>
                      <a:pt x="41" y="43"/>
                    </a:cubicBezTo>
                    <a:cubicBezTo>
                      <a:pt x="50" y="33"/>
                      <a:pt x="50" y="18"/>
                      <a:pt x="40" y="9"/>
                    </a:cubicBezTo>
                    <a:cubicBezTo>
                      <a:pt x="31" y="0"/>
                      <a:pt x="15" y="1"/>
                      <a:pt x="6" y="10"/>
                    </a:cubicBezTo>
                    <a:cubicBezTo>
                      <a:pt x="2" y="14"/>
                      <a:pt x="0" y="21"/>
                      <a:pt x="0" y="27"/>
                    </a:cubicBezTo>
                    <a:cubicBezTo>
                      <a:pt x="0" y="33"/>
                      <a:pt x="3" y="39"/>
                      <a:pt x="7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8172"/>
              <p:cNvSpPr>
                <a:spLocks/>
              </p:cNvSpPr>
              <p:nvPr/>
            </p:nvSpPr>
            <p:spPr bwMode="auto">
              <a:xfrm>
                <a:off x="19555" y="-6275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1 w 51"/>
                  <a:gd name="T5" fmla="*/ 8 h 50"/>
                  <a:gd name="T6" fmla="*/ 7 w 51"/>
                  <a:gd name="T7" fmla="*/ 10 h 50"/>
                  <a:gd name="T8" fmla="*/ 1 w 51"/>
                  <a:gd name="T9" fmla="*/ 27 h 50"/>
                  <a:gd name="T10" fmla="*/ 8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7" y="47"/>
                      <a:pt x="42" y="42"/>
                    </a:cubicBezTo>
                    <a:cubicBezTo>
                      <a:pt x="51" y="32"/>
                      <a:pt x="50" y="17"/>
                      <a:pt x="41" y="8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1" y="33"/>
                      <a:pt x="4" y="39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8173"/>
              <p:cNvSpPr>
                <a:spLocks/>
              </p:cNvSpPr>
              <p:nvPr/>
            </p:nvSpPr>
            <p:spPr bwMode="auto">
              <a:xfrm>
                <a:off x="19664" y="-6397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42 w 49"/>
                  <a:gd name="T3" fmla="*/ 42 h 50"/>
                  <a:gd name="T4" fmla="*/ 48 w 49"/>
                  <a:gd name="T5" fmla="*/ 25 h 50"/>
                  <a:gd name="T6" fmla="*/ 40 w 49"/>
                  <a:gd name="T7" fmla="*/ 8 h 50"/>
                  <a:gd name="T8" fmla="*/ 7 w 49"/>
                  <a:gd name="T9" fmla="*/ 10 h 50"/>
                  <a:gd name="T10" fmla="*/ 0 w 49"/>
                  <a:gd name="T11" fmla="*/ 28 h 50"/>
                  <a:gd name="T12" fmla="*/ 8 w 49"/>
                  <a:gd name="T13" fmla="*/ 44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46" y="37"/>
                      <a:pt x="49" y="31"/>
                      <a:pt x="48" y="25"/>
                    </a:cubicBezTo>
                    <a:cubicBezTo>
                      <a:pt x="48" y="19"/>
                      <a:pt x="45" y="13"/>
                      <a:pt x="40" y="8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0" y="28"/>
                    </a:cubicBezTo>
                    <a:cubicBezTo>
                      <a:pt x="1" y="34"/>
                      <a:pt x="4" y="40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8174"/>
              <p:cNvSpPr>
                <a:spLocks/>
              </p:cNvSpPr>
              <p:nvPr/>
            </p:nvSpPr>
            <p:spPr bwMode="auto">
              <a:xfrm>
                <a:off x="19771" y="-6520"/>
                <a:ext cx="130" cy="133"/>
              </a:xfrm>
              <a:custGeom>
                <a:avLst/>
                <a:gdLst>
                  <a:gd name="T0" fmla="*/ 25 w 49"/>
                  <a:gd name="T1" fmla="*/ 50 h 50"/>
                  <a:gd name="T2" fmla="*/ 43 w 49"/>
                  <a:gd name="T3" fmla="*/ 42 h 50"/>
                  <a:gd name="T4" fmla="*/ 48 w 49"/>
                  <a:gd name="T5" fmla="*/ 24 h 50"/>
                  <a:gd name="T6" fmla="*/ 40 w 49"/>
                  <a:gd name="T7" fmla="*/ 8 h 50"/>
                  <a:gd name="T8" fmla="*/ 7 w 49"/>
                  <a:gd name="T9" fmla="*/ 10 h 50"/>
                  <a:gd name="T10" fmla="*/ 1 w 49"/>
                  <a:gd name="T11" fmla="*/ 28 h 50"/>
                  <a:gd name="T12" fmla="*/ 9 w 49"/>
                  <a:gd name="T13" fmla="*/ 44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2" y="50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8175"/>
              <p:cNvSpPr>
                <a:spLocks/>
              </p:cNvSpPr>
              <p:nvPr/>
            </p:nvSpPr>
            <p:spPr bwMode="auto">
              <a:xfrm>
                <a:off x="19877" y="-6646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3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1 w 51"/>
                  <a:gd name="T9" fmla="*/ 28 h 50"/>
                  <a:gd name="T10" fmla="*/ 9 w 51"/>
                  <a:gd name="T11" fmla="*/ 44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3" y="42"/>
                    </a:cubicBezTo>
                    <a:cubicBezTo>
                      <a:pt x="51" y="32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8176"/>
              <p:cNvSpPr>
                <a:spLocks/>
              </p:cNvSpPr>
              <p:nvPr/>
            </p:nvSpPr>
            <p:spPr bwMode="auto">
              <a:xfrm>
                <a:off x="19981" y="-6774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43 w 51"/>
                  <a:gd name="T3" fmla="*/ 42 h 51"/>
                  <a:gd name="T4" fmla="*/ 40 w 51"/>
                  <a:gd name="T5" fmla="*/ 8 h 51"/>
                  <a:gd name="T6" fmla="*/ 6 w 51"/>
                  <a:gd name="T7" fmla="*/ 12 h 51"/>
                  <a:gd name="T8" fmla="*/ 1 w 51"/>
                  <a:gd name="T9" fmla="*/ 29 h 51"/>
                  <a:gd name="T10" fmla="*/ 9 w 51"/>
                  <a:gd name="T11" fmla="*/ 45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2" y="51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8177"/>
              <p:cNvSpPr>
                <a:spLocks/>
              </p:cNvSpPr>
              <p:nvPr/>
            </p:nvSpPr>
            <p:spPr bwMode="auto">
              <a:xfrm>
                <a:off x="20085" y="-6902"/>
                <a:ext cx="128" cy="136"/>
              </a:xfrm>
              <a:custGeom>
                <a:avLst/>
                <a:gdLst>
                  <a:gd name="T0" fmla="*/ 43 w 48"/>
                  <a:gd name="T1" fmla="*/ 42 h 51"/>
                  <a:gd name="T2" fmla="*/ 48 w 48"/>
                  <a:gd name="T3" fmla="*/ 24 h 51"/>
                  <a:gd name="T4" fmla="*/ 39 w 48"/>
                  <a:gd name="T5" fmla="*/ 8 h 51"/>
                  <a:gd name="T6" fmla="*/ 5 w 48"/>
                  <a:gd name="T7" fmla="*/ 12 h 51"/>
                  <a:gd name="T8" fmla="*/ 0 w 48"/>
                  <a:gd name="T9" fmla="*/ 29 h 51"/>
                  <a:gd name="T10" fmla="*/ 9 w 48"/>
                  <a:gd name="T11" fmla="*/ 45 h 51"/>
                  <a:gd name="T12" fmla="*/ 24 w 48"/>
                  <a:gd name="T13" fmla="*/ 51 h 51"/>
                  <a:gd name="T14" fmla="*/ 43 w 48"/>
                  <a:gd name="T15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3" y="42"/>
                    </a:moveTo>
                    <a:cubicBezTo>
                      <a:pt x="47" y="37"/>
                      <a:pt x="48" y="31"/>
                      <a:pt x="48" y="24"/>
                    </a:cubicBezTo>
                    <a:cubicBezTo>
                      <a:pt x="47" y="18"/>
                      <a:pt x="44" y="12"/>
                      <a:pt x="39" y="8"/>
                    </a:cubicBezTo>
                    <a:cubicBezTo>
                      <a:pt x="29" y="0"/>
                      <a:pt x="13" y="2"/>
                      <a:pt x="5" y="12"/>
                    </a:cubicBezTo>
                    <a:cubicBezTo>
                      <a:pt x="1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1" y="51"/>
                      <a:pt x="38" y="47"/>
                      <a:pt x="4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8178"/>
              <p:cNvSpPr>
                <a:spLocks/>
              </p:cNvSpPr>
              <p:nvPr/>
            </p:nvSpPr>
            <p:spPr bwMode="auto">
              <a:xfrm>
                <a:off x="20184" y="-7030"/>
                <a:ext cx="130" cy="134"/>
              </a:xfrm>
              <a:custGeom>
                <a:avLst/>
                <a:gdLst>
                  <a:gd name="T0" fmla="*/ 44 w 49"/>
                  <a:gd name="T1" fmla="*/ 41 h 50"/>
                  <a:gd name="T2" fmla="*/ 48 w 49"/>
                  <a:gd name="T3" fmla="*/ 23 h 50"/>
                  <a:gd name="T4" fmla="*/ 39 w 49"/>
                  <a:gd name="T5" fmla="*/ 8 h 50"/>
                  <a:gd name="T6" fmla="*/ 6 w 49"/>
                  <a:gd name="T7" fmla="*/ 12 h 50"/>
                  <a:gd name="T8" fmla="*/ 1 w 49"/>
                  <a:gd name="T9" fmla="*/ 29 h 50"/>
                  <a:gd name="T10" fmla="*/ 10 w 49"/>
                  <a:gd name="T11" fmla="*/ 45 h 50"/>
                  <a:gd name="T12" fmla="*/ 25 w 49"/>
                  <a:gd name="T13" fmla="*/ 50 h 50"/>
                  <a:gd name="T14" fmla="*/ 44 w 49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4" y="41"/>
                    </a:moveTo>
                    <a:cubicBezTo>
                      <a:pt x="48" y="36"/>
                      <a:pt x="49" y="30"/>
                      <a:pt x="48" y="23"/>
                    </a:cubicBezTo>
                    <a:cubicBezTo>
                      <a:pt x="48" y="17"/>
                      <a:pt x="44" y="11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2" y="36"/>
                      <a:pt x="5" y="41"/>
                      <a:pt x="10" y="45"/>
                    </a:cubicBezTo>
                    <a:cubicBezTo>
                      <a:pt x="14" y="49"/>
                      <a:pt x="19" y="50"/>
                      <a:pt x="25" y="50"/>
                    </a:cubicBezTo>
                    <a:cubicBezTo>
                      <a:pt x="32" y="50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8179"/>
              <p:cNvSpPr>
                <a:spLocks/>
              </p:cNvSpPr>
              <p:nvPr/>
            </p:nvSpPr>
            <p:spPr bwMode="auto">
              <a:xfrm>
                <a:off x="20277" y="-7161"/>
                <a:ext cx="144" cy="134"/>
              </a:xfrm>
              <a:custGeom>
                <a:avLst/>
                <a:gdLst>
                  <a:gd name="T0" fmla="*/ 46 w 54"/>
                  <a:gd name="T1" fmla="*/ 41 h 50"/>
                  <a:gd name="T2" fmla="*/ 41 w 54"/>
                  <a:gd name="T3" fmla="*/ 7 h 50"/>
                  <a:gd name="T4" fmla="*/ 8 w 54"/>
                  <a:gd name="T5" fmla="*/ 12 h 50"/>
                  <a:gd name="T6" fmla="*/ 13 w 54"/>
                  <a:gd name="T7" fmla="*/ 45 h 50"/>
                  <a:gd name="T8" fmla="*/ 27 w 54"/>
                  <a:gd name="T9" fmla="*/ 50 h 50"/>
                  <a:gd name="T10" fmla="*/ 46 w 54"/>
                  <a:gd name="T11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0">
                    <a:moveTo>
                      <a:pt x="46" y="41"/>
                    </a:moveTo>
                    <a:cubicBezTo>
                      <a:pt x="54" y="30"/>
                      <a:pt x="52" y="15"/>
                      <a:pt x="41" y="7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3" y="45"/>
                    </a:cubicBezTo>
                    <a:cubicBezTo>
                      <a:pt x="17" y="49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8180"/>
              <p:cNvSpPr>
                <a:spLocks/>
              </p:cNvSpPr>
              <p:nvPr/>
            </p:nvSpPr>
            <p:spPr bwMode="auto">
              <a:xfrm>
                <a:off x="20381" y="-7294"/>
                <a:ext cx="139" cy="136"/>
              </a:xfrm>
              <a:custGeom>
                <a:avLst/>
                <a:gdLst>
                  <a:gd name="T0" fmla="*/ 44 w 52"/>
                  <a:gd name="T1" fmla="*/ 41 h 51"/>
                  <a:gd name="T2" fmla="*/ 39 w 52"/>
                  <a:gd name="T3" fmla="*/ 8 h 51"/>
                  <a:gd name="T4" fmla="*/ 5 w 52"/>
                  <a:gd name="T5" fmla="*/ 13 h 51"/>
                  <a:gd name="T6" fmla="*/ 1 w 52"/>
                  <a:gd name="T7" fmla="*/ 30 h 51"/>
                  <a:gd name="T8" fmla="*/ 10 w 52"/>
                  <a:gd name="T9" fmla="*/ 46 h 51"/>
                  <a:gd name="T10" fmla="*/ 24 w 52"/>
                  <a:gd name="T11" fmla="*/ 51 h 51"/>
                  <a:gd name="T12" fmla="*/ 44 w 52"/>
                  <a:gd name="T13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4" y="41"/>
                    </a:moveTo>
                    <a:cubicBezTo>
                      <a:pt x="52" y="30"/>
                      <a:pt x="49" y="16"/>
                      <a:pt x="39" y="8"/>
                    </a:cubicBezTo>
                    <a:cubicBezTo>
                      <a:pt x="28" y="0"/>
                      <a:pt x="13" y="3"/>
                      <a:pt x="5" y="13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2" y="37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8181"/>
              <p:cNvSpPr>
                <a:spLocks/>
              </p:cNvSpPr>
              <p:nvPr/>
            </p:nvSpPr>
            <p:spPr bwMode="auto">
              <a:xfrm>
                <a:off x="20477" y="-7427"/>
                <a:ext cx="131" cy="136"/>
              </a:xfrm>
              <a:custGeom>
                <a:avLst/>
                <a:gdLst>
                  <a:gd name="T0" fmla="*/ 38 w 49"/>
                  <a:gd name="T1" fmla="*/ 8 h 51"/>
                  <a:gd name="T2" fmla="*/ 5 w 49"/>
                  <a:gd name="T3" fmla="*/ 13 h 51"/>
                  <a:gd name="T4" fmla="*/ 1 w 49"/>
                  <a:gd name="T5" fmla="*/ 31 h 51"/>
                  <a:gd name="T6" fmla="*/ 10 w 49"/>
                  <a:gd name="T7" fmla="*/ 46 h 51"/>
                  <a:gd name="T8" fmla="*/ 24 w 49"/>
                  <a:gd name="T9" fmla="*/ 51 h 51"/>
                  <a:gd name="T10" fmla="*/ 44 w 49"/>
                  <a:gd name="T11" fmla="*/ 41 h 51"/>
                  <a:gd name="T12" fmla="*/ 48 w 49"/>
                  <a:gd name="T13" fmla="*/ 23 h 51"/>
                  <a:gd name="T14" fmla="*/ 38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8" y="8"/>
                    </a:moveTo>
                    <a:cubicBezTo>
                      <a:pt x="28" y="0"/>
                      <a:pt x="12" y="3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2" y="37"/>
                      <a:pt x="5" y="43"/>
                      <a:pt x="10" y="46"/>
                    </a:cubicBezTo>
                    <a:cubicBezTo>
                      <a:pt x="15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7"/>
                      <a:pt x="43" y="11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8182"/>
              <p:cNvSpPr>
                <a:spLocks/>
              </p:cNvSpPr>
              <p:nvPr/>
            </p:nvSpPr>
            <p:spPr bwMode="auto">
              <a:xfrm>
                <a:off x="20928" y="-8116"/>
                <a:ext cx="130" cy="136"/>
              </a:xfrm>
              <a:custGeom>
                <a:avLst/>
                <a:gdLst>
                  <a:gd name="T0" fmla="*/ 37 w 49"/>
                  <a:gd name="T1" fmla="*/ 7 h 51"/>
                  <a:gd name="T2" fmla="*/ 4 w 49"/>
                  <a:gd name="T3" fmla="*/ 15 h 51"/>
                  <a:gd name="T4" fmla="*/ 2 w 49"/>
                  <a:gd name="T5" fmla="*/ 33 h 51"/>
                  <a:gd name="T6" fmla="*/ 12 w 49"/>
                  <a:gd name="T7" fmla="*/ 48 h 51"/>
                  <a:gd name="T8" fmla="*/ 25 w 49"/>
                  <a:gd name="T9" fmla="*/ 51 h 51"/>
                  <a:gd name="T10" fmla="*/ 45 w 49"/>
                  <a:gd name="T11" fmla="*/ 40 h 51"/>
                  <a:gd name="T12" fmla="*/ 48 w 49"/>
                  <a:gd name="T13" fmla="*/ 22 h 51"/>
                  <a:gd name="T14" fmla="*/ 37 w 49"/>
                  <a:gd name="T1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7" y="7"/>
                    </a:moveTo>
                    <a:cubicBezTo>
                      <a:pt x="26" y="0"/>
                      <a:pt x="11" y="4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3" y="39"/>
                      <a:pt x="7" y="44"/>
                      <a:pt x="12" y="48"/>
                    </a:cubicBezTo>
                    <a:cubicBezTo>
                      <a:pt x="16" y="50"/>
                      <a:pt x="20" y="51"/>
                      <a:pt x="25" y="51"/>
                    </a:cubicBezTo>
                    <a:cubicBezTo>
                      <a:pt x="33" y="51"/>
                      <a:pt x="41" y="47"/>
                      <a:pt x="45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7" y="16"/>
                      <a:pt x="43" y="11"/>
                      <a:pt x="3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8183"/>
              <p:cNvSpPr>
                <a:spLocks/>
              </p:cNvSpPr>
              <p:nvPr/>
            </p:nvSpPr>
            <p:spPr bwMode="auto">
              <a:xfrm>
                <a:off x="21250" y="-8687"/>
                <a:ext cx="136" cy="136"/>
              </a:xfrm>
              <a:custGeom>
                <a:avLst/>
                <a:gdLst>
                  <a:gd name="T0" fmla="*/ 38 w 51"/>
                  <a:gd name="T1" fmla="*/ 6 h 51"/>
                  <a:gd name="T2" fmla="*/ 6 w 51"/>
                  <a:gd name="T3" fmla="*/ 16 h 51"/>
                  <a:gd name="T4" fmla="*/ 15 w 51"/>
                  <a:gd name="T5" fmla="*/ 48 h 51"/>
                  <a:gd name="T6" fmla="*/ 27 w 51"/>
                  <a:gd name="T7" fmla="*/ 51 h 51"/>
                  <a:gd name="T8" fmla="*/ 48 w 51"/>
                  <a:gd name="T9" fmla="*/ 39 h 51"/>
                  <a:gd name="T10" fmla="*/ 50 w 51"/>
                  <a:gd name="T11" fmla="*/ 20 h 51"/>
                  <a:gd name="T12" fmla="*/ 38 w 51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8" y="6"/>
                    </a:moveTo>
                    <a:cubicBezTo>
                      <a:pt x="27" y="0"/>
                      <a:pt x="12" y="4"/>
                      <a:pt x="6" y="16"/>
                    </a:cubicBezTo>
                    <a:cubicBezTo>
                      <a:pt x="0" y="27"/>
                      <a:pt x="4" y="42"/>
                      <a:pt x="15" y="48"/>
                    </a:cubicBezTo>
                    <a:cubicBezTo>
                      <a:pt x="19" y="50"/>
                      <a:pt x="23" y="51"/>
                      <a:pt x="27" y="51"/>
                    </a:cubicBezTo>
                    <a:cubicBezTo>
                      <a:pt x="36" y="51"/>
                      <a:pt x="44" y="46"/>
                      <a:pt x="48" y="39"/>
                    </a:cubicBezTo>
                    <a:cubicBezTo>
                      <a:pt x="51" y="33"/>
                      <a:pt x="51" y="26"/>
                      <a:pt x="50" y="20"/>
                    </a:cubicBezTo>
                    <a:cubicBezTo>
                      <a:pt x="48" y="14"/>
                      <a:pt x="44" y="9"/>
                      <a:pt x="3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8184"/>
              <p:cNvSpPr>
                <a:spLocks/>
              </p:cNvSpPr>
              <p:nvPr/>
            </p:nvSpPr>
            <p:spPr bwMode="auto">
              <a:xfrm>
                <a:off x="23226" y="-16072"/>
                <a:ext cx="131" cy="130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9 w 49"/>
                  <a:gd name="T5" fmla="*/ 28 h 49"/>
                  <a:gd name="T6" fmla="*/ 44 w 49"/>
                  <a:gd name="T7" fmla="*/ 11 h 49"/>
                  <a:gd name="T8" fmla="*/ 28 w 49"/>
                  <a:gd name="T9" fmla="*/ 1 h 49"/>
                  <a:gd name="T10" fmla="*/ 1 w 49"/>
                  <a:gd name="T11" fmla="*/ 22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8" y="16"/>
                      <a:pt x="44" y="11"/>
                    </a:cubicBezTo>
                    <a:cubicBezTo>
                      <a:pt x="40" y="6"/>
                      <a:pt x="34" y="2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4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8185"/>
              <p:cNvSpPr>
                <a:spLocks/>
              </p:cNvSpPr>
              <p:nvPr/>
            </p:nvSpPr>
            <p:spPr bwMode="auto">
              <a:xfrm>
                <a:off x="23205" y="-15902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8 w 50"/>
                  <a:gd name="T7" fmla="*/ 1 h 49"/>
                  <a:gd name="T8" fmla="*/ 1 w 50"/>
                  <a:gd name="T9" fmla="*/ 22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50" y="15"/>
                      <a:pt x="41" y="3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8186"/>
              <p:cNvSpPr>
                <a:spLocks/>
              </p:cNvSpPr>
              <p:nvPr/>
            </p:nvSpPr>
            <p:spPr bwMode="auto">
              <a:xfrm>
                <a:off x="23186" y="-15731"/>
                <a:ext cx="133" cy="131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8 w 50"/>
                  <a:gd name="T5" fmla="*/ 28 h 49"/>
                  <a:gd name="T6" fmla="*/ 27 w 50"/>
                  <a:gd name="T7" fmla="*/ 2 h 49"/>
                  <a:gd name="T8" fmla="*/ 1 w 50"/>
                  <a:gd name="T9" fmla="*/ 23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8187"/>
              <p:cNvSpPr>
                <a:spLocks/>
              </p:cNvSpPr>
              <p:nvPr/>
            </p:nvSpPr>
            <p:spPr bwMode="auto">
              <a:xfrm>
                <a:off x="23167" y="-15557"/>
                <a:ext cx="134" cy="130"/>
              </a:xfrm>
              <a:custGeom>
                <a:avLst/>
                <a:gdLst>
                  <a:gd name="T0" fmla="*/ 28 w 50"/>
                  <a:gd name="T1" fmla="*/ 1 h 49"/>
                  <a:gd name="T2" fmla="*/ 2 w 50"/>
                  <a:gd name="T3" fmla="*/ 23 h 49"/>
                  <a:gd name="T4" fmla="*/ 23 w 50"/>
                  <a:gd name="T5" fmla="*/ 49 h 49"/>
                  <a:gd name="T6" fmla="*/ 25 w 50"/>
                  <a:gd name="T7" fmla="*/ 49 h 49"/>
                  <a:gd name="T8" fmla="*/ 49 w 50"/>
                  <a:gd name="T9" fmla="*/ 27 h 49"/>
                  <a:gd name="T10" fmla="*/ 44 w 50"/>
                  <a:gd name="T11" fmla="*/ 10 h 49"/>
                  <a:gd name="T12" fmla="*/ 28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8" y="1"/>
                    </a:move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7"/>
                      <a:pt x="23" y="49"/>
                    </a:cubicBez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4" y="2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8188"/>
              <p:cNvSpPr>
                <a:spLocks/>
              </p:cNvSpPr>
              <p:nvPr/>
            </p:nvSpPr>
            <p:spPr bwMode="auto">
              <a:xfrm>
                <a:off x="23157" y="-15384"/>
                <a:ext cx="128" cy="131"/>
              </a:xfrm>
              <a:custGeom>
                <a:avLst/>
                <a:gdLst>
                  <a:gd name="T0" fmla="*/ 6 w 48"/>
                  <a:gd name="T1" fmla="*/ 40 h 49"/>
                  <a:gd name="T2" fmla="*/ 22 w 48"/>
                  <a:gd name="T3" fmla="*/ 48 h 49"/>
                  <a:gd name="T4" fmla="*/ 24 w 48"/>
                  <a:gd name="T5" fmla="*/ 49 h 49"/>
                  <a:gd name="T6" fmla="*/ 48 w 48"/>
                  <a:gd name="T7" fmla="*/ 27 h 49"/>
                  <a:gd name="T8" fmla="*/ 42 w 48"/>
                  <a:gd name="T9" fmla="*/ 9 h 49"/>
                  <a:gd name="T10" fmla="*/ 26 w 48"/>
                  <a:gd name="T11" fmla="*/ 1 h 49"/>
                  <a:gd name="T12" fmla="*/ 0 w 48"/>
                  <a:gd name="T13" fmla="*/ 23 h 49"/>
                  <a:gd name="T14" fmla="*/ 6 w 48"/>
                  <a:gd name="T15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40"/>
                    </a:moveTo>
                    <a:cubicBezTo>
                      <a:pt x="10" y="45"/>
                      <a:pt x="16" y="48"/>
                      <a:pt x="22" y="48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36" y="49"/>
                      <a:pt x="47" y="39"/>
                      <a:pt x="48" y="27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8" y="4"/>
                      <a:pt x="32" y="1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189"/>
              <p:cNvSpPr>
                <a:spLocks/>
              </p:cNvSpPr>
              <p:nvPr/>
            </p:nvSpPr>
            <p:spPr bwMode="auto">
              <a:xfrm>
                <a:off x="23143" y="-15211"/>
                <a:ext cx="131" cy="131"/>
              </a:xfrm>
              <a:custGeom>
                <a:avLst/>
                <a:gdLst>
                  <a:gd name="T0" fmla="*/ 7 w 49"/>
                  <a:gd name="T1" fmla="*/ 40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6 h 49"/>
                  <a:gd name="T8" fmla="*/ 26 w 49"/>
                  <a:gd name="T9" fmla="*/ 1 h 49"/>
                  <a:gd name="T10" fmla="*/ 1 w 49"/>
                  <a:gd name="T11" fmla="*/ 23 h 49"/>
                  <a:gd name="T12" fmla="*/ 7 w 49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7" y="40"/>
                    </a:moveTo>
                    <a:cubicBezTo>
                      <a:pt x="11" y="45"/>
                      <a:pt x="17" y="48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8" y="26"/>
                    </a:cubicBezTo>
                    <a:cubicBezTo>
                      <a:pt x="49" y="13"/>
                      <a:pt x="39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90"/>
              <p:cNvSpPr>
                <a:spLocks/>
              </p:cNvSpPr>
              <p:nvPr/>
            </p:nvSpPr>
            <p:spPr bwMode="auto">
              <a:xfrm>
                <a:off x="23133" y="-15034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9 w 49"/>
                  <a:gd name="T5" fmla="*/ 25 h 48"/>
                  <a:gd name="T6" fmla="*/ 43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191"/>
              <p:cNvSpPr>
                <a:spLocks/>
              </p:cNvSpPr>
              <p:nvPr/>
            </p:nvSpPr>
            <p:spPr bwMode="auto">
              <a:xfrm>
                <a:off x="23127" y="-14858"/>
                <a:ext cx="128" cy="125"/>
              </a:xfrm>
              <a:custGeom>
                <a:avLst/>
                <a:gdLst>
                  <a:gd name="T0" fmla="*/ 23 w 48"/>
                  <a:gd name="T1" fmla="*/ 47 h 47"/>
                  <a:gd name="T2" fmla="*/ 24 w 48"/>
                  <a:gd name="T3" fmla="*/ 47 h 47"/>
                  <a:gd name="T4" fmla="*/ 48 w 48"/>
                  <a:gd name="T5" fmla="*/ 24 h 47"/>
                  <a:gd name="T6" fmla="*/ 42 w 48"/>
                  <a:gd name="T7" fmla="*/ 7 h 47"/>
                  <a:gd name="T8" fmla="*/ 24 w 48"/>
                  <a:gd name="T9" fmla="*/ 0 h 47"/>
                  <a:gd name="T10" fmla="*/ 1 w 48"/>
                  <a:gd name="T11" fmla="*/ 23 h 47"/>
                  <a:gd name="T12" fmla="*/ 23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3" y="47"/>
                    </a:moveTo>
                    <a:cubicBezTo>
                      <a:pt x="24" y="47"/>
                      <a:pt x="24" y="47"/>
                      <a:pt x="24" y="47"/>
                    </a:cubicBezTo>
                    <a:cubicBezTo>
                      <a:pt x="37" y="47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8" y="3"/>
                      <a:pt x="32" y="0"/>
                      <a:pt x="24" y="0"/>
                    </a:cubicBezTo>
                    <a:cubicBezTo>
                      <a:pt x="11" y="0"/>
                      <a:pt x="1" y="10"/>
                      <a:pt x="1" y="23"/>
                    </a:cubicBezTo>
                    <a:cubicBezTo>
                      <a:pt x="0" y="36"/>
                      <a:pt x="10" y="47"/>
                      <a:pt x="2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192"/>
              <p:cNvSpPr>
                <a:spLocks/>
              </p:cNvSpPr>
              <p:nvPr/>
            </p:nvSpPr>
            <p:spPr bwMode="auto">
              <a:xfrm>
                <a:off x="23122" y="-14685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5 w 49"/>
                  <a:gd name="T9" fmla="*/ 0 h 48"/>
                  <a:gd name="T10" fmla="*/ 1 w 49"/>
                  <a:gd name="T11" fmla="*/ 24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8" y="25"/>
                    </a:cubicBezTo>
                    <a:cubicBezTo>
                      <a:pt x="49" y="18"/>
                      <a:pt x="46" y="12"/>
                      <a:pt x="42" y="8"/>
                    </a:cubicBezTo>
                    <a:cubicBezTo>
                      <a:pt x="38" y="3"/>
                      <a:pt x="32" y="0"/>
                      <a:pt x="25" y="0"/>
                    </a:cubicBezTo>
                    <a:cubicBezTo>
                      <a:pt x="12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193"/>
              <p:cNvSpPr>
                <a:spLocks/>
              </p:cNvSpPr>
              <p:nvPr/>
            </p:nvSpPr>
            <p:spPr bwMode="auto">
              <a:xfrm>
                <a:off x="23122" y="-1450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8194"/>
              <p:cNvSpPr>
                <a:spLocks/>
              </p:cNvSpPr>
              <p:nvPr/>
            </p:nvSpPr>
            <p:spPr bwMode="auto">
              <a:xfrm>
                <a:off x="23122" y="-1433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6" y="46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8195"/>
              <p:cNvSpPr>
                <a:spLocks/>
              </p:cNvSpPr>
              <p:nvPr/>
            </p:nvSpPr>
            <p:spPr bwMode="auto">
              <a:xfrm>
                <a:off x="23125" y="-1415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23 w 48"/>
                  <a:gd name="T9" fmla="*/ 0 h 48"/>
                  <a:gd name="T10" fmla="*/ 7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196"/>
              <p:cNvSpPr>
                <a:spLocks/>
              </p:cNvSpPr>
              <p:nvPr/>
            </p:nvSpPr>
            <p:spPr bwMode="auto">
              <a:xfrm>
                <a:off x="23130" y="-13980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8 w 48"/>
                  <a:gd name="T5" fmla="*/ 23 h 48"/>
                  <a:gd name="T6" fmla="*/ 23 w 48"/>
                  <a:gd name="T7" fmla="*/ 0 h 48"/>
                  <a:gd name="T8" fmla="*/ 23 w 48"/>
                  <a:gd name="T9" fmla="*/ 0 h 48"/>
                  <a:gd name="T10" fmla="*/ 0 w 48"/>
                  <a:gd name="T11" fmla="*/ 25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7"/>
                      <a:pt x="48" y="23"/>
                    </a:cubicBezTo>
                    <a:cubicBezTo>
                      <a:pt x="47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197"/>
              <p:cNvSpPr>
                <a:spLocks/>
              </p:cNvSpPr>
              <p:nvPr/>
            </p:nvSpPr>
            <p:spPr bwMode="auto">
              <a:xfrm>
                <a:off x="23135" y="-13804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26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4 w 49"/>
                  <a:gd name="T9" fmla="*/ 0 h 48"/>
                  <a:gd name="T10" fmla="*/ 1 w 49"/>
                  <a:gd name="T11" fmla="*/ 25 h 48"/>
                  <a:gd name="T12" fmla="*/ 25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198"/>
              <p:cNvSpPr>
                <a:spLocks/>
              </p:cNvSpPr>
              <p:nvPr/>
            </p:nvSpPr>
            <p:spPr bwMode="auto">
              <a:xfrm>
                <a:off x="23146" y="-13631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6 w 49"/>
                  <a:gd name="T5" fmla="*/ 8 h 48"/>
                  <a:gd name="T6" fmla="*/ 0 w 49"/>
                  <a:gd name="T7" fmla="*/ 25 h 48"/>
                  <a:gd name="T8" fmla="*/ 24 w 49"/>
                  <a:gd name="T9" fmla="*/ 48 h 48"/>
                  <a:gd name="T10" fmla="*/ 26 w 49"/>
                  <a:gd name="T11" fmla="*/ 48 h 48"/>
                  <a:gd name="T12" fmla="*/ 48 w 49"/>
                  <a:gd name="T13" fmla="*/ 23 h 48"/>
                  <a:gd name="T14" fmla="*/ 24 w 4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8199"/>
              <p:cNvSpPr>
                <a:spLocks/>
              </p:cNvSpPr>
              <p:nvPr/>
            </p:nvSpPr>
            <p:spPr bwMode="auto">
              <a:xfrm>
                <a:off x="23157" y="-13458"/>
                <a:ext cx="133" cy="129"/>
              </a:xfrm>
              <a:custGeom>
                <a:avLst/>
                <a:gdLst>
                  <a:gd name="T0" fmla="*/ 25 w 50"/>
                  <a:gd name="T1" fmla="*/ 48 h 48"/>
                  <a:gd name="T2" fmla="*/ 27 w 50"/>
                  <a:gd name="T3" fmla="*/ 48 h 48"/>
                  <a:gd name="T4" fmla="*/ 49 w 50"/>
                  <a:gd name="T5" fmla="*/ 23 h 48"/>
                  <a:gd name="T6" fmla="*/ 23 w 50"/>
                  <a:gd name="T7" fmla="*/ 0 h 48"/>
                  <a:gd name="T8" fmla="*/ 1 w 50"/>
                  <a:gd name="T9" fmla="*/ 26 h 48"/>
                  <a:gd name="T10" fmla="*/ 25 w 50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25" y="48"/>
                    </a:moveTo>
                    <a:cubicBezTo>
                      <a:pt x="25" y="48"/>
                      <a:pt x="26" y="48"/>
                      <a:pt x="27" y="48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0"/>
                    </a:cubicBezTo>
                    <a:cubicBezTo>
                      <a:pt x="10" y="1"/>
                      <a:pt x="0" y="13"/>
                      <a:pt x="1" y="26"/>
                    </a:cubicBezTo>
                    <a:cubicBezTo>
                      <a:pt x="2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8200"/>
              <p:cNvSpPr>
                <a:spLocks/>
              </p:cNvSpPr>
              <p:nvPr/>
            </p:nvSpPr>
            <p:spPr bwMode="auto">
              <a:xfrm>
                <a:off x="23173" y="-13287"/>
                <a:ext cx="130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4 w 49"/>
                  <a:gd name="T7" fmla="*/ 49 h 49"/>
                  <a:gd name="T8" fmla="*/ 26 w 49"/>
                  <a:gd name="T9" fmla="*/ 49 h 49"/>
                  <a:gd name="T10" fmla="*/ 43 w 49"/>
                  <a:gd name="T11" fmla="*/ 40 h 49"/>
                  <a:gd name="T12" fmla="*/ 48 w 49"/>
                  <a:gd name="T13" fmla="*/ 23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3" y="48"/>
                      <a:pt x="38" y="45"/>
                      <a:pt x="43" y="40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8201"/>
              <p:cNvSpPr>
                <a:spLocks/>
              </p:cNvSpPr>
              <p:nvPr/>
            </p:nvSpPr>
            <p:spPr bwMode="auto">
              <a:xfrm>
                <a:off x="23189" y="-13113"/>
                <a:ext cx="130" cy="130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7 h 49"/>
                  <a:gd name="T6" fmla="*/ 25 w 49"/>
                  <a:gd name="T7" fmla="*/ 49 h 49"/>
                  <a:gd name="T8" fmla="*/ 27 w 49"/>
                  <a:gd name="T9" fmla="*/ 48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4"/>
                      <a:pt x="0" y="21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5" y="49"/>
                      <a:pt x="26" y="48"/>
                      <a:pt x="27" y="48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9"/>
                      <a:pt x="36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8202"/>
              <p:cNvSpPr>
                <a:spLocks/>
              </p:cNvSpPr>
              <p:nvPr/>
            </p:nvSpPr>
            <p:spPr bwMode="auto">
              <a:xfrm>
                <a:off x="23207" y="-12943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8 h 49"/>
                  <a:gd name="T6" fmla="*/ 25 w 49"/>
                  <a:gd name="T7" fmla="*/ 49 h 49"/>
                  <a:gd name="T8" fmla="*/ 28 w 49"/>
                  <a:gd name="T9" fmla="*/ 49 h 49"/>
                  <a:gd name="T10" fmla="*/ 44 w 49"/>
                  <a:gd name="T11" fmla="*/ 40 h 49"/>
                  <a:gd name="T12" fmla="*/ 49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8203"/>
              <p:cNvSpPr>
                <a:spLocks/>
              </p:cNvSpPr>
              <p:nvPr/>
            </p:nvSpPr>
            <p:spPr bwMode="auto">
              <a:xfrm>
                <a:off x="23229" y="-12772"/>
                <a:ext cx="133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5 w 50"/>
                  <a:gd name="T7" fmla="*/ 49 h 49"/>
                  <a:gd name="T8" fmla="*/ 28 w 50"/>
                  <a:gd name="T9" fmla="*/ 49 h 49"/>
                  <a:gd name="T10" fmla="*/ 49 w 50"/>
                  <a:gd name="T11" fmla="*/ 22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7"/>
                      <a:pt x="50" y="35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8204"/>
              <p:cNvSpPr>
                <a:spLocks/>
              </p:cNvSpPr>
              <p:nvPr/>
            </p:nvSpPr>
            <p:spPr bwMode="auto">
              <a:xfrm>
                <a:off x="23250" y="-12604"/>
                <a:ext cx="133" cy="134"/>
              </a:xfrm>
              <a:custGeom>
                <a:avLst/>
                <a:gdLst>
                  <a:gd name="T0" fmla="*/ 23 w 50"/>
                  <a:gd name="T1" fmla="*/ 2 h 50"/>
                  <a:gd name="T2" fmla="*/ 2 w 50"/>
                  <a:gd name="T3" fmla="*/ 29 h 50"/>
                  <a:gd name="T4" fmla="*/ 26 w 50"/>
                  <a:gd name="T5" fmla="*/ 50 h 50"/>
                  <a:gd name="T6" fmla="*/ 29 w 50"/>
                  <a:gd name="T7" fmla="*/ 49 h 50"/>
                  <a:gd name="T8" fmla="*/ 45 w 50"/>
                  <a:gd name="T9" fmla="*/ 40 h 50"/>
                  <a:gd name="T10" fmla="*/ 49 w 50"/>
                  <a:gd name="T11" fmla="*/ 22 h 50"/>
                  <a:gd name="T12" fmla="*/ 23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49"/>
                    </a:cubicBezTo>
                    <a:cubicBezTo>
                      <a:pt x="35" y="49"/>
                      <a:pt x="41" y="45"/>
                      <a:pt x="45" y="40"/>
                    </a:cubicBezTo>
                    <a:cubicBezTo>
                      <a:pt x="49" y="35"/>
                      <a:pt x="50" y="29"/>
                      <a:pt x="49" y="22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8205"/>
              <p:cNvSpPr>
                <a:spLocks/>
              </p:cNvSpPr>
              <p:nvPr/>
            </p:nvSpPr>
            <p:spPr bwMode="auto">
              <a:xfrm>
                <a:off x="23277" y="-12433"/>
                <a:ext cx="133" cy="131"/>
              </a:xfrm>
              <a:custGeom>
                <a:avLst/>
                <a:gdLst>
                  <a:gd name="T0" fmla="*/ 22 w 50"/>
                  <a:gd name="T1" fmla="*/ 2 h 49"/>
                  <a:gd name="T2" fmla="*/ 2 w 50"/>
                  <a:gd name="T3" fmla="*/ 29 h 49"/>
                  <a:gd name="T4" fmla="*/ 26 w 50"/>
                  <a:gd name="T5" fmla="*/ 49 h 49"/>
                  <a:gd name="T6" fmla="*/ 29 w 50"/>
                  <a:gd name="T7" fmla="*/ 49 h 49"/>
                  <a:gd name="T8" fmla="*/ 45 w 50"/>
                  <a:gd name="T9" fmla="*/ 39 h 49"/>
                  <a:gd name="T10" fmla="*/ 49 w 50"/>
                  <a:gd name="T11" fmla="*/ 22 h 49"/>
                  <a:gd name="T12" fmla="*/ 22 w 50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2"/>
                    </a:move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36" y="48"/>
                      <a:pt x="41" y="45"/>
                      <a:pt x="45" y="39"/>
                    </a:cubicBezTo>
                    <a:cubicBezTo>
                      <a:pt x="49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8206"/>
              <p:cNvSpPr>
                <a:spLocks/>
              </p:cNvSpPr>
              <p:nvPr/>
            </p:nvSpPr>
            <p:spPr bwMode="auto">
              <a:xfrm>
                <a:off x="23309" y="-12265"/>
                <a:ext cx="130" cy="131"/>
              </a:xfrm>
              <a:custGeom>
                <a:avLst/>
                <a:gdLst>
                  <a:gd name="T0" fmla="*/ 24 w 49"/>
                  <a:gd name="T1" fmla="*/ 49 h 49"/>
                  <a:gd name="T2" fmla="*/ 28 w 49"/>
                  <a:gd name="T3" fmla="*/ 49 h 49"/>
                  <a:gd name="T4" fmla="*/ 44 w 49"/>
                  <a:gd name="T5" fmla="*/ 39 h 49"/>
                  <a:gd name="T6" fmla="*/ 48 w 49"/>
                  <a:gd name="T7" fmla="*/ 22 h 49"/>
                  <a:gd name="T8" fmla="*/ 20 w 49"/>
                  <a:gd name="T9" fmla="*/ 2 h 49"/>
                  <a:gd name="T10" fmla="*/ 5 w 49"/>
                  <a:gd name="T11" fmla="*/ 12 h 49"/>
                  <a:gd name="T12" fmla="*/ 1 w 49"/>
                  <a:gd name="T13" fmla="*/ 29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2"/>
                    </a:cubicBezTo>
                    <a:cubicBezTo>
                      <a:pt x="14" y="3"/>
                      <a:pt x="8" y="6"/>
                      <a:pt x="5" y="12"/>
                    </a:cubicBezTo>
                    <a:cubicBezTo>
                      <a:pt x="1" y="17"/>
                      <a:pt x="0" y="23"/>
                      <a:pt x="1" y="29"/>
                    </a:cubicBezTo>
                    <a:cubicBezTo>
                      <a:pt x="3" y="41"/>
                      <a:pt x="1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8207"/>
              <p:cNvSpPr>
                <a:spLocks/>
              </p:cNvSpPr>
              <p:nvPr/>
            </p:nvSpPr>
            <p:spPr bwMode="auto">
              <a:xfrm>
                <a:off x="23338" y="-12099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29 w 49"/>
                  <a:gd name="T3" fmla="*/ 50 h 50"/>
                  <a:gd name="T4" fmla="*/ 44 w 49"/>
                  <a:gd name="T5" fmla="*/ 40 h 50"/>
                  <a:gd name="T6" fmla="*/ 48 w 49"/>
                  <a:gd name="T7" fmla="*/ 22 h 50"/>
                  <a:gd name="T8" fmla="*/ 20 w 49"/>
                  <a:gd name="T9" fmla="*/ 3 h 50"/>
                  <a:gd name="T10" fmla="*/ 5 w 49"/>
                  <a:gd name="T11" fmla="*/ 13 h 50"/>
                  <a:gd name="T12" fmla="*/ 1 w 49"/>
                  <a:gd name="T13" fmla="*/ 31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50"/>
                      <a:pt x="29" y="50"/>
                    </a:cubicBez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3"/>
                    </a:cubicBezTo>
                    <a:cubicBezTo>
                      <a:pt x="14" y="4"/>
                      <a:pt x="9" y="8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8208"/>
              <p:cNvSpPr>
                <a:spLocks/>
              </p:cNvSpPr>
              <p:nvPr/>
            </p:nvSpPr>
            <p:spPr bwMode="auto">
              <a:xfrm>
                <a:off x="23370" y="-11931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30 w 51"/>
                  <a:gd name="T3" fmla="*/ 49 h 50"/>
                  <a:gd name="T4" fmla="*/ 48 w 51"/>
                  <a:gd name="T5" fmla="*/ 21 h 50"/>
                  <a:gd name="T6" fmla="*/ 20 w 51"/>
                  <a:gd name="T7" fmla="*/ 3 h 50"/>
                  <a:gd name="T8" fmla="*/ 5 w 51"/>
                  <a:gd name="T9" fmla="*/ 13 h 50"/>
                  <a:gd name="T10" fmla="*/ 2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8" y="50"/>
                      <a:pt x="30" y="49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7"/>
                      <a:pt x="5" y="13"/>
                    </a:cubicBezTo>
                    <a:cubicBezTo>
                      <a:pt x="2" y="18"/>
                      <a:pt x="0" y="24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8209"/>
              <p:cNvSpPr>
                <a:spLocks/>
              </p:cNvSpPr>
              <p:nvPr/>
            </p:nvSpPr>
            <p:spPr bwMode="auto">
              <a:xfrm>
                <a:off x="23402" y="-11766"/>
                <a:ext cx="139" cy="134"/>
              </a:xfrm>
              <a:custGeom>
                <a:avLst/>
                <a:gdLst>
                  <a:gd name="T0" fmla="*/ 49 w 52"/>
                  <a:gd name="T1" fmla="*/ 21 h 50"/>
                  <a:gd name="T2" fmla="*/ 21 w 52"/>
                  <a:gd name="T3" fmla="*/ 3 h 50"/>
                  <a:gd name="T4" fmla="*/ 3 w 52"/>
                  <a:gd name="T5" fmla="*/ 31 h 50"/>
                  <a:gd name="T6" fmla="*/ 26 w 52"/>
                  <a:gd name="T7" fmla="*/ 50 h 50"/>
                  <a:gd name="T8" fmla="*/ 31 w 52"/>
                  <a:gd name="T9" fmla="*/ 50 h 50"/>
                  <a:gd name="T10" fmla="*/ 49 w 52"/>
                  <a:gd name="T11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49" y="21"/>
                    </a:moveTo>
                    <a:cubicBezTo>
                      <a:pt x="47" y="9"/>
                      <a:pt x="34" y="0"/>
                      <a:pt x="21" y="3"/>
                    </a:cubicBezTo>
                    <a:cubicBezTo>
                      <a:pt x="8" y="6"/>
                      <a:pt x="0" y="18"/>
                      <a:pt x="3" y="31"/>
                    </a:cubicBezTo>
                    <a:cubicBezTo>
                      <a:pt x="5" y="42"/>
                      <a:pt x="15" y="50"/>
                      <a:pt x="26" y="50"/>
                    </a:cubicBezTo>
                    <a:cubicBezTo>
                      <a:pt x="28" y="50"/>
                      <a:pt x="29" y="50"/>
                      <a:pt x="31" y="50"/>
                    </a:cubicBezTo>
                    <a:cubicBezTo>
                      <a:pt x="44" y="47"/>
                      <a:pt x="52" y="34"/>
                      <a:pt x="4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8210"/>
              <p:cNvSpPr>
                <a:spLocks/>
              </p:cNvSpPr>
              <p:nvPr/>
            </p:nvSpPr>
            <p:spPr bwMode="auto">
              <a:xfrm>
                <a:off x="23567" y="-11110"/>
                <a:ext cx="136" cy="134"/>
              </a:xfrm>
              <a:custGeom>
                <a:avLst/>
                <a:gdLst>
                  <a:gd name="T0" fmla="*/ 31 w 51"/>
                  <a:gd name="T1" fmla="*/ 49 h 50"/>
                  <a:gd name="T2" fmla="*/ 48 w 51"/>
                  <a:gd name="T3" fmla="*/ 20 h 50"/>
                  <a:gd name="T4" fmla="*/ 19 w 51"/>
                  <a:gd name="T5" fmla="*/ 3 h 50"/>
                  <a:gd name="T6" fmla="*/ 4 w 51"/>
                  <a:gd name="T7" fmla="*/ 14 h 50"/>
                  <a:gd name="T8" fmla="*/ 2 w 51"/>
                  <a:gd name="T9" fmla="*/ 32 h 50"/>
                  <a:gd name="T10" fmla="*/ 25 w 51"/>
                  <a:gd name="T11" fmla="*/ 50 h 50"/>
                  <a:gd name="T12" fmla="*/ 31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1" y="49"/>
                    </a:moveTo>
                    <a:cubicBezTo>
                      <a:pt x="44" y="46"/>
                      <a:pt x="51" y="33"/>
                      <a:pt x="48" y="20"/>
                    </a:cubicBezTo>
                    <a:cubicBezTo>
                      <a:pt x="44" y="8"/>
                      <a:pt x="31" y="0"/>
                      <a:pt x="19" y="3"/>
                    </a:cubicBezTo>
                    <a:cubicBezTo>
                      <a:pt x="12" y="5"/>
                      <a:pt x="7" y="9"/>
                      <a:pt x="4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8211"/>
              <p:cNvSpPr>
                <a:spLocks/>
              </p:cNvSpPr>
              <p:nvPr/>
            </p:nvSpPr>
            <p:spPr bwMode="auto">
              <a:xfrm>
                <a:off x="23607" y="-10949"/>
                <a:ext cx="142" cy="136"/>
              </a:xfrm>
              <a:custGeom>
                <a:avLst/>
                <a:gdLst>
                  <a:gd name="T0" fmla="*/ 33 w 53"/>
                  <a:gd name="T1" fmla="*/ 50 h 51"/>
                  <a:gd name="T2" fmla="*/ 50 w 53"/>
                  <a:gd name="T3" fmla="*/ 20 h 51"/>
                  <a:gd name="T4" fmla="*/ 20 w 53"/>
                  <a:gd name="T5" fmla="*/ 4 h 51"/>
                  <a:gd name="T6" fmla="*/ 4 w 53"/>
                  <a:gd name="T7" fmla="*/ 33 h 51"/>
                  <a:gd name="T8" fmla="*/ 27 w 53"/>
                  <a:gd name="T9" fmla="*/ 51 h 51"/>
                  <a:gd name="T10" fmla="*/ 33 w 53"/>
                  <a:gd name="T1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33" y="50"/>
                    </a:moveTo>
                    <a:cubicBezTo>
                      <a:pt x="46" y="46"/>
                      <a:pt x="53" y="33"/>
                      <a:pt x="50" y="20"/>
                    </a:cubicBezTo>
                    <a:cubicBezTo>
                      <a:pt x="46" y="8"/>
                      <a:pt x="33" y="0"/>
                      <a:pt x="20" y="4"/>
                    </a:cubicBezTo>
                    <a:cubicBezTo>
                      <a:pt x="8" y="8"/>
                      <a:pt x="0" y="21"/>
                      <a:pt x="4" y="33"/>
                    </a:cubicBezTo>
                    <a:cubicBezTo>
                      <a:pt x="7" y="44"/>
                      <a:pt x="16" y="51"/>
                      <a:pt x="27" y="51"/>
                    </a:cubicBezTo>
                    <a:cubicBezTo>
                      <a:pt x="29" y="51"/>
                      <a:pt x="31" y="50"/>
                      <a:pt x="3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8212"/>
              <p:cNvSpPr>
                <a:spLocks/>
              </p:cNvSpPr>
              <p:nvPr/>
            </p:nvSpPr>
            <p:spPr bwMode="auto">
              <a:xfrm>
                <a:off x="23655" y="-10787"/>
                <a:ext cx="142" cy="134"/>
              </a:xfrm>
              <a:custGeom>
                <a:avLst/>
                <a:gdLst>
                  <a:gd name="T0" fmla="*/ 34 w 53"/>
                  <a:gd name="T1" fmla="*/ 49 h 50"/>
                  <a:gd name="T2" fmla="*/ 50 w 53"/>
                  <a:gd name="T3" fmla="*/ 19 h 50"/>
                  <a:gd name="T4" fmla="*/ 20 w 53"/>
                  <a:gd name="T5" fmla="*/ 3 h 50"/>
                  <a:gd name="T6" fmla="*/ 4 w 53"/>
                  <a:gd name="T7" fmla="*/ 33 h 50"/>
                  <a:gd name="T8" fmla="*/ 27 w 53"/>
                  <a:gd name="T9" fmla="*/ 50 h 50"/>
                  <a:gd name="T10" fmla="*/ 34 w 53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34" y="49"/>
                    </a:moveTo>
                    <a:cubicBezTo>
                      <a:pt x="46" y="45"/>
                      <a:pt x="53" y="32"/>
                      <a:pt x="50" y="19"/>
                    </a:cubicBezTo>
                    <a:cubicBezTo>
                      <a:pt x="46" y="7"/>
                      <a:pt x="32" y="0"/>
                      <a:pt x="20" y="3"/>
                    </a:cubicBezTo>
                    <a:cubicBezTo>
                      <a:pt x="7" y="7"/>
                      <a:pt x="0" y="20"/>
                      <a:pt x="4" y="33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8213"/>
              <p:cNvSpPr>
                <a:spLocks/>
              </p:cNvSpPr>
              <p:nvPr/>
            </p:nvSpPr>
            <p:spPr bwMode="auto">
              <a:xfrm>
                <a:off x="25903" y="-6595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39 w 48"/>
                  <a:gd name="T3" fmla="*/ 45 h 50"/>
                  <a:gd name="T4" fmla="*/ 48 w 48"/>
                  <a:gd name="T5" fmla="*/ 29 h 50"/>
                  <a:gd name="T6" fmla="*/ 43 w 48"/>
                  <a:gd name="T7" fmla="*/ 11 h 50"/>
                  <a:gd name="T8" fmla="*/ 9 w 48"/>
                  <a:gd name="T9" fmla="*/ 8 h 50"/>
                  <a:gd name="T10" fmla="*/ 0 w 48"/>
                  <a:gd name="T11" fmla="*/ 24 h 50"/>
                  <a:gd name="T12" fmla="*/ 5 w 48"/>
                  <a:gd name="T13" fmla="*/ 41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29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ubicBezTo>
                      <a:pt x="48" y="23"/>
                      <a:pt x="47" y="16"/>
                      <a:pt x="43" y="11"/>
                    </a:cubicBezTo>
                    <a:cubicBezTo>
                      <a:pt x="35" y="2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0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8214"/>
              <p:cNvSpPr>
                <a:spLocks/>
              </p:cNvSpPr>
              <p:nvPr/>
            </p:nvSpPr>
            <p:spPr bwMode="auto">
              <a:xfrm>
                <a:off x="26007" y="-6470"/>
                <a:ext cx="128" cy="134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39 w 48"/>
                  <a:gd name="T5" fmla="*/ 45 h 50"/>
                  <a:gd name="T6" fmla="*/ 48 w 48"/>
                  <a:gd name="T7" fmla="*/ 29 h 50"/>
                  <a:gd name="T8" fmla="*/ 42 w 48"/>
                  <a:gd name="T9" fmla="*/ 11 h 50"/>
                  <a:gd name="T10" fmla="*/ 9 w 48"/>
                  <a:gd name="T11" fmla="*/ 8 h 50"/>
                  <a:gd name="T12" fmla="*/ 0 w 48"/>
                  <a:gd name="T13" fmla="*/ 24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0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39" y="45"/>
                    </a:cubicBezTo>
                    <a:cubicBezTo>
                      <a:pt x="44" y="41"/>
                      <a:pt x="47" y="35"/>
                      <a:pt x="48" y="29"/>
                    </a:cubicBezTo>
                    <a:cubicBezTo>
                      <a:pt x="48" y="22"/>
                      <a:pt x="46" y="16"/>
                      <a:pt x="42" y="11"/>
                    </a:cubicBezTo>
                    <a:cubicBezTo>
                      <a:pt x="34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8215"/>
              <p:cNvSpPr>
                <a:spLocks/>
              </p:cNvSpPr>
              <p:nvPr/>
            </p:nvSpPr>
            <p:spPr bwMode="auto">
              <a:xfrm>
                <a:off x="26111" y="-6344"/>
                <a:ext cx="136" cy="133"/>
              </a:xfrm>
              <a:custGeom>
                <a:avLst/>
                <a:gdLst>
                  <a:gd name="T0" fmla="*/ 7 w 51"/>
                  <a:gd name="T1" fmla="*/ 42 h 50"/>
                  <a:gd name="T2" fmla="*/ 25 w 51"/>
                  <a:gd name="T3" fmla="*/ 50 h 50"/>
                  <a:gd name="T4" fmla="*/ 40 w 51"/>
                  <a:gd name="T5" fmla="*/ 44 h 50"/>
                  <a:gd name="T6" fmla="*/ 43 w 51"/>
                  <a:gd name="T7" fmla="*/ 11 h 50"/>
                  <a:gd name="T8" fmla="*/ 9 w 51"/>
                  <a:gd name="T9" fmla="*/ 8 h 50"/>
                  <a:gd name="T10" fmla="*/ 1 w 51"/>
                  <a:gd name="T11" fmla="*/ 24 h 50"/>
                  <a:gd name="T12" fmla="*/ 7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7" y="42"/>
                    </a:moveTo>
                    <a:cubicBezTo>
                      <a:pt x="11" y="47"/>
                      <a:pt x="18" y="50"/>
                      <a:pt x="25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50" y="36"/>
                      <a:pt x="51" y="21"/>
                      <a:pt x="43" y="11"/>
                    </a:cubicBezTo>
                    <a:cubicBezTo>
                      <a:pt x="35" y="1"/>
                      <a:pt x="19" y="0"/>
                      <a:pt x="9" y="8"/>
                    </a:cubicBezTo>
                    <a:cubicBezTo>
                      <a:pt x="4" y="12"/>
                      <a:pt x="1" y="18"/>
                      <a:pt x="1" y="24"/>
                    </a:cubicBezTo>
                    <a:cubicBezTo>
                      <a:pt x="0" y="31"/>
                      <a:pt x="2" y="37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8216"/>
              <p:cNvSpPr>
                <a:spLocks/>
              </p:cNvSpPr>
              <p:nvPr/>
            </p:nvSpPr>
            <p:spPr bwMode="auto">
              <a:xfrm>
                <a:off x="26220" y="-6221"/>
                <a:ext cx="128" cy="133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40 w 48"/>
                  <a:gd name="T5" fmla="*/ 44 h 50"/>
                  <a:gd name="T6" fmla="*/ 48 w 48"/>
                  <a:gd name="T7" fmla="*/ 28 h 50"/>
                  <a:gd name="T8" fmla="*/ 42 w 48"/>
                  <a:gd name="T9" fmla="*/ 10 h 50"/>
                  <a:gd name="T10" fmla="*/ 8 w 48"/>
                  <a:gd name="T11" fmla="*/ 8 h 50"/>
                  <a:gd name="T12" fmla="*/ 0 w 48"/>
                  <a:gd name="T13" fmla="*/ 24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5" y="48"/>
                      <a:pt x="40" y="44"/>
                    </a:cubicBezTo>
                    <a:cubicBezTo>
                      <a:pt x="45" y="40"/>
                      <a:pt x="47" y="34"/>
                      <a:pt x="48" y="28"/>
                    </a:cubicBezTo>
                    <a:cubicBezTo>
                      <a:pt x="48" y="21"/>
                      <a:pt x="46" y="15"/>
                      <a:pt x="42" y="10"/>
                    </a:cubicBezTo>
                    <a:cubicBezTo>
                      <a:pt x="34" y="1"/>
                      <a:pt x="18" y="0"/>
                      <a:pt x="8" y="8"/>
                    </a:cubicBezTo>
                    <a:cubicBezTo>
                      <a:pt x="3" y="12"/>
                      <a:pt x="1" y="18"/>
                      <a:pt x="0" y="24"/>
                    </a:cubicBezTo>
                    <a:cubicBezTo>
                      <a:pt x="0" y="31"/>
                      <a:pt x="2" y="37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8217"/>
              <p:cNvSpPr>
                <a:spLocks/>
              </p:cNvSpPr>
              <p:nvPr/>
            </p:nvSpPr>
            <p:spPr bwMode="auto">
              <a:xfrm>
                <a:off x="26330" y="-6101"/>
                <a:ext cx="128" cy="133"/>
              </a:xfrm>
              <a:custGeom>
                <a:avLst/>
                <a:gdLst>
                  <a:gd name="T0" fmla="*/ 6 w 48"/>
                  <a:gd name="T1" fmla="*/ 43 h 50"/>
                  <a:gd name="T2" fmla="*/ 24 w 48"/>
                  <a:gd name="T3" fmla="*/ 50 h 50"/>
                  <a:gd name="T4" fmla="*/ 40 w 48"/>
                  <a:gd name="T5" fmla="*/ 44 h 50"/>
                  <a:gd name="T6" fmla="*/ 48 w 48"/>
                  <a:gd name="T7" fmla="*/ 28 h 50"/>
                  <a:gd name="T8" fmla="*/ 42 w 48"/>
                  <a:gd name="T9" fmla="*/ 11 h 50"/>
                  <a:gd name="T10" fmla="*/ 8 w 48"/>
                  <a:gd name="T11" fmla="*/ 9 h 50"/>
                  <a:gd name="T12" fmla="*/ 0 w 48"/>
                  <a:gd name="T13" fmla="*/ 25 h 50"/>
                  <a:gd name="T14" fmla="*/ 6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3"/>
                    </a:moveTo>
                    <a:cubicBezTo>
                      <a:pt x="11" y="48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7" y="34"/>
                      <a:pt x="48" y="28"/>
                    </a:cubicBezTo>
                    <a:cubicBezTo>
                      <a:pt x="48" y="21"/>
                      <a:pt x="46" y="15"/>
                      <a:pt x="42" y="11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8218"/>
              <p:cNvSpPr>
                <a:spLocks/>
              </p:cNvSpPr>
              <p:nvPr/>
            </p:nvSpPr>
            <p:spPr bwMode="auto">
              <a:xfrm>
                <a:off x="26434" y="-5981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3 w 53"/>
                  <a:gd name="T3" fmla="*/ 44 h 50"/>
                  <a:gd name="T4" fmla="*/ 44 w 53"/>
                  <a:gd name="T5" fmla="*/ 10 h 50"/>
                  <a:gd name="T6" fmla="*/ 10 w 53"/>
                  <a:gd name="T7" fmla="*/ 9 h 50"/>
                  <a:gd name="T8" fmla="*/ 9 w 53"/>
                  <a:gd name="T9" fmla="*/ 43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2" y="50"/>
                      <a:pt x="38" y="48"/>
                      <a:pt x="43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5" y="1"/>
                      <a:pt x="20" y="0"/>
                      <a:pt x="10" y="9"/>
                    </a:cubicBezTo>
                    <a:cubicBezTo>
                      <a:pt x="1" y="18"/>
                      <a:pt x="0" y="33"/>
                      <a:pt x="9" y="43"/>
                    </a:cubicBezTo>
                    <a:cubicBezTo>
                      <a:pt x="13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8219"/>
              <p:cNvSpPr>
                <a:spLocks/>
              </p:cNvSpPr>
              <p:nvPr/>
            </p:nvSpPr>
            <p:spPr bwMode="auto">
              <a:xfrm>
                <a:off x="26554" y="-5861"/>
                <a:ext cx="127" cy="133"/>
              </a:xfrm>
              <a:custGeom>
                <a:avLst/>
                <a:gdLst>
                  <a:gd name="T0" fmla="*/ 41 w 48"/>
                  <a:gd name="T1" fmla="*/ 9 h 50"/>
                  <a:gd name="T2" fmla="*/ 7 w 48"/>
                  <a:gd name="T3" fmla="*/ 9 h 50"/>
                  <a:gd name="T4" fmla="*/ 0 w 48"/>
                  <a:gd name="T5" fmla="*/ 25 h 50"/>
                  <a:gd name="T6" fmla="*/ 6 w 48"/>
                  <a:gd name="T7" fmla="*/ 42 h 50"/>
                  <a:gd name="T8" fmla="*/ 24 w 48"/>
                  <a:gd name="T9" fmla="*/ 50 h 50"/>
                  <a:gd name="T10" fmla="*/ 40 w 48"/>
                  <a:gd name="T11" fmla="*/ 43 h 50"/>
                  <a:gd name="T12" fmla="*/ 47 w 48"/>
                  <a:gd name="T13" fmla="*/ 26 h 50"/>
                  <a:gd name="T14" fmla="*/ 41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9"/>
                    </a:move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7" y="33"/>
                      <a:pt x="47" y="26"/>
                    </a:cubicBezTo>
                    <a:cubicBezTo>
                      <a:pt x="48" y="20"/>
                      <a:pt x="45" y="14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8220"/>
              <p:cNvSpPr>
                <a:spLocks/>
              </p:cNvSpPr>
              <p:nvPr/>
            </p:nvSpPr>
            <p:spPr bwMode="auto">
              <a:xfrm>
                <a:off x="26665" y="-5744"/>
                <a:ext cx="128" cy="131"/>
              </a:xfrm>
              <a:custGeom>
                <a:avLst/>
                <a:gdLst>
                  <a:gd name="T0" fmla="*/ 41 w 48"/>
                  <a:gd name="T1" fmla="*/ 9 h 49"/>
                  <a:gd name="T2" fmla="*/ 8 w 48"/>
                  <a:gd name="T3" fmla="*/ 9 h 49"/>
                  <a:gd name="T4" fmla="*/ 0 w 48"/>
                  <a:gd name="T5" fmla="*/ 25 h 49"/>
                  <a:gd name="T6" fmla="*/ 7 w 48"/>
                  <a:gd name="T7" fmla="*/ 42 h 49"/>
                  <a:gd name="T8" fmla="*/ 24 w 48"/>
                  <a:gd name="T9" fmla="*/ 49 h 49"/>
                  <a:gd name="T10" fmla="*/ 41 w 48"/>
                  <a:gd name="T11" fmla="*/ 43 h 49"/>
                  <a:gd name="T12" fmla="*/ 48 w 48"/>
                  <a:gd name="T13" fmla="*/ 26 h 49"/>
                  <a:gd name="T14" fmla="*/ 41 w 48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41" y="9"/>
                    </a:moveTo>
                    <a:cubicBezTo>
                      <a:pt x="32" y="0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1" y="49"/>
                      <a:pt x="36" y="47"/>
                      <a:pt x="41" y="43"/>
                    </a:cubicBezTo>
                    <a:cubicBezTo>
                      <a:pt x="45" y="38"/>
                      <a:pt x="48" y="32"/>
                      <a:pt x="48" y="26"/>
                    </a:cubicBezTo>
                    <a:cubicBezTo>
                      <a:pt x="48" y="20"/>
                      <a:pt x="46" y="13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8221"/>
              <p:cNvSpPr>
                <a:spLocks/>
              </p:cNvSpPr>
              <p:nvPr/>
            </p:nvSpPr>
            <p:spPr bwMode="auto">
              <a:xfrm>
                <a:off x="26775" y="-5629"/>
                <a:ext cx="133" cy="133"/>
              </a:xfrm>
              <a:custGeom>
                <a:avLst/>
                <a:gdLst>
                  <a:gd name="T0" fmla="*/ 43 w 50"/>
                  <a:gd name="T1" fmla="*/ 9 h 50"/>
                  <a:gd name="T2" fmla="*/ 10 w 50"/>
                  <a:gd name="T3" fmla="*/ 9 h 50"/>
                  <a:gd name="T4" fmla="*/ 10 w 50"/>
                  <a:gd name="T5" fmla="*/ 43 h 50"/>
                  <a:gd name="T6" fmla="*/ 27 w 50"/>
                  <a:gd name="T7" fmla="*/ 50 h 50"/>
                  <a:gd name="T8" fmla="*/ 43 w 50"/>
                  <a:gd name="T9" fmla="*/ 43 h 50"/>
                  <a:gd name="T10" fmla="*/ 50 w 50"/>
                  <a:gd name="T11" fmla="*/ 26 h 50"/>
                  <a:gd name="T12" fmla="*/ 43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3" y="9"/>
                    </a:moveTo>
                    <a:cubicBezTo>
                      <a:pt x="34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8222"/>
              <p:cNvSpPr>
                <a:spLocks/>
              </p:cNvSpPr>
              <p:nvPr/>
            </p:nvSpPr>
            <p:spPr bwMode="auto">
              <a:xfrm>
                <a:off x="26897" y="-5517"/>
                <a:ext cx="136" cy="133"/>
              </a:xfrm>
              <a:custGeom>
                <a:avLst/>
                <a:gdLst>
                  <a:gd name="T0" fmla="*/ 41 w 51"/>
                  <a:gd name="T1" fmla="*/ 9 h 50"/>
                  <a:gd name="T2" fmla="*/ 7 w 51"/>
                  <a:gd name="T3" fmla="*/ 10 h 50"/>
                  <a:gd name="T4" fmla="*/ 0 w 51"/>
                  <a:gd name="T5" fmla="*/ 27 h 50"/>
                  <a:gd name="T6" fmla="*/ 8 w 51"/>
                  <a:gd name="T7" fmla="*/ 44 h 50"/>
                  <a:gd name="T8" fmla="*/ 24 w 51"/>
                  <a:gd name="T9" fmla="*/ 50 h 50"/>
                  <a:gd name="T10" fmla="*/ 41 w 51"/>
                  <a:gd name="T11" fmla="*/ 43 h 50"/>
                  <a:gd name="T12" fmla="*/ 41 w 51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9"/>
                    </a:moveTo>
                    <a:cubicBezTo>
                      <a:pt x="32" y="0"/>
                      <a:pt x="16" y="1"/>
                      <a:pt x="7" y="10"/>
                    </a:cubicBezTo>
                    <a:cubicBezTo>
                      <a:pt x="3" y="14"/>
                      <a:pt x="0" y="20"/>
                      <a:pt x="0" y="27"/>
                    </a:cubicBezTo>
                    <a:cubicBezTo>
                      <a:pt x="1" y="33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ubicBezTo>
                      <a:pt x="51" y="34"/>
                      <a:pt x="50" y="19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8223"/>
              <p:cNvSpPr>
                <a:spLocks/>
              </p:cNvSpPr>
              <p:nvPr/>
            </p:nvSpPr>
            <p:spPr bwMode="auto">
              <a:xfrm>
                <a:off x="27009" y="-5405"/>
                <a:ext cx="142" cy="133"/>
              </a:xfrm>
              <a:custGeom>
                <a:avLst/>
                <a:gdLst>
                  <a:gd name="T0" fmla="*/ 43 w 53"/>
                  <a:gd name="T1" fmla="*/ 9 h 50"/>
                  <a:gd name="T2" fmla="*/ 9 w 53"/>
                  <a:gd name="T3" fmla="*/ 10 h 50"/>
                  <a:gd name="T4" fmla="*/ 10 w 53"/>
                  <a:gd name="T5" fmla="*/ 44 h 50"/>
                  <a:gd name="T6" fmla="*/ 27 w 53"/>
                  <a:gd name="T7" fmla="*/ 50 h 50"/>
                  <a:gd name="T8" fmla="*/ 44 w 53"/>
                  <a:gd name="T9" fmla="*/ 43 h 50"/>
                  <a:gd name="T10" fmla="*/ 43 w 53"/>
                  <a:gd name="T1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43" y="9"/>
                    </a:move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ubicBezTo>
                      <a:pt x="33" y="50"/>
                      <a:pt x="40" y="48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8224"/>
              <p:cNvSpPr>
                <a:spLocks/>
              </p:cNvSpPr>
              <p:nvPr/>
            </p:nvSpPr>
            <p:spPr bwMode="auto">
              <a:xfrm>
                <a:off x="27137" y="-5293"/>
                <a:ext cx="128" cy="134"/>
              </a:xfrm>
              <a:custGeom>
                <a:avLst/>
                <a:gdLst>
                  <a:gd name="T0" fmla="*/ 40 w 48"/>
                  <a:gd name="T1" fmla="*/ 8 h 50"/>
                  <a:gd name="T2" fmla="*/ 6 w 48"/>
                  <a:gd name="T3" fmla="*/ 10 h 50"/>
                  <a:gd name="T4" fmla="*/ 0 w 48"/>
                  <a:gd name="T5" fmla="*/ 27 h 50"/>
                  <a:gd name="T6" fmla="*/ 8 w 48"/>
                  <a:gd name="T7" fmla="*/ 44 h 50"/>
                  <a:gd name="T8" fmla="*/ 24 w 48"/>
                  <a:gd name="T9" fmla="*/ 50 h 50"/>
                  <a:gd name="T10" fmla="*/ 41 w 48"/>
                  <a:gd name="T11" fmla="*/ 42 h 50"/>
                  <a:gd name="T12" fmla="*/ 48 w 48"/>
                  <a:gd name="T13" fmla="*/ 25 h 50"/>
                  <a:gd name="T14" fmla="*/ 40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0" y="8"/>
                    </a:moveTo>
                    <a:cubicBezTo>
                      <a:pt x="31" y="0"/>
                      <a:pt x="15" y="1"/>
                      <a:pt x="6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3"/>
                      <a:pt x="3" y="39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7" y="47"/>
                      <a:pt x="41" y="42"/>
                    </a:cubicBezTo>
                    <a:cubicBezTo>
                      <a:pt x="46" y="37"/>
                      <a:pt x="48" y="31"/>
                      <a:pt x="48" y="25"/>
                    </a:cubicBezTo>
                    <a:cubicBezTo>
                      <a:pt x="47" y="19"/>
                      <a:pt x="45" y="13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8225"/>
              <p:cNvSpPr>
                <a:spLocks/>
              </p:cNvSpPr>
              <p:nvPr/>
            </p:nvSpPr>
            <p:spPr bwMode="auto">
              <a:xfrm>
                <a:off x="27257" y="-5183"/>
                <a:ext cx="136" cy="133"/>
              </a:xfrm>
              <a:custGeom>
                <a:avLst/>
                <a:gdLst>
                  <a:gd name="T0" fmla="*/ 6 w 51"/>
                  <a:gd name="T1" fmla="*/ 10 h 50"/>
                  <a:gd name="T2" fmla="*/ 0 w 51"/>
                  <a:gd name="T3" fmla="*/ 27 h 50"/>
                  <a:gd name="T4" fmla="*/ 8 w 51"/>
                  <a:gd name="T5" fmla="*/ 44 h 50"/>
                  <a:gd name="T6" fmla="*/ 24 w 51"/>
                  <a:gd name="T7" fmla="*/ 50 h 50"/>
                  <a:gd name="T8" fmla="*/ 42 w 51"/>
                  <a:gd name="T9" fmla="*/ 42 h 50"/>
                  <a:gd name="T10" fmla="*/ 40 w 51"/>
                  <a:gd name="T11" fmla="*/ 8 h 50"/>
                  <a:gd name="T12" fmla="*/ 6 w 51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6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1" y="34"/>
                      <a:pt x="4" y="39"/>
                      <a:pt x="8" y="44"/>
                    </a:cubicBezTo>
                    <a:cubicBezTo>
                      <a:pt x="13" y="48"/>
                      <a:pt x="18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8226"/>
              <p:cNvSpPr>
                <a:spLocks/>
              </p:cNvSpPr>
              <p:nvPr/>
            </p:nvSpPr>
            <p:spPr bwMode="auto">
              <a:xfrm>
                <a:off x="19072" y="-5512"/>
                <a:ext cx="136" cy="131"/>
              </a:xfrm>
              <a:custGeom>
                <a:avLst/>
                <a:gdLst>
                  <a:gd name="T0" fmla="*/ 8 w 51"/>
                  <a:gd name="T1" fmla="*/ 8 h 49"/>
                  <a:gd name="T2" fmla="*/ 1 w 51"/>
                  <a:gd name="T3" fmla="*/ 25 h 49"/>
                  <a:gd name="T4" fmla="*/ 7 w 51"/>
                  <a:gd name="T5" fmla="*/ 42 h 49"/>
                  <a:gd name="T6" fmla="*/ 24 w 51"/>
                  <a:gd name="T7" fmla="*/ 49 h 49"/>
                  <a:gd name="T8" fmla="*/ 41 w 51"/>
                  <a:gd name="T9" fmla="*/ 43 h 49"/>
                  <a:gd name="T10" fmla="*/ 42 w 51"/>
                  <a:gd name="T11" fmla="*/ 9 h 49"/>
                  <a:gd name="T12" fmla="*/ 8 w 51"/>
                  <a:gd name="T1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8" y="8"/>
                    </a:moveTo>
                    <a:cubicBezTo>
                      <a:pt x="3" y="13"/>
                      <a:pt x="1" y="19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2" y="47"/>
                      <a:pt x="18" y="49"/>
                      <a:pt x="24" y="49"/>
                    </a:cubicBezTo>
                    <a:cubicBezTo>
                      <a:pt x="31" y="49"/>
                      <a:pt x="36" y="47"/>
                      <a:pt x="41" y="43"/>
                    </a:cubicBezTo>
                    <a:cubicBezTo>
                      <a:pt x="50" y="34"/>
                      <a:pt x="51" y="19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8227"/>
              <p:cNvSpPr>
                <a:spLocks/>
              </p:cNvSpPr>
              <p:nvPr/>
            </p:nvSpPr>
            <p:spPr bwMode="auto">
              <a:xfrm>
                <a:off x="19192" y="-5626"/>
                <a:ext cx="133" cy="133"/>
              </a:xfrm>
              <a:custGeom>
                <a:avLst/>
                <a:gdLst>
                  <a:gd name="T0" fmla="*/ 41 w 50"/>
                  <a:gd name="T1" fmla="*/ 9 h 50"/>
                  <a:gd name="T2" fmla="*/ 7 w 50"/>
                  <a:gd name="T3" fmla="*/ 9 h 50"/>
                  <a:gd name="T4" fmla="*/ 0 w 50"/>
                  <a:gd name="T5" fmla="*/ 26 h 50"/>
                  <a:gd name="T6" fmla="*/ 6 w 50"/>
                  <a:gd name="T7" fmla="*/ 43 h 50"/>
                  <a:gd name="T8" fmla="*/ 24 w 50"/>
                  <a:gd name="T9" fmla="*/ 50 h 50"/>
                  <a:gd name="T10" fmla="*/ 40 w 50"/>
                  <a:gd name="T11" fmla="*/ 43 h 50"/>
                  <a:gd name="T12" fmla="*/ 41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9"/>
                    </a:move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50" y="34"/>
                      <a:pt x="50" y="19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8228"/>
              <p:cNvSpPr>
                <a:spLocks/>
              </p:cNvSpPr>
              <p:nvPr/>
            </p:nvSpPr>
            <p:spPr bwMode="auto">
              <a:xfrm>
                <a:off x="19301" y="-5741"/>
                <a:ext cx="134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2" y="50"/>
                      <a:pt x="38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8229"/>
              <p:cNvSpPr>
                <a:spLocks/>
              </p:cNvSpPr>
              <p:nvPr/>
            </p:nvSpPr>
            <p:spPr bwMode="auto">
              <a:xfrm>
                <a:off x="19416" y="-5859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9 h 50"/>
                  <a:gd name="T6" fmla="*/ 9 w 52"/>
                  <a:gd name="T7" fmla="*/ 9 h 50"/>
                  <a:gd name="T8" fmla="*/ 9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52" y="33"/>
                      <a:pt x="52" y="18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8230"/>
              <p:cNvSpPr>
                <a:spLocks/>
              </p:cNvSpPr>
              <p:nvPr/>
            </p:nvSpPr>
            <p:spPr bwMode="auto">
              <a:xfrm>
                <a:off x="19528" y="-5979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44 w 51"/>
                  <a:gd name="T3" fmla="*/ 43 h 50"/>
                  <a:gd name="T4" fmla="*/ 50 w 51"/>
                  <a:gd name="T5" fmla="*/ 26 h 50"/>
                  <a:gd name="T6" fmla="*/ 43 w 51"/>
                  <a:gd name="T7" fmla="*/ 9 h 50"/>
                  <a:gd name="T8" fmla="*/ 9 w 51"/>
                  <a:gd name="T9" fmla="*/ 10 h 50"/>
                  <a:gd name="T10" fmla="*/ 10 w 51"/>
                  <a:gd name="T11" fmla="*/ 44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8"/>
                      <a:pt x="51" y="32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8231"/>
              <p:cNvSpPr>
                <a:spLocks/>
              </p:cNvSpPr>
              <p:nvPr/>
            </p:nvSpPr>
            <p:spPr bwMode="auto">
              <a:xfrm>
                <a:off x="19645" y="-6099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2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10 h 50"/>
                  <a:gd name="T10" fmla="*/ 0 w 48"/>
                  <a:gd name="T11" fmla="*/ 27 h 50"/>
                  <a:gd name="T12" fmla="*/ 8 w 48"/>
                  <a:gd name="T13" fmla="*/ 44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8"/>
                      <a:pt x="42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5" y="1"/>
                      <a:pt x="7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2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8232"/>
              <p:cNvSpPr>
                <a:spLocks/>
              </p:cNvSpPr>
              <p:nvPr/>
            </p:nvSpPr>
            <p:spPr bwMode="auto">
              <a:xfrm>
                <a:off x="19749" y="-6219"/>
                <a:ext cx="142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2 h 50"/>
                  <a:gd name="T4" fmla="*/ 43 w 53"/>
                  <a:gd name="T5" fmla="*/ 8 h 50"/>
                  <a:gd name="T6" fmla="*/ 9 w 53"/>
                  <a:gd name="T7" fmla="*/ 10 h 50"/>
                  <a:gd name="T8" fmla="*/ 10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3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8233"/>
              <p:cNvSpPr>
                <a:spLocks/>
              </p:cNvSpPr>
              <p:nvPr/>
            </p:nvSpPr>
            <p:spPr bwMode="auto">
              <a:xfrm>
                <a:off x="19859" y="-6341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8 w 53"/>
                  <a:gd name="T7" fmla="*/ 10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7" y="1"/>
                      <a:pt x="8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5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8234"/>
              <p:cNvSpPr>
                <a:spLocks/>
              </p:cNvSpPr>
              <p:nvPr/>
            </p:nvSpPr>
            <p:spPr bwMode="auto">
              <a:xfrm>
                <a:off x="19971" y="-6467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42 w 51"/>
                  <a:gd name="T3" fmla="*/ 42 h 50"/>
                  <a:gd name="T4" fmla="*/ 40 w 51"/>
                  <a:gd name="T5" fmla="*/ 8 h 50"/>
                  <a:gd name="T6" fmla="*/ 6 w 51"/>
                  <a:gd name="T7" fmla="*/ 11 h 50"/>
                  <a:gd name="T8" fmla="*/ 0 w 51"/>
                  <a:gd name="T9" fmla="*/ 28 h 50"/>
                  <a:gd name="T10" fmla="*/ 9 w 51"/>
                  <a:gd name="T11" fmla="*/ 45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1" y="50"/>
                      <a:pt x="38" y="47"/>
                      <a:pt x="42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0"/>
                      <a:pt x="9" y="45"/>
                    </a:cubicBezTo>
                    <a:cubicBezTo>
                      <a:pt x="13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8235"/>
              <p:cNvSpPr>
                <a:spLocks/>
              </p:cNvSpPr>
              <p:nvPr/>
            </p:nvSpPr>
            <p:spPr bwMode="auto">
              <a:xfrm>
                <a:off x="20069" y="-6592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0 w 51"/>
                  <a:gd name="T5" fmla="*/ 24 h 50"/>
                  <a:gd name="T6" fmla="*/ 42 w 51"/>
                  <a:gd name="T7" fmla="*/ 8 h 50"/>
                  <a:gd name="T8" fmla="*/ 8 w 51"/>
                  <a:gd name="T9" fmla="*/ 11 h 50"/>
                  <a:gd name="T10" fmla="*/ 11 w 51"/>
                  <a:gd name="T11" fmla="*/ 45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0"/>
                      <a:pt x="50" y="24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2" y="0"/>
                      <a:pt x="16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6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8236"/>
              <p:cNvSpPr>
                <a:spLocks/>
              </p:cNvSpPr>
              <p:nvPr/>
            </p:nvSpPr>
            <p:spPr bwMode="auto">
              <a:xfrm>
                <a:off x="20179" y="-6720"/>
                <a:ext cx="135" cy="136"/>
              </a:xfrm>
              <a:custGeom>
                <a:avLst/>
                <a:gdLst>
                  <a:gd name="T0" fmla="*/ 43 w 51"/>
                  <a:gd name="T1" fmla="*/ 42 h 51"/>
                  <a:gd name="T2" fmla="*/ 39 w 51"/>
                  <a:gd name="T3" fmla="*/ 8 h 51"/>
                  <a:gd name="T4" fmla="*/ 6 w 51"/>
                  <a:gd name="T5" fmla="*/ 12 h 51"/>
                  <a:gd name="T6" fmla="*/ 1 w 51"/>
                  <a:gd name="T7" fmla="*/ 29 h 51"/>
                  <a:gd name="T8" fmla="*/ 9 w 51"/>
                  <a:gd name="T9" fmla="*/ 45 h 51"/>
                  <a:gd name="T10" fmla="*/ 24 w 51"/>
                  <a:gd name="T11" fmla="*/ 51 h 51"/>
                  <a:gd name="T12" fmla="*/ 43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3" y="42"/>
                    </a:moveTo>
                    <a:cubicBezTo>
                      <a:pt x="51" y="31"/>
                      <a:pt x="50" y="16"/>
                      <a:pt x="39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2" y="51"/>
                      <a:pt x="38" y="47"/>
                      <a:pt x="4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8237"/>
              <p:cNvSpPr>
                <a:spLocks/>
              </p:cNvSpPr>
              <p:nvPr/>
            </p:nvSpPr>
            <p:spPr bwMode="auto">
              <a:xfrm>
                <a:off x="20280" y="-6848"/>
                <a:ext cx="136" cy="133"/>
              </a:xfrm>
              <a:custGeom>
                <a:avLst/>
                <a:gdLst>
                  <a:gd name="T0" fmla="*/ 43 w 51"/>
                  <a:gd name="T1" fmla="*/ 41 h 50"/>
                  <a:gd name="T2" fmla="*/ 39 w 51"/>
                  <a:gd name="T3" fmla="*/ 8 h 50"/>
                  <a:gd name="T4" fmla="*/ 6 w 51"/>
                  <a:gd name="T5" fmla="*/ 12 h 50"/>
                  <a:gd name="T6" fmla="*/ 1 w 51"/>
                  <a:gd name="T7" fmla="*/ 29 h 50"/>
                  <a:gd name="T8" fmla="*/ 10 w 51"/>
                  <a:gd name="T9" fmla="*/ 45 h 50"/>
                  <a:gd name="T10" fmla="*/ 24 w 51"/>
                  <a:gd name="T11" fmla="*/ 50 h 50"/>
                  <a:gd name="T12" fmla="*/ 43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3" y="41"/>
                    </a:moveTo>
                    <a:cubicBezTo>
                      <a:pt x="51" y="31"/>
                      <a:pt x="50" y="16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6"/>
                      <a:pt x="5" y="41"/>
                      <a:pt x="10" y="45"/>
                    </a:cubicBezTo>
                    <a:cubicBezTo>
                      <a:pt x="14" y="48"/>
                      <a:pt x="19" y="50"/>
                      <a:pt x="24" y="50"/>
                    </a:cubicBezTo>
                    <a:cubicBezTo>
                      <a:pt x="32" y="50"/>
                      <a:pt x="39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8238"/>
              <p:cNvSpPr>
                <a:spLocks/>
              </p:cNvSpPr>
              <p:nvPr/>
            </p:nvSpPr>
            <p:spPr bwMode="auto">
              <a:xfrm>
                <a:off x="20378" y="-6979"/>
                <a:ext cx="131" cy="136"/>
              </a:xfrm>
              <a:custGeom>
                <a:avLst/>
                <a:gdLst>
                  <a:gd name="T0" fmla="*/ 44 w 49"/>
                  <a:gd name="T1" fmla="*/ 41 h 51"/>
                  <a:gd name="T2" fmla="*/ 49 w 49"/>
                  <a:gd name="T3" fmla="*/ 24 h 51"/>
                  <a:gd name="T4" fmla="*/ 40 w 49"/>
                  <a:gd name="T5" fmla="*/ 8 h 51"/>
                  <a:gd name="T6" fmla="*/ 6 w 49"/>
                  <a:gd name="T7" fmla="*/ 12 h 51"/>
                  <a:gd name="T8" fmla="*/ 1 w 49"/>
                  <a:gd name="T9" fmla="*/ 30 h 51"/>
                  <a:gd name="T10" fmla="*/ 10 w 49"/>
                  <a:gd name="T11" fmla="*/ 46 h 51"/>
                  <a:gd name="T12" fmla="*/ 25 w 49"/>
                  <a:gd name="T13" fmla="*/ 51 h 51"/>
                  <a:gd name="T14" fmla="*/ 44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4" y="41"/>
                    </a:moveTo>
                    <a:cubicBezTo>
                      <a:pt x="48" y="36"/>
                      <a:pt x="49" y="30"/>
                      <a:pt x="49" y="24"/>
                    </a:cubicBezTo>
                    <a:cubicBezTo>
                      <a:pt x="48" y="17"/>
                      <a:pt x="45" y="12"/>
                      <a:pt x="40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5" y="49"/>
                      <a:pt x="20" y="51"/>
                      <a:pt x="25" y="51"/>
                    </a:cubicBezTo>
                    <a:cubicBezTo>
                      <a:pt x="32" y="51"/>
                      <a:pt x="39" y="47"/>
                      <a:pt x="4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8239"/>
              <p:cNvSpPr>
                <a:spLocks/>
              </p:cNvSpPr>
              <p:nvPr/>
            </p:nvSpPr>
            <p:spPr bwMode="auto">
              <a:xfrm>
                <a:off x="20477" y="-7110"/>
                <a:ext cx="131" cy="134"/>
              </a:xfrm>
              <a:custGeom>
                <a:avLst/>
                <a:gdLst>
                  <a:gd name="T0" fmla="*/ 39 w 49"/>
                  <a:gd name="T1" fmla="*/ 7 h 50"/>
                  <a:gd name="T2" fmla="*/ 6 w 49"/>
                  <a:gd name="T3" fmla="*/ 12 h 50"/>
                  <a:gd name="T4" fmla="*/ 1 w 49"/>
                  <a:gd name="T5" fmla="*/ 30 h 50"/>
                  <a:gd name="T6" fmla="*/ 11 w 49"/>
                  <a:gd name="T7" fmla="*/ 46 h 50"/>
                  <a:gd name="T8" fmla="*/ 25 w 49"/>
                  <a:gd name="T9" fmla="*/ 50 h 50"/>
                  <a:gd name="T10" fmla="*/ 44 w 49"/>
                  <a:gd name="T11" fmla="*/ 41 h 50"/>
                  <a:gd name="T12" fmla="*/ 48 w 49"/>
                  <a:gd name="T13" fmla="*/ 23 h 50"/>
                  <a:gd name="T14" fmla="*/ 39 w 49"/>
                  <a:gd name="T15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39" y="7"/>
                    </a:moveTo>
                    <a:cubicBezTo>
                      <a:pt x="29" y="0"/>
                      <a:pt x="13" y="2"/>
                      <a:pt x="6" y="12"/>
                    </a:cubicBezTo>
                    <a:cubicBezTo>
                      <a:pt x="2" y="17"/>
                      <a:pt x="0" y="24"/>
                      <a:pt x="1" y="30"/>
                    </a:cubicBezTo>
                    <a:cubicBezTo>
                      <a:pt x="2" y="36"/>
                      <a:pt x="5" y="42"/>
                      <a:pt x="11" y="46"/>
                    </a:cubicBezTo>
                    <a:cubicBezTo>
                      <a:pt x="15" y="49"/>
                      <a:pt x="20" y="50"/>
                      <a:pt x="25" y="50"/>
                    </a:cubicBezTo>
                    <a:cubicBezTo>
                      <a:pt x="32" y="50"/>
                      <a:pt x="39" y="47"/>
                      <a:pt x="44" y="41"/>
                    </a:cubicBezTo>
                    <a:cubicBezTo>
                      <a:pt x="48" y="36"/>
                      <a:pt x="49" y="29"/>
                      <a:pt x="48" y="23"/>
                    </a:cubicBezTo>
                    <a:cubicBezTo>
                      <a:pt x="48" y="17"/>
                      <a:pt x="44" y="11"/>
                      <a:pt x="3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8240"/>
              <p:cNvSpPr>
                <a:spLocks/>
              </p:cNvSpPr>
              <p:nvPr/>
            </p:nvSpPr>
            <p:spPr bwMode="auto">
              <a:xfrm>
                <a:off x="23053" y="-16200"/>
                <a:ext cx="136" cy="130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9 h 49"/>
                  <a:gd name="T6" fmla="*/ 29 w 51"/>
                  <a:gd name="T7" fmla="*/ 1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9"/>
                    </a:cubicBezTo>
                    <a:cubicBezTo>
                      <a:pt x="51" y="16"/>
                      <a:pt x="42" y="3"/>
                      <a:pt x="29" y="1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8241"/>
              <p:cNvSpPr>
                <a:spLocks/>
              </p:cNvSpPr>
              <p:nvPr/>
            </p:nvSpPr>
            <p:spPr bwMode="auto">
              <a:xfrm>
                <a:off x="23034" y="-16032"/>
                <a:ext cx="131" cy="133"/>
              </a:xfrm>
              <a:custGeom>
                <a:avLst/>
                <a:gdLst>
                  <a:gd name="T0" fmla="*/ 21 w 49"/>
                  <a:gd name="T1" fmla="*/ 50 h 50"/>
                  <a:gd name="T2" fmla="*/ 24 w 49"/>
                  <a:gd name="T3" fmla="*/ 50 h 50"/>
                  <a:gd name="T4" fmla="*/ 48 w 49"/>
                  <a:gd name="T5" fmla="*/ 29 h 50"/>
                  <a:gd name="T6" fmla="*/ 43 w 49"/>
                  <a:gd name="T7" fmla="*/ 11 h 50"/>
                  <a:gd name="T8" fmla="*/ 27 w 49"/>
                  <a:gd name="T9" fmla="*/ 2 h 50"/>
                  <a:gd name="T10" fmla="*/ 1 w 49"/>
                  <a:gd name="T11" fmla="*/ 23 h 50"/>
                  <a:gd name="T12" fmla="*/ 5 w 49"/>
                  <a:gd name="T13" fmla="*/ 40 h 50"/>
                  <a:gd name="T14" fmla="*/ 21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6" y="41"/>
                      <a:pt x="48" y="29"/>
                    </a:cubicBezTo>
                    <a:cubicBezTo>
                      <a:pt x="49" y="23"/>
                      <a:pt x="47" y="16"/>
                      <a:pt x="43" y="11"/>
                    </a:cubicBezTo>
                    <a:cubicBezTo>
                      <a:pt x="39" y="6"/>
                      <a:pt x="34" y="3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6"/>
                      <a:pt x="15" y="49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8242"/>
              <p:cNvSpPr>
                <a:spLocks/>
              </p:cNvSpPr>
              <p:nvPr/>
            </p:nvSpPr>
            <p:spPr bwMode="auto">
              <a:xfrm>
                <a:off x="23010" y="-15859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6 w 50"/>
                  <a:gd name="T3" fmla="*/ 49 h 49"/>
                  <a:gd name="T4" fmla="*/ 49 w 50"/>
                  <a:gd name="T5" fmla="*/ 28 h 49"/>
                  <a:gd name="T6" fmla="*/ 44 w 50"/>
                  <a:gd name="T7" fmla="*/ 10 h 49"/>
                  <a:gd name="T8" fmla="*/ 28 w 50"/>
                  <a:gd name="T9" fmla="*/ 1 h 49"/>
                  <a:gd name="T10" fmla="*/ 2 w 50"/>
                  <a:gd name="T11" fmla="*/ 22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22"/>
                      <a:pt x="48" y="15"/>
                      <a:pt x="44" y="10"/>
                    </a:cubicBezTo>
                    <a:cubicBezTo>
                      <a:pt x="40" y="5"/>
                      <a:pt x="35" y="2"/>
                      <a:pt x="28" y="1"/>
                    </a:cubicBezTo>
                    <a:cubicBezTo>
                      <a:pt x="15" y="0"/>
                      <a:pt x="3" y="9"/>
                      <a:pt x="2" y="22"/>
                    </a:cubicBezTo>
                    <a:cubicBezTo>
                      <a:pt x="0" y="35"/>
                      <a:pt x="10" y="47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8243"/>
              <p:cNvSpPr>
                <a:spLocks/>
              </p:cNvSpPr>
              <p:nvPr/>
            </p:nvSpPr>
            <p:spPr bwMode="auto">
              <a:xfrm>
                <a:off x="22994" y="-15688"/>
                <a:ext cx="131" cy="131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9 w 49"/>
                  <a:gd name="T5" fmla="*/ 28 h 49"/>
                  <a:gd name="T6" fmla="*/ 43 w 49"/>
                  <a:gd name="T7" fmla="*/ 10 h 49"/>
                  <a:gd name="T8" fmla="*/ 27 w 49"/>
                  <a:gd name="T9" fmla="*/ 2 h 49"/>
                  <a:gd name="T10" fmla="*/ 1 w 49"/>
                  <a:gd name="T11" fmla="*/ 23 h 49"/>
                  <a:gd name="T12" fmla="*/ 22 w 49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8"/>
                    </a:cubicBezTo>
                    <a:cubicBezTo>
                      <a:pt x="49" y="22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8244"/>
              <p:cNvSpPr>
                <a:spLocks/>
              </p:cNvSpPr>
              <p:nvPr/>
            </p:nvSpPr>
            <p:spPr bwMode="auto">
              <a:xfrm>
                <a:off x="22978" y="-15515"/>
                <a:ext cx="133" cy="131"/>
              </a:xfrm>
              <a:custGeom>
                <a:avLst/>
                <a:gdLst>
                  <a:gd name="T0" fmla="*/ 27 w 50"/>
                  <a:gd name="T1" fmla="*/ 1 h 49"/>
                  <a:gd name="T2" fmla="*/ 1 w 50"/>
                  <a:gd name="T3" fmla="*/ 23 h 49"/>
                  <a:gd name="T4" fmla="*/ 23 w 50"/>
                  <a:gd name="T5" fmla="*/ 49 h 49"/>
                  <a:gd name="T6" fmla="*/ 25 w 50"/>
                  <a:gd name="T7" fmla="*/ 49 h 49"/>
                  <a:gd name="T8" fmla="*/ 49 w 50"/>
                  <a:gd name="T9" fmla="*/ 27 h 49"/>
                  <a:gd name="T10" fmla="*/ 27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7" y="1"/>
                    </a:move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8245"/>
              <p:cNvSpPr>
                <a:spLocks/>
              </p:cNvSpPr>
              <p:nvPr/>
            </p:nvSpPr>
            <p:spPr bwMode="auto">
              <a:xfrm>
                <a:off x="22965" y="-15341"/>
                <a:ext cx="133" cy="130"/>
              </a:xfrm>
              <a:custGeom>
                <a:avLst/>
                <a:gdLst>
                  <a:gd name="T0" fmla="*/ 7 w 50"/>
                  <a:gd name="T1" fmla="*/ 40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7 h 49"/>
                  <a:gd name="T8" fmla="*/ 27 w 50"/>
                  <a:gd name="T9" fmla="*/ 1 h 49"/>
                  <a:gd name="T10" fmla="*/ 1 w 50"/>
                  <a:gd name="T11" fmla="*/ 23 h 49"/>
                  <a:gd name="T12" fmla="*/ 7 w 50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7" y="40"/>
                    </a:moveTo>
                    <a:cubicBezTo>
                      <a:pt x="11" y="45"/>
                      <a:pt x="17" y="48"/>
                      <a:pt x="23" y="49"/>
                    </a:cubicBezTo>
                    <a:cubicBezTo>
                      <a:pt x="24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29"/>
                      <a:pt x="2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8246"/>
              <p:cNvSpPr>
                <a:spLocks/>
              </p:cNvSpPr>
              <p:nvPr/>
            </p:nvSpPr>
            <p:spPr bwMode="auto">
              <a:xfrm>
                <a:off x="22954" y="-15165"/>
                <a:ext cx="131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2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3"/>
                      <a:pt x="32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2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8247"/>
              <p:cNvSpPr>
                <a:spLocks/>
              </p:cNvSpPr>
              <p:nvPr/>
            </p:nvSpPr>
            <p:spPr bwMode="auto">
              <a:xfrm>
                <a:off x="22946" y="-14992"/>
                <a:ext cx="128" cy="128"/>
              </a:xfrm>
              <a:custGeom>
                <a:avLst/>
                <a:gdLst>
                  <a:gd name="T0" fmla="*/ 7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2 w 48"/>
                  <a:gd name="T9" fmla="*/ 8 h 48"/>
                  <a:gd name="T10" fmla="*/ 25 w 48"/>
                  <a:gd name="T11" fmla="*/ 0 h 48"/>
                  <a:gd name="T12" fmla="*/ 24 w 48"/>
                  <a:gd name="T13" fmla="*/ 0 h 48"/>
                  <a:gd name="T14" fmla="*/ 0 w 48"/>
                  <a:gd name="T15" fmla="*/ 23 h 48"/>
                  <a:gd name="T16" fmla="*/ 7 w 48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7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9"/>
                      <a:pt x="46" y="13"/>
                      <a:pt x="42" y="8"/>
                    </a:cubicBezTo>
                    <a:cubicBezTo>
                      <a:pt x="38" y="4"/>
                      <a:pt x="32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6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8248"/>
              <p:cNvSpPr>
                <a:spLocks/>
              </p:cNvSpPr>
              <p:nvPr/>
            </p:nvSpPr>
            <p:spPr bwMode="auto">
              <a:xfrm>
                <a:off x="22941" y="-14816"/>
                <a:ext cx="128" cy="128"/>
              </a:xfrm>
              <a:custGeom>
                <a:avLst/>
                <a:gdLst>
                  <a:gd name="T0" fmla="*/ 6 w 48"/>
                  <a:gd name="T1" fmla="*/ 40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24 w 48"/>
                  <a:gd name="T9" fmla="*/ 0 h 48"/>
                  <a:gd name="T10" fmla="*/ 0 w 48"/>
                  <a:gd name="T11" fmla="*/ 23 h 48"/>
                  <a:gd name="T12" fmla="*/ 6 w 48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6" y="40"/>
                    </a:moveTo>
                    <a:cubicBezTo>
                      <a:pt x="11" y="45"/>
                      <a:pt x="17" y="47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8" y="12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8249"/>
              <p:cNvSpPr>
                <a:spLocks/>
              </p:cNvSpPr>
              <p:nvPr/>
            </p:nvSpPr>
            <p:spPr bwMode="auto">
              <a:xfrm>
                <a:off x="22935" y="-14640"/>
                <a:ext cx="131" cy="129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4 h 48"/>
                  <a:gd name="T6" fmla="*/ 24 w 49"/>
                  <a:gd name="T7" fmla="*/ 0 h 48"/>
                  <a:gd name="T8" fmla="*/ 1 w 49"/>
                  <a:gd name="T9" fmla="*/ 23 h 48"/>
                  <a:gd name="T10" fmla="*/ 24 w 4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36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8250"/>
              <p:cNvSpPr>
                <a:spLocks/>
              </p:cNvSpPr>
              <p:nvPr/>
            </p:nvSpPr>
            <p:spPr bwMode="auto">
              <a:xfrm>
                <a:off x="22935" y="-14463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4 h 48"/>
                  <a:gd name="T6" fmla="*/ 24 w 48"/>
                  <a:gd name="T7" fmla="*/ 0 h 48"/>
                  <a:gd name="T8" fmla="*/ 0 w 48"/>
                  <a:gd name="T9" fmla="*/ 23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0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8251"/>
              <p:cNvSpPr>
                <a:spLocks/>
              </p:cNvSpPr>
              <p:nvPr/>
            </p:nvSpPr>
            <p:spPr bwMode="auto">
              <a:xfrm>
                <a:off x="22935" y="-1428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8 w 48"/>
                  <a:gd name="T3" fmla="*/ 24 h 48"/>
                  <a:gd name="T4" fmla="*/ 24 w 48"/>
                  <a:gd name="T5" fmla="*/ 0 h 48"/>
                  <a:gd name="T6" fmla="*/ 7 w 48"/>
                  <a:gd name="T7" fmla="*/ 7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8252"/>
              <p:cNvSpPr>
                <a:spLocks/>
              </p:cNvSpPr>
              <p:nvPr/>
            </p:nvSpPr>
            <p:spPr bwMode="auto">
              <a:xfrm>
                <a:off x="22938" y="-14111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5 w 48"/>
                  <a:gd name="T3" fmla="*/ 48 h 48"/>
                  <a:gd name="T4" fmla="*/ 42 w 48"/>
                  <a:gd name="T5" fmla="*/ 40 h 48"/>
                  <a:gd name="T6" fmla="*/ 48 w 48"/>
                  <a:gd name="T7" fmla="*/ 23 h 48"/>
                  <a:gd name="T8" fmla="*/ 24 w 48"/>
                  <a:gd name="T9" fmla="*/ 0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1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8253"/>
              <p:cNvSpPr>
                <a:spLocks/>
              </p:cNvSpPr>
              <p:nvPr/>
            </p:nvSpPr>
            <p:spPr bwMode="auto">
              <a:xfrm>
                <a:off x="22943" y="-13935"/>
                <a:ext cx="131" cy="125"/>
              </a:xfrm>
              <a:custGeom>
                <a:avLst/>
                <a:gdLst>
                  <a:gd name="T0" fmla="*/ 24 w 49"/>
                  <a:gd name="T1" fmla="*/ 47 h 47"/>
                  <a:gd name="T2" fmla="*/ 25 w 49"/>
                  <a:gd name="T3" fmla="*/ 47 h 47"/>
                  <a:gd name="T4" fmla="*/ 48 w 49"/>
                  <a:gd name="T5" fmla="*/ 23 h 47"/>
                  <a:gd name="T6" fmla="*/ 24 w 49"/>
                  <a:gd name="T7" fmla="*/ 0 h 47"/>
                  <a:gd name="T8" fmla="*/ 24 w 49"/>
                  <a:gd name="T9" fmla="*/ 0 h 47"/>
                  <a:gd name="T10" fmla="*/ 7 w 49"/>
                  <a:gd name="T11" fmla="*/ 7 h 47"/>
                  <a:gd name="T12" fmla="*/ 1 w 49"/>
                  <a:gd name="T13" fmla="*/ 24 h 47"/>
                  <a:gd name="T14" fmla="*/ 24 w 49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47"/>
                    </a:moveTo>
                    <a:cubicBezTo>
                      <a:pt x="25" y="47"/>
                      <a:pt x="25" y="47"/>
                      <a:pt x="25" y="47"/>
                    </a:cubicBezTo>
                    <a:cubicBezTo>
                      <a:pt x="38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3" y="12"/>
                      <a:pt x="0" y="18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8254"/>
              <p:cNvSpPr>
                <a:spLocks/>
              </p:cNvSpPr>
              <p:nvPr/>
            </p:nvSpPr>
            <p:spPr bwMode="auto">
              <a:xfrm>
                <a:off x="22951" y="-13762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6 w 49"/>
                  <a:gd name="T3" fmla="*/ 48 h 48"/>
                  <a:gd name="T4" fmla="*/ 48 w 49"/>
                  <a:gd name="T5" fmla="*/ 23 h 48"/>
                  <a:gd name="T6" fmla="*/ 24 w 49"/>
                  <a:gd name="T7" fmla="*/ 0 h 48"/>
                  <a:gd name="T8" fmla="*/ 23 w 49"/>
                  <a:gd name="T9" fmla="*/ 0 h 48"/>
                  <a:gd name="T10" fmla="*/ 7 w 49"/>
                  <a:gd name="T11" fmla="*/ 8 h 48"/>
                  <a:gd name="T12" fmla="*/ 1 w 49"/>
                  <a:gd name="T13" fmla="*/ 25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3"/>
                      <a:pt x="0" y="19"/>
                      <a:pt x="1" y="25"/>
                    </a:cubicBezTo>
                    <a:cubicBezTo>
                      <a:pt x="1" y="38"/>
                      <a:pt x="12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8255"/>
              <p:cNvSpPr>
                <a:spLocks/>
              </p:cNvSpPr>
              <p:nvPr/>
            </p:nvSpPr>
            <p:spPr bwMode="auto">
              <a:xfrm>
                <a:off x="22962" y="-13586"/>
                <a:ext cx="131" cy="126"/>
              </a:xfrm>
              <a:custGeom>
                <a:avLst/>
                <a:gdLst>
                  <a:gd name="T0" fmla="*/ 24 w 49"/>
                  <a:gd name="T1" fmla="*/ 0 h 47"/>
                  <a:gd name="T2" fmla="*/ 23 w 49"/>
                  <a:gd name="T3" fmla="*/ 0 h 47"/>
                  <a:gd name="T4" fmla="*/ 0 w 49"/>
                  <a:gd name="T5" fmla="*/ 25 h 47"/>
                  <a:gd name="T6" fmla="*/ 24 w 49"/>
                  <a:gd name="T7" fmla="*/ 47 h 47"/>
                  <a:gd name="T8" fmla="*/ 26 w 49"/>
                  <a:gd name="T9" fmla="*/ 47 h 47"/>
                  <a:gd name="T10" fmla="*/ 48 w 49"/>
                  <a:gd name="T11" fmla="*/ 22 h 47"/>
                  <a:gd name="T12" fmla="*/ 24 w 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9" y="47"/>
                      <a:pt x="49" y="35"/>
                      <a:pt x="48" y="22"/>
                    </a:cubicBezTo>
                    <a:cubicBezTo>
                      <a:pt x="47" y="9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8256"/>
              <p:cNvSpPr>
                <a:spLocks/>
              </p:cNvSpPr>
              <p:nvPr/>
            </p:nvSpPr>
            <p:spPr bwMode="auto">
              <a:xfrm>
                <a:off x="22973" y="-13415"/>
                <a:ext cx="133" cy="128"/>
              </a:xfrm>
              <a:custGeom>
                <a:avLst/>
                <a:gdLst>
                  <a:gd name="T0" fmla="*/ 1 w 50"/>
                  <a:gd name="T1" fmla="*/ 26 h 48"/>
                  <a:gd name="T2" fmla="*/ 25 w 50"/>
                  <a:gd name="T3" fmla="*/ 48 h 48"/>
                  <a:gd name="T4" fmla="*/ 27 w 50"/>
                  <a:gd name="T5" fmla="*/ 48 h 48"/>
                  <a:gd name="T6" fmla="*/ 49 w 50"/>
                  <a:gd name="T7" fmla="*/ 23 h 48"/>
                  <a:gd name="T8" fmla="*/ 23 w 50"/>
                  <a:gd name="T9" fmla="*/ 1 h 48"/>
                  <a:gd name="T10" fmla="*/ 1 w 50"/>
                  <a:gd name="T11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8">
                    <a:moveTo>
                      <a:pt x="1" y="26"/>
                    </a:moveTo>
                    <a:cubicBezTo>
                      <a:pt x="2" y="39"/>
                      <a:pt x="13" y="48"/>
                      <a:pt x="25" y="48"/>
                    </a:cubicBezTo>
                    <a:cubicBezTo>
                      <a:pt x="26" y="48"/>
                      <a:pt x="26" y="48"/>
                      <a:pt x="27" y="48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2"/>
                      <a:pt x="0" y="13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8257"/>
              <p:cNvSpPr>
                <a:spLocks/>
              </p:cNvSpPr>
              <p:nvPr/>
            </p:nvSpPr>
            <p:spPr bwMode="auto">
              <a:xfrm>
                <a:off x="22989" y="-13244"/>
                <a:ext cx="130" cy="131"/>
              </a:xfrm>
              <a:custGeom>
                <a:avLst/>
                <a:gdLst>
                  <a:gd name="T0" fmla="*/ 23 w 49"/>
                  <a:gd name="T1" fmla="*/ 2 h 49"/>
                  <a:gd name="T2" fmla="*/ 1 w 49"/>
                  <a:gd name="T3" fmla="*/ 27 h 49"/>
                  <a:gd name="T4" fmla="*/ 25 w 49"/>
                  <a:gd name="T5" fmla="*/ 49 h 49"/>
                  <a:gd name="T6" fmla="*/ 27 w 49"/>
                  <a:gd name="T7" fmla="*/ 49 h 49"/>
                  <a:gd name="T8" fmla="*/ 43 w 49"/>
                  <a:gd name="T9" fmla="*/ 41 h 49"/>
                  <a:gd name="T10" fmla="*/ 48 w 49"/>
                  <a:gd name="T11" fmla="*/ 23 h 49"/>
                  <a:gd name="T12" fmla="*/ 23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3" y="2"/>
                    </a:moveTo>
                    <a:cubicBezTo>
                      <a:pt x="9" y="3"/>
                      <a:pt x="0" y="14"/>
                      <a:pt x="1" y="27"/>
                    </a:cubicBezTo>
                    <a:cubicBezTo>
                      <a:pt x="2" y="40"/>
                      <a:pt x="12" y="49"/>
                      <a:pt x="25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8258"/>
              <p:cNvSpPr>
                <a:spLocks/>
              </p:cNvSpPr>
              <p:nvPr/>
            </p:nvSpPr>
            <p:spPr bwMode="auto">
              <a:xfrm>
                <a:off x="23005" y="-13071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9 w 50"/>
                  <a:gd name="T9" fmla="*/ 22 h 49"/>
                  <a:gd name="T10" fmla="*/ 23 w 50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41" y="47"/>
                      <a:pt x="50" y="36"/>
                      <a:pt x="49" y="22"/>
                    </a:cubicBezTo>
                    <a:cubicBezTo>
                      <a:pt x="48" y="9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8259"/>
              <p:cNvSpPr>
                <a:spLocks/>
              </p:cNvSpPr>
              <p:nvPr/>
            </p:nvSpPr>
            <p:spPr bwMode="auto">
              <a:xfrm>
                <a:off x="23026" y="-12900"/>
                <a:ext cx="131" cy="131"/>
              </a:xfrm>
              <a:custGeom>
                <a:avLst/>
                <a:gdLst>
                  <a:gd name="T0" fmla="*/ 22 w 49"/>
                  <a:gd name="T1" fmla="*/ 1 h 49"/>
                  <a:gd name="T2" fmla="*/ 6 w 49"/>
                  <a:gd name="T3" fmla="*/ 10 h 49"/>
                  <a:gd name="T4" fmla="*/ 1 w 49"/>
                  <a:gd name="T5" fmla="*/ 28 h 49"/>
                  <a:gd name="T6" fmla="*/ 24 w 49"/>
                  <a:gd name="T7" fmla="*/ 49 h 49"/>
                  <a:gd name="T8" fmla="*/ 27 w 49"/>
                  <a:gd name="T9" fmla="*/ 49 h 49"/>
                  <a:gd name="T10" fmla="*/ 43 w 49"/>
                  <a:gd name="T11" fmla="*/ 40 h 49"/>
                  <a:gd name="T12" fmla="*/ 48 w 49"/>
                  <a:gd name="T13" fmla="*/ 22 h 49"/>
                  <a:gd name="T14" fmla="*/ 22 w 49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1"/>
                    </a:move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5"/>
                      <a:pt x="49" y="29"/>
                      <a:pt x="48" y="22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8260"/>
              <p:cNvSpPr>
                <a:spLocks/>
              </p:cNvSpPr>
              <p:nvPr/>
            </p:nvSpPr>
            <p:spPr bwMode="auto">
              <a:xfrm>
                <a:off x="23045" y="-12729"/>
                <a:ext cx="136" cy="131"/>
              </a:xfrm>
              <a:custGeom>
                <a:avLst/>
                <a:gdLst>
                  <a:gd name="T0" fmla="*/ 23 w 51"/>
                  <a:gd name="T1" fmla="*/ 2 h 49"/>
                  <a:gd name="T2" fmla="*/ 2 w 51"/>
                  <a:gd name="T3" fmla="*/ 28 h 49"/>
                  <a:gd name="T4" fmla="*/ 26 w 51"/>
                  <a:gd name="T5" fmla="*/ 49 h 49"/>
                  <a:gd name="T6" fmla="*/ 29 w 51"/>
                  <a:gd name="T7" fmla="*/ 49 h 49"/>
                  <a:gd name="T8" fmla="*/ 49 w 51"/>
                  <a:gd name="T9" fmla="*/ 22 h 49"/>
                  <a:gd name="T10" fmla="*/ 23 w 51"/>
                  <a:gd name="T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2"/>
                    </a:moveTo>
                    <a:cubicBezTo>
                      <a:pt x="9" y="3"/>
                      <a:pt x="0" y="15"/>
                      <a:pt x="2" y="28"/>
                    </a:cubicBezTo>
                    <a:cubicBezTo>
                      <a:pt x="3" y="40"/>
                      <a:pt x="14" y="49"/>
                      <a:pt x="26" y="49"/>
                    </a:cubicBezTo>
                    <a:cubicBezTo>
                      <a:pt x="27" y="49"/>
                      <a:pt x="28" y="49"/>
                      <a:pt x="29" y="49"/>
                    </a:cubicBezTo>
                    <a:cubicBezTo>
                      <a:pt x="42" y="47"/>
                      <a:pt x="51" y="35"/>
                      <a:pt x="49" y="22"/>
                    </a:cubicBezTo>
                    <a:cubicBezTo>
                      <a:pt x="48" y="9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8261"/>
              <p:cNvSpPr>
                <a:spLocks/>
              </p:cNvSpPr>
              <p:nvPr/>
            </p:nvSpPr>
            <p:spPr bwMode="auto">
              <a:xfrm>
                <a:off x="23071" y="-12561"/>
                <a:ext cx="134" cy="133"/>
              </a:xfrm>
              <a:custGeom>
                <a:avLst/>
                <a:gdLst>
                  <a:gd name="T0" fmla="*/ 21 w 50"/>
                  <a:gd name="T1" fmla="*/ 2 h 50"/>
                  <a:gd name="T2" fmla="*/ 5 w 50"/>
                  <a:gd name="T3" fmla="*/ 12 h 50"/>
                  <a:gd name="T4" fmla="*/ 1 w 50"/>
                  <a:gd name="T5" fmla="*/ 29 h 50"/>
                  <a:gd name="T6" fmla="*/ 25 w 50"/>
                  <a:gd name="T7" fmla="*/ 50 h 50"/>
                  <a:gd name="T8" fmla="*/ 28 w 50"/>
                  <a:gd name="T9" fmla="*/ 50 h 50"/>
                  <a:gd name="T10" fmla="*/ 48 w 50"/>
                  <a:gd name="T11" fmla="*/ 23 h 50"/>
                  <a:gd name="T12" fmla="*/ 21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1" y="2"/>
                    </a:move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6" y="10"/>
                      <a:pt x="34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8262"/>
              <p:cNvSpPr>
                <a:spLocks/>
              </p:cNvSpPr>
              <p:nvPr/>
            </p:nvSpPr>
            <p:spPr bwMode="auto">
              <a:xfrm>
                <a:off x="23095" y="-12390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5 w 50"/>
                  <a:gd name="T5" fmla="*/ 39 h 49"/>
                  <a:gd name="T6" fmla="*/ 49 w 50"/>
                  <a:gd name="T7" fmla="*/ 22 h 49"/>
                  <a:gd name="T8" fmla="*/ 22 w 50"/>
                  <a:gd name="T9" fmla="*/ 2 h 49"/>
                  <a:gd name="T10" fmla="*/ 2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7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8263"/>
              <p:cNvSpPr>
                <a:spLocks/>
              </p:cNvSpPr>
              <p:nvPr/>
            </p:nvSpPr>
            <p:spPr bwMode="auto">
              <a:xfrm>
                <a:off x="23125" y="-12222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5 w 50"/>
                  <a:gd name="T5" fmla="*/ 39 h 49"/>
                  <a:gd name="T6" fmla="*/ 49 w 50"/>
                  <a:gd name="T7" fmla="*/ 22 h 49"/>
                  <a:gd name="T8" fmla="*/ 21 w 50"/>
                  <a:gd name="T9" fmla="*/ 2 h 49"/>
                  <a:gd name="T10" fmla="*/ 6 w 50"/>
                  <a:gd name="T11" fmla="*/ 12 h 49"/>
                  <a:gd name="T12" fmla="*/ 2 w 50"/>
                  <a:gd name="T13" fmla="*/ 30 h 49"/>
                  <a:gd name="T14" fmla="*/ 25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5" y="3"/>
                      <a:pt x="9" y="7"/>
                      <a:pt x="6" y="12"/>
                    </a:cubicBezTo>
                    <a:cubicBezTo>
                      <a:pt x="2" y="17"/>
                      <a:pt x="0" y="23"/>
                      <a:pt x="2" y="30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8264"/>
              <p:cNvSpPr>
                <a:spLocks/>
              </p:cNvSpPr>
              <p:nvPr/>
            </p:nvSpPr>
            <p:spPr bwMode="auto">
              <a:xfrm>
                <a:off x="23154" y="-12054"/>
                <a:ext cx="133" cy="131"/>
              </a:xfrm>
              <a:custGeom>
                <a:avLst/>
                <a:gdLst>
                  <a:gd name="T0" fmla="*/ 26 w 50"/>
                  <a:gd name="T1" fmla="*/ 49 h 49"/>
                  <a:gd name="T2" fmla="*/ 30 w 50"/>
                  <a:gd name="T3" fmla="*/ 49 h 49"/>
                  <a:gd name="T4" fmla="*/ 45 w 50"/>
                  <a:gd name="T5" fmla="*/ 39 h 49"/>
                  <a:gd name="T6" fmla="*/ 49 w 50"/>
                  <a:gd name="T7" fmla="*/ 21 h 49"/>
                  <a:gd name="T8" fmla="*/ 21 w 50"/>
                  <a:gd name="T9" fmla="*/ 2 h 49"/>
                  <a:gd name="T10" fmla="*/ 2 w 50"/>
                  <a:gd name="T11" fmla="*/ 30 h 49"/>
                  <a:gd name="T12" fmla="*/ 26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6" y="49"/>
                    </a:moveTo>
                    <a:cubicBezTo>
                      <a:pt x="27" y="49"/>
                      <a:pt x="28" y="49"/>
                      <a:pt x="30" y="49"/>
                    </a:cubicBezTo>
                    <a:cubicBezTo>
                      <a:pt x="36" y="48"/>
                      <a:pt x="42" y="44"/>
                      <a:pt x="45" y="39"/>
                    </a:cubicBezTo>
                    <a:cubicBezTo>
                      <a:pt x="49" y="34"/>
                      <a:pt x="50" y="27"/>
                      <a:pt x="49" y="21"/>
                    </a:cubicBezTo>
                    <a:cubicBezTo>
                      <a:pt x="47" y="8"/>
                      <a:pt x="34" y="0"/>
                      <a:pt x="21" y="2"/>
                    </a:cubicBezTo>
                    <a:cubicBezTo>
                      <a:pt x="8" y="4"/>
                      <a:pt x="0" y="17"/>
                      <a:pt x="2" y="30"/>
                    </a:cubicBezTo>
                    <a:cubicBezTo>
                      <a:pt x="4" y="41"/>
                      <a:pt x="14" y="49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8265"/>
              <p:cNvSpPr>
                <a:spLocks/>
              </p:cNvSpPr>
              <p:nvPr/>
            </p:nvSpPr>
            <p:spPr bwMode="auto">
              <a:xfrm>
                <a:off x="23189" y="-11889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30 w 50"/>
                  <a:gd name="T3" fmla="*/ 49 h 50"/>
                  <a:gd name="T4" fmla="*/ 45 w 50"/>
                  <a:gd name="T5" fmla="*/ 39 h 50"/>
                  <a:gd name="T6" fmla="*/ 48 w 50"/>
                  <a:gd name="T7" fmla="*/ 21 h 50"/>
                  <a:gd name="T8" fmla="*/ 20 w 50"/>
                  <a:gd name="T9" fmla="*/ 3 h 50"/>
                  <a:gd name="T10" fmla="*/ 5 w 50"/>
                  <a:gd name="T11" fmla="*/ 13 h 50"/>
                  <a:gd name="T12" fmla="*/ 1 w 50"/>
                  <a:gd name="T13" fmla="*/ 31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1" y="45"/>
                      <a:pt x="45" y="39"/>
                    </a:cubicBezTo>
                    <a:cubicBezTo>
                      <a:pt x="48" y="34"/>
                      <a:pt x="50" y="28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9" y="7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4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8266"/>
              <p:cNvSpPr>
                <a:spLocks/>
              </p:cNvSpPr>
              <p:nvPr/>
            </p:nvSpPr>
            <p:spPr bwMode="auto">
              <a:xfrm>
                <a:off x="23223" y="-11723"/>
                <a:ext cx="134" cy="133"/>
              </a:xfrm>
              <a:custGeom>
                <a:avLst/>
                <a:gdLst>
                  <a:gd name="T0" fmla="*/ 30 w 50"/>
                  <a:gd name="T1" fmla="*/ 50 h 50"/>
                  <a:gd name="T2" fmla="*/ 45 w 50"/>
                  <a:gd name="T3" fmla="*/ 39 h 50"/>
                  <a:gd name="T4" fmla="*/ 48 w 50"/>
                  <a:gd name="T5" fmla="*/ 21 h 50"/>
                  <a:gd name="T6" fmla="*/ 20 w 50"/>
                  <a:gd name="T7" fmla="*/ 3 h 50"/>
                  <a:gd name="T8" fmla="*/ 5 w 50"/>
                  <a:gd name="T9" fmla="*/ 13 h 50"/>
                  <a:gd name="T10" fmla="*/ 2 w 50"/>
                  <a:gd name="T11" fmla="*/ 31 h 50"/>
                  <a:gd name="T12" fmla="*/ 25 w 50"/>
                  <a:gd name="T13" fmla="*/ 50 h 50"/>
                  <a:gd name="T14" fmla="*/ 30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0" y="50"/>
                    </a:moveTo>
                    <a:cubicBezTo>
                      <a:pt x="36" y="48"/>
                      <a:pt x="42" y="45"/>
                      <a:pt x="45" y="39"/>
                    </a:cubicBezTo>
                    <a:cubicBezTo>
                      <a:pt x="49" y="34"/>
                      <a:pt x="50" y="28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8" y="8"/>
                      <a:pt x="5" y="13"/>
                    </a:cubicBezTo>
                    <a:cubicBezTo>
                      <a:pt x="2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ubicBezTo>
                      <a:pt x="27" y="50"/>
                      <a:pt x="28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8267"/>
              <p:cNvSpPr>
                <a:spLocks/>
              </p:cNvSpPr>
              <p:nvPr/>
            </p:nvSpPr>
            <p:spPr bwMode="auto">
              <a:xfrm>
                <a:off x="23258" y="-11558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1 w 51"/>
                  <a:gd name="T3" fmla="*/ 50 h 50"/>
                  <a:gd name="T4" fmla="*/ 46 w 51"/>
                  <a:gd name="T5" fmla="*/ 39 h 50"/>
                  <a:gd name="T6" fmla="*/ 49 w 51"/>
                  <a:gd name="T7" fmla="*/ 21 h 50"/>
                  <a:gd name="T8" fmla="*/ 21 w 51"/>
                  <a:gd name="T9" fmla="*/ 3 h 50"/>
                  <a:gd name="T10" fmla="*/ 3 w 51"/>
                  <a:gd name="T11" fmla="*/ 32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8" y="50"/>
                      <a:pt x="29" y="50"/>
                      <a:pt x="31" y="50"/>
                    </a:cubicBezTo>
                    <a:cubicBezTo>
                      <a:pt x="37" y="48"/>
                      <a:pt x="43" y="44"/>
                      <a:pt x="46" y="39"/>
                    </a:cubicBezTo>
                    <a:cubicBezTo>
                      <a:pt x="50" y="34"/>
                      <a:pt x="51" y="27"/>
                      <a:pt x="49" y="21"/>
                    </a:cubicBezTo>
                    <a:cubicBezTo>
                      <a:pt x="46" y="8"/>
                      <a:pt x="33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5" y="43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8268"/>
              <p:cNvSpPr>
                <a:spLocks/>
              </p:cNvSpPr>
              <p:nvPr/>
            </p:nvSpPr>
            <p:spPr bwMode="auto">
              <a:xfrm>
                <a:off x="23301" y="-11392"/>
                <a:ext cx="130" cy="133"/>
              </a:xfrm>
              <a:custGeom>
                <a:avLst/>
                <a:gdLst>
                  <a:gd name="T0" fmla="*/ 25 w 49"/>
                  <a:gd name="T1" fmla="*/ 50 h 50"/>
                  <a:gd name="T2" fmla="*/ 30 w 49"/>
                  <a:gd name="T3" fmla="*/ 49 h 50"/>
                  <a:gd name="T4" fmla="*/ 45 w 49"/>
                  <a:gd name="T5" fmla="*/ 38 h 50"/>
                  <a:gd name="T6" fmla="*/ 48 w 49"/>
                  <a:gd name="T7" fmla="*/ 20 h 50"/>
                  <a:gd name="T8" fmla="*/ 19 w 49"/>
                  <a:gd name="T9" fmla="*/ 3 h 50"/>
                  <a:gd name="T10" fmla="*/ 4 w 49"/>
                  <a:gd name="T11" fmla="*/ 14 h 50"/>
                  <a:gd name="T12" fmla="*/ 2 w 49"/>
                  <a:gd name="T13" fmla="*/ 32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7" y="50"/>
                      <a:pt x="28" y="50"/>
                      <a:pt x="30" y="49"/>
                    </a:cubicBezTo>
                    <a:cubicBezTo>
                      <a:pt x="36" y="48"/>
                      <a:pt x="42" y="44"/>
                      <a:pt x="45" y="38"/>
                    </a:cubicBezTo>
                    <a:cubicBezTo>
                      <a:pt x="48" y="33"/>
                      <a:pt x="49" y="27"/>
                      <a:pt x="48" y="20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4"/>
                      <a:pt x="8" y="8"/>
                      <a:pt x="4" y="14"/>
                    </a:cubicBezTo>
                    <a:cubicBezTo>
                      <a:pt x="1" y="19"/>
                      <a:pt x="0" y="25"/>
                      <a:pt x="2" y="32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8269"/>
              <p:cNvSpPr>
                <a:spLocks/>
              </p:cNvSpPr>
              <p:nvPr/>
            </p:nvSpPr>
            <p:spPr bwMode="auto">
              <a:xfrm>
                <a:off x="23338" y="-11230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2 w 51"/>
                  <a:gd name="T3" fmla="*/ 49 h 50"/>
                  <a:gd name="T4" fmla="*/ 47 w 51"/>
                  <a:gd name="T5" fmla="*/ 38 h 50"/>
                  <a:gd name="T6" fmla="*/ 49 w 51"/>
                  <a:gd name="T7" fmla="*/ 20 h 50"/>
                  <a:gd name="T8" fmla="*/ 20 w 51"/>
                  <a:gd name="T9" fmla="*/ 3 h 50"/>
                  <a:gd name="T10" fmla="*/ 3 w 51"/>
                  <a:gd name="T11" fmla="*/ 32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4" y="44"/>
                      <a:pt x="47" y="38"/>
                    </a:cubicBezTo>
                    <a:cubicBezTo>
                      <a:pt x="50" y="33"/>
                      <a:pt x="51" y="27"/>
                      <a:pt x="49" y="20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8270"/>
              <p:cNvSpPr>
                <a:spLocks/>
              </p:cNvSpPr>
              <p:nvPr/>
            </p:nvSpPr>
            <p:spPr bwMode="auto">
              <a:xfrm>
                <a:off x="23381" y="-11067"/>
                <a:ext cx="136" cy="134"/>
              </a:xfrm>
              <a:custGeom>
                <a:avLst/>
                <a:gdLst>
                  <a:gd name="T0" fmla="*/ 33 w 51"/>
                  <a:gd name="T1" fmla="*/ 49 h 50"/>
                  <a:gd name="T2" fmla="*/ 47 w 51"/>
                  <a:gd name="T3" fmla="*/ 38 h 50"/>
                  <a:gd name="T4" fmla="*/ 50 w 51"/>
                  <a:gd name="T5" fmla="*/ 20 h 50"/>
                  <a:gd name="T6" fmla="*/ 20 w 51"/>
                  <a:gd name="T7" fmla="*/ 3 h 50"/>
                  <a:gd name="T8" fmla="*/ 4 w 51"/>
                  <a:gd name="T9" fmla="*/ 33 h 50"/>
                  <a:gd name="T10" fmla="*/ 27 w 51"/>
                  <a:gd name="T11" fmla="*/ 50 h 50"/>
                  <a:gd name="T12" fmla="*/ 33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49"/>
                    </a:move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50" y="20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8" y="7"/>
                      <a:pt x="0" y="20"/>
                      <a:pt x="4" y="33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8271"/>
              <p:cNvSpPr>
                <a:spLocks/>
              </p:cNvSpPr>
              <p:nvPr/>
            </p:nvSpPr>
            <p:spPr bwMode="auto">
              <a:xfrm>
                <a:off x="23426" y="-10904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4 w 53"/>
                  <a:gd name="T3" fmla="*/ 32 h 50"/>
                  <a:gd name="T4" fmla="*/ 27 w 53"/>
                  <a:gd name="T5" fmla="*/ 50 h 50"/>
                  <a:gd name="T6" fmla="*/ 33 w 53"/>
                  <a:gd name="T7" fmla="*/ 49 h 50"/>
                  <a:gd name="T8" fmla="*/ 50 w 53"/>
                  <a:gd name="T9" fmla="*/ 19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8" y="7"/>
                      <a:pt x="0" y="20"/>
                      <a:pt x="4" y="32"/>
                    </a:cubicBezTo>
                    <a:cubicBezTo>
                      <a:pt x="7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46" y="45"/>
                      <a:pt x="53" y="32"/>
                      <a:pt x="50" y="19"/>
                    </a:cubicBezTo>
                    <a:cubicBezTo>
                      <a:pt x="46" y="7"/>
                      <a:pt x="33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8272"/>
              <p:cNvSpPr>
                <a:spLocks/>
              </p:cNvSpPr>
              <p:nvPr/>
            </p:nvSpPr>
            <p:spPr bwMode="auto">
              <a:xfrm>
                <a:off x="25914" y="-6291"/>
                <a:ext cx="136" cy="134"/>
              </a:xfrm>
              <a:custGeom>
                <a:avLst/>
                <a:gdLst>
                  <a:gd name="T0" fmla="*/ 24 w 51"/>
                  <a:gd name="T1" fmla="*/ 50 h 50"/>
                  <a:gd name="T2" fmla="*/ 39 w 51"/>
                  <a:gd name="T3" fmla="*/ 45 h 50"/>
                  <a:gd name="T4" fmla="*/ 42 w 51"/>
                  <a:gd name="T5" fmla="*/ 11 h 50"/>
                  <a:gd name="T6" fmla="*/ 9 w 51"/>
                  <a:gd name="T7" fmla="*/ 8 h 50"/>
                  <a:gd name="T8" fmla="*/ 0 w 51"/>
                  <a:gd name="T9" fmla="*/ 25 h 50"/>
                  <a:gd name="T10" fmla="*/ 6 w 51"/>
                  <a:gd name="T11" fmla="*/ 42 h 50"/>
                  <a:gd name="T12" fmla="*/ 24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0"/>
                    </a:moveTo>
                    <a:cubicBezTo>
                      <a:pt x="30" y="50"/>
                      <a:pt x="35" y="48"/>
                      <a:pt x="39" y="45"/>
                    </a:cubicBezTo>
                    <a:cubicBezTo>
                      <a:pt x="50" y="36"/>
                      <a:pt x="51" y="21"/>
                      <a:pt x="42" y="11"/>
                    </a:cubicBezTo>
                    <a:cubicBezTo>
                      <a:pt x="34" y="2"/>
                      <a:pt x="18" y="0"/>
                      <a:pt x="9" y="8"/>
                    </a:cubicBezTo>
                    <a:cubicBezTo>
                      <a:pt x="4" y="12"/>
                      <a:pt x="1" y="18"/>
                      <a:pt x="0" y="25"/>
                    </a:cubicBezTo>
                    <a:cubicBezTo>
                      <a:pt x="0" y="31"/>
                      <a:pt x="2" y="37"/>
                      <a:pt x="6" y="42"/>
                    </a:cubicBezTo>
                    <a:cubicBezTo>
                      <a:pt x="10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8273"/>
              <p:cNvSpPr>
                <a:spLocks/>
              </p:cNvSpPr>
              <p:nvPr/>
            </p:nvSpPr>
            <p:spPr bwMode="auto">
              <a:xfrm>
                <a:off x="26012" y="-6165"/>
                <a:ext cx="136" cy="133"/>
              </a:xfrm>
              <a:custGeom>
                <a:avLst/>
                <a:gdLst>
                  <a:gd name="T0" fmla="*/ 9 w 51"/>
                  <a:gd name="T1" fmla="*/ 42 h 50"/>
                  <a:gd name="T2" fmla="*/ 27 w 51"/>
                  <a:gd name="T3" fmla="*/ 50 h 50"/>
                  <a:gd name="T4" fmla="*/ 43 w 51"/>
                  <a:gd name="T5" fmla="*/ 44 h 50"/>
                  <a:gd name="T6" fmla="*/ 51 w 51"/>
                  <a:gd name="T7" fmla="*/ 28 h 50"/>
                  <a:gd name="T8" fmla="*/ 45 w 51"/>
                  <a:gd name="T9" fmla="*/ 10 h 50"/>
                  <a:gd name="T10" fmla="*/ 11 w 51"/>
                  <a:gd name="T11" fmla="*/ 8 h 50"/>
                  <a:gd name="T12" fmla="*/ 9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42"/>
                    </a:move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47" y="40"/>
                      <a:pt x="50" y="34"/>
                      <a:pt x="51" y="28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7" y="1"/>
                      <a:pt x="21" y="0"/>
                      <a:pt x="11" y="8"/>
                    </a:cubicBezTo>
                    <a:cubicBezTo>
                      <a:pt x="1" y="16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8274"/>
              <p:cNvSpPr>
                <a:spLocks/>
              </p:cNvSpPr>
              <p:nvPr/>
            </p:nvSpPr>
            <p:spPr bwMode="auto">
              <a:xfrm>
                <a:off x="26127" y="-6045"/>
                <a:ext cx="131" cy="136"/>
              </a:xfrm>
              <a:custGeom>
                <a:avLst/>
                <a:gdLst>
                  <a:gd name="T0" fmla="*/ 7 w 49"/>
                  <a:gd name="T1" fmla="*/ 43 h 51"/>
                  <a:gd name="T2" fmla="*/ 25 w 49"/>
                  <a:gd name="T3" fmla="*/ 51 h 51"/>
                  <a:gd name="T4" fmla="*/ 40 w 49"/>
                  <a:gd name="T5" fmla="*/ 45 h 51"/>
                  <a:gd name="T6" fmla="*/ 48 w 49"/>
                  <a:gd name="T7" fmla="*/ 28 h 51"/>
                  <a:gd name="T8" fmla="*/ 42 w 49"/>
                  <a:gd name="T9" fmla="*/ 11 h 51"/>
                  <a:gd name="T10" fmla="*/ 9 w 49"/>
                  <a:gd name="T11" fmla="*/ 9 h 51"/>
                  <a:gd name="T12" fmla="*/ 1 w 49"/>
                  <a:gd name="T13" fmla="*/ 25 h 51"/>
                  <a:gd name="T14" fmla="*/ 7 w 49"/>
                  <a:gd name="T1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7" y="43"/>
                    </a:moveTo>
                    <a:cubicBezTo>
                      <a:pt x="11" y="48"/>
                      <a:pt x="18" y="51"/>
                      <a:pt x="25" y="51"/>
                    </a:cubicBezTo>
                    <a:cubicBezTo>
                      <a:pt x="30" y="51"/>
                      <a:pt x="36" y="48"/>
                      <a:pt x="40" y="45"/>
                    </a:cubicBezTo>
                    <a:cubicBezTo>
                      <a:pt x="45" y="40"/>
                      <a:pt x="48" y="35"/>
                      <a:pt x="48" y="28"/>
                    </a:cubicBezTo>
                    <a:cubicBezTo>
                      <a:pt x="49" y="22"/>
                      <a:pt x="47" y="16"/>
                      <a:pt x="42" y="11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4" y="13"/>
                      <a:pt x="1" y="19"/>
                      <a:pt x="1" y="25"/>
                    </a:cubicBezTo>
                    <a:cubicBezTo>
                      <a:pt x="0" y="32"/>
                      <a:pt x="3" y="38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8275"/>
              <p:cNvSpPr>
                <a:spLocks/>
              </p:cNvSpPr>
              <p:nvPr/>
            </p:nvSpPr>
            <p:spPr bwMode="auto">
              <a:xfrm>
                <a:off x="26231" y="-5923"/>
                <a:ext cx="136" cy="134"/>
              </a:xfrm>
              <a:custGeom>
                <a:avLst/>
                <a:gdLst>
                  <a:gd name="T0" fmla="*/ 9 w 51"/>
                  <a:gd name="T1" fmla="*/ 42 h 50"/>
                  <a:gd name="T2" fmla="*/ 27 w 51"/>
                  <a:gd name="T3" fmla="*/ 50 h 50"/>
                  <a:gd name="T4" fmla="*/ 43 w 51"/>
                  <a:gd name="T5" fmla="*/ 44 h 50"/>
                  <a:gd name="T6" fmla="*/ 51 w 51"/>
                  <a:gd name="T7" fmla="*/ 27 h 50"/>
                  <a:gd name="T8" fmla="*/ 44 w 51"/>
                  <a:gd name="T9" fmla="*/ 10 h 50"/>
                  <a:gd name="T10" fmla="*/ 11 w 51"/>
                  <a:gd name="T11" fmla="*/ 8 h 50"/>
                  <a:gd name="T12" fmla="*/ 9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9" y="42"/>
                    </a:move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8" y="48"/>
                      <a:pt x="43" y="44"/>
                    </a:cubicBezTo>
                    <a:cubicBezTo>
                      <a:pt x="48" y="39"/>
                      <a:pt x="50" y="33"/>
                      <a:pt x="51" y="27"/>
                    </a:cubicBezTo>
                    <a:cubicBezTo>
                      <a:pt x="51" y="21"/>
                      <a:pt x="49" y="15"/>
                      <a:pt x="44" y="10"/>
                    </a:cubicBezTo>
                    <a:cubicBezTo>
                      <a:pt x="36" y="1"/>
                      <a:pt x="20" y="0"/>
                      <a:pt x="11" y="8"/>
                    </a:cubicBezTo>
                    <a:cubicBezTo>
                      <a:pt x="1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8276"/>
              <p:cNvSpPr>
                <a:spLocks/>
              </p:cNvSpPr>
              <p:nvPr/>
            </p:nvSpPr>
            <p:spPr bwMode="auto">
              <a:xfrm>
                <a:off x="26348" y="-5802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41 w 49"/>
                  <a:gd name="T3" fmla="*/ 43 h 50"/>
                  <a:gd name="T4" fmla="*/ 48 w 49"/>
                  <a:gd name="T5" fmla="*/ 26 h 50"/>
                  <a:gd name="T6" fmla="*/ 42 w 49"/>
                  <a:gd name="T7" fmla="*/ 9 h 50"/>
                  <a:gd name="T8" fmla="*/ 8 w 49"/>
                  <a:gd name="T9" fmla="*/ 8 h 50"/>
                  <a:gd name="T10" fmla="*/ 1 w 49"/>
                  <a:gd name="T11" fmla="*/ 25 h 50"/>
                  <a:gd name="T12" fmla="*/ 7 w 49"/>
                  <a:gd name="T13" fmla="*/ 42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31" y="50"/>
                      <a:pt x="36" y="47"/>
                      <a:pt x="41" y="43"/>
                    </a:cubicBezTo>
                    <a:cubicBezTo>
                      <a:pt x="46" y="39"/>
                      <a:pt x="48" y="33"/>
                      <a:pt x="48" y="26"/>
                    </a:cubicBezTo>
                    <a:cubicBezTo>
                      <a:pt x="49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4" y="13"/>
                      <a:pt x="1" y="18"/>
                      <a:pt x="1" y="25"/>
                    </a:cubicBezTo>
                    <a:cubicBezTo>
                      <a:pt x="0" y="31"/>
                      <a:pt x="3" y="37"/>
                      <a:pt x="7" y="42"/>
                    </a:cubicBezTo>
                    <a:cubicBezTo>
                      <a:pt x="12" y="47"/>
                      <a:pt x="18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8277"/>
              <p:cNvSpPr>
                <a:spLocks/>
              </p:cNvSpPr>
              <p:nvPr/>
            </p:nvSpPr>
            <p:spPr bwMode="auto">
              <a:xfrm>
                <a:off x="26463" y="-5685"/>
                <a:ext cx="128" cy="133"/>
              </a:xfrm>
              <a:custGeom>
                <a:avLst/>
                <a:gdLst>
                  <a:gd name="T0" fmla="*/ 7 w 48"/>
                  <a:gd name="T1" fmla="*/ 42 h 50"/>
                  <a:gd name="T2" fmla="*/ 24 w 48"/>
                  <a:gd name="T3" fmla="*/ 50 h 50"/>
                  <a:gd name="T4" fmla="*/ 40 w 48"/>
                  <a:gd name="T5" fmla="*/ 43 h 50"/>
                  <a:gd name="T6" fmla="*/ 48 w 48"/>
                  <a:gd name="T7" fmla="*/ 26 h 50"/>
                  <a:gd name="T8" fmla="*/ 41 w 48"/>
                  <a:gd name="T9" fmla="*/ 9 h 50"/>
                  <a:gd name="T10" fmla="*/ 7 w 48"/>
                  <a:gd name="T11" fmla="*/ 9 h 50"/>
                  <a:gd name="T12" fmla="*/ 0 w 48"/>
                  <a:gd name="T13" fmla="*/ 25 h 50"/>
                  <a:gd name="T14" fmla="*/ 7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42"/>
                    </a:move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8278"/>
              <p:cNvSpPr>
                <a:spLocks/>
              </p:cNvSpPr>
              <p:nvPr/>
            </p:nvSpPr>
            <p:spPr bwMode="auto">
              <a:xfrm>
                <a:off x="26572" y="-5570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43 w 52"/>
                  <a:gd name="T3" fmla="*/ 43 h 50"/>
                  <a:gd name="T4" fmla="*/ 43 w 52"/>
                  <a:gd name="T5" fmla="*/ 10 h 50"/>
                  <a:gd name="T6" fmla="*/ 9 w 52"/>
                  <a:gd name="T7" fmla="*/ 9 h 50"/>
                  <a:gd name="T8" fmla="*/ 9 w 52"/>
                  <a:gd name="T9" fmla="*/ 43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32" y="50"/>
                      <a:pt x="38" y="48"/>
                      <a:pt x="43" y="43"/>
                    </a:cubicBezTo>
                    <a:cubicBezTo>
                      <a:pt x="52" y="34"/>
                      <a:pt x="52" y="19"/>
                      <a:pt x="43" y="10"/>
                    </a:cubicBezTo>
                    <a:cubicBezTo>
                      <a:pt x="34" y="1"/>
                      <a:pt x="18" y="0"/>
                      <a:pt x="9" y="9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3" y="48"/>
                      <a:pt x="19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8279"/>
              <p:cNvSpPr>
                <a:spLocks/>
              </p:cNvSpPr>
              <p:nvPr/>
            </p:nvSpPr>
            <p:spPr bwMode="auto">
              <a:xfrm>
                <a:off x="26687" y="-5456"/>
                <a:ext cx="133" cy="134"/>
              </a:xfrm>
              <a:custGeom>
                <a:avLst/>
                <a:gdLst>
                  <a:gd name="T0" fmla="*/ 43 w 50"/>
                  <a:gd name="T1" fmla="*/ 43 h 50"/>
                  <a:gd name="T2" fmla="*/ 50 w 50"/>
                  <a:gd name="T3" fmla="*/ 26 h 50"/>
                  <a:gd name="T4" fmla="*/ 43 w 50"/>
                  <a:gd name="T5" fmla="*/ 9 h 50"/>
                  <a:gd name="T6" fmla="*/ 9 w 50"/>
                  <a:gd name="T7" fmla="*/ 10 h 50"/>
                  <a:gd name="T8" fmla="*/ 9 w 50"/>
                  <a:gd name="T9" fmla="*/ 43 h 50"/>
                  <a:gd name="T10" fmla="*/ 26 w 50"/>
                  <a:gd name="T11" fmla="*/ 50 h 50"/>
                  <a:gd name="T12" fmla="*/ 43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3" y="43"/>
                    </a:moveTo>
                    <a:cubicBezTo>
                      <a:pt x="48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19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8280"/>
              <p:cNvSpPr>
                <a:spLocks/>
              </p:cNvSpPr>
              <p:nvPr/>
            </p:nvSpPr>
            <p:spPr bwMode="auto">
              <a:xfrm>
                <a:off x="26809" y="-5341"/>
                <a:ext cx="136" cy="134"/>
              </a:xfrm>
              <a:custGeom>
                <a:avLst/>
                <a:gdLst>
                  <a:gd name="T0" fmla="*/ 41 w 51"/>
                  <a:gd name="T1" fmla="*/ 42 h 50"/>
                  <a:gd name="T2" fmla="*/ 41 w 51"/>
                  <a:gd name="T3" fmla="*/ 9 h 50"/>
                  <a:gd name="T4" fmla="*/ 7 w 51"/>
                  <a:gd name="T5" fmla="*/ 9 h 50"/>
                  <a:gd name="T6" fmla="*/ 0 w 51"/>
                  <a:gd name="T7" fmla="*/ 26 h 50"/>
                  <a:gd name="T8" fmla="*/ 8 w 51"/>
                  <a:gd name="T9" fmla="*/ 43 h 50"/>
                  <a:gd name="T10" fmla="*/ 24 w 51"/>
                  <a:gd name="T11" fmla="*/ 50 h 50"/>
                  <a:gd name="T12" fmla="*/ 41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1" y="42"/>
                    </a:moveTo>
                    <a:cubicBezTo>
                      <a:pt x="51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1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8281"/>
              <p:cNvSpPr>
                <a:spLocks/>
              </p:cNvSpPr>
              <p:nvPr/>
            </p:nvSpPr>
            <p:spPr bwMode="auto">
              <a:xfrm>
                <a:off x="26921" y="-5229"/>
                <a:ext cx="136" cy="134"/>
              </a:xfrm>
              <a:custGeom>
                <a:avLst/>
                <a:gdLst>
                  <a:gd name="T0" fmla="*/ 44 w 51"/>
                  <a:gd name="T1" fmla="*/ 42 h 50"/>
                  <a:gd name="T2" fmla="*/ 51 w 51"/>
                  <a:gd name="T3" fmla="*/ 25 h 50"/>
                  <a:gd name="T4" fmla="*/ 43 w 51"/>
                  <a:gd name="T5" fmla="*/ 8 h 50"/>
                  <a:gd name="T6" fmla="*/ 9 w 51"/>
                  <a:gd name="T7" fmla="*/ 9 h 50"/>
                  <a:gd name="T8" fmla="*/ 11 w 51"/>
                  <a:gd name="T9" fmla="*/ 43 h 50"/>
                  <a:gd name="T10" fmla="*/ 27 w 51"/>
                  <a:gd name="T11" fmla="*/ 50 h 50"/>
                  <a:gd name="T12" fmla="*/ 44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2"/>
                    </a:moveTo>
                    <a:cubicBezTo>
                      <a:pt x="49" y="37"/>
                      <a:pt x="51" y="31"/>
                      <a:pt x="51" y="25"/>
                    </a:cubicBezTo>
                    <a:cubicBezTo>
                      <a:pt x="51" y="19"/>
                      <a:pt x="48" y="13"/>
                      <a:pt x="43" y="8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1" y="34"/>
                      <a:pt x="11" y="43"/>
                    </a:cubicBezTo>
                    <a:cubicBezTo>
                      <a:pt x="15" y="47"/>
                      <a:pt x="21" y="50"/>
                      <a:pt x="27" y="50"/>
                    </a:cubicBezTo>
                    <a:cubicBezTo>
                      <a:pt x="33" y="50"/>
                      <a:pt x="40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8282"/>
              <p:cNvSpPr>
                <a:spLocks/>
              </p:cNvSpPr>
              <p:nvPr/>
            </p:nvSpPr>
            <p:spPr bwMode="auto">
              <a:xfrm>
                <a:off x="27044" y="-5119"/>
                <a:ext cx="133" cy="133"/>
              </a:xfrm>
              <a:custGeom>
                <a:avLst/>
                <a:gdLst>
                  <a:gd name="T0" fmla="*/ 44 w 50"/>
                  <a:gd name="T1" fmla="*/ 42 h 50"/>
                  <a:gd name="T2" fmla="*/ 50 w 50"/>
                  <a:gd name="T3" fmla="*/ 25 h 50"/>
                  <a:gd name="T4" fmla="*/ 42 w 50"/>
                  <a:gd name="T5" fmla="*/ 8 h 50"/>
                  <a:gd name="T6" fmla="*/ 8 w 50"/>
                  <a:gd name="T7" fmla="*/ 10 h 50"/>
                  <a:gd name="T8" fmla="*/ 10 w 50"/>
                  <a:gd name="T9" fmla="*/ 44 h 50"/>
                  <a:gd name="T10" fmla="*/ 26 w 50"/>
                  <a:gd name="T11" fmla="*/ 50 h 50"/>
                  <a:gd name="T12" fmla="*/ 44 w 50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4" y="42"/>
                    </a:moveTo>
                    <a:cubicBezTo>
                      <a:pt x="48" y="37"/>
                      <a:pt x="50" y="31"/>
                      <a:pt x="50" y="25"/>
                    </a:cubicBezTo>
                    <a:cubicBezTo>
                      <a:pt x="50" y="18"/>
                      <a:pt x="47" y="13"/>
                      <a:pt x="42" y="8"/>
                    </a:cubicBezTo>
                    <a:cubicBezTo>
                      <a:pt x="33" y="0"/>
                      <a:pt x="17" y="1"/>
                      <a:pt x="8" y="10"/>
                    </a:cubicBezTo>
                    <a:cubicBezTo>
                      <a:pt x="0" y="20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8283"/>
              <p:cNvSpPr>
                <a:spLocks/>
              </p:cNvSpPr>
              <p:nvPr/>
            </p:nvSpPr>
            <p:spPr bwMode="auto">
              <a:xfrm>
                <a:off x="19272" y="-5453"/>
                <a:ext cx="136" cy="133"/>
              </a:xfrm>
              <a:custGeom>
                <a:avLst/>
                <a:gdLst>
                  <a:gd name="T0" fmla="*/ 50 w 51"/>
                  <a:gd name="T1" fmla="*/ 27 h 50"/>
                  <a:gd name="T2" fmla="*/ 44 w 51"/>
                  <a:gd name="T3" fmla="*/ 10 h 50"/>
                  <a:gd name="T4" fmla="*/ 10 w 51"/>
                  <a:gd name="T5" fmla="*/ 9 h 50"/>
                  <a:gd name="T6" fmla="*/ 9 w 51"/>
                  <a:gd name="T7" fmla="*/ 43 h 50"/>
                  <a:gd name="T8" fmla="*/ 27 w 51"/>
                  <a:gd name="T9" fmla="*/ 50 h 50"/>
                  <a:gd name="T10" fmla="*/ 43 w 51"/>
                  <a:gd name="T11" fmla="*/ 44 h 50"/>
                  <a:gd name="T12" fmla="*/ 50 w 51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27"/>
                    </a:moveTo>
                    <a:cubicBezTo>
                      <a:pt x="51" y="21"/>
                      <a:pt x="48" y="15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1" y="18"/>
                      <a:pt x="0" y="34"/>
                      <a:pt x="9" y="43"/>
                    </a:cubicBez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4"/>
                    </a:cubicBezTo>
                    <a:cubicBezTo>
                      <a:pt x="48" y="39"/>
                      <a:pt x="50" y="33"/>
                      <a:pt x="5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8284"/>
              <p:cNvSpPr>
                <a:spLocks/>
              </p:cNvSpPr>
              <p:nvPr/>
            </p:nvSpPr>
            <p:spPr bwMode="auto">
              <a:xfrm>
                <a:off x="19395" y="-5565"/>
                <a:ext cx="136" cy="131"/>
              </a:xfrm>
              <a:custGeom>
                <a:avLst/>
                <a:gdLst>
                  <a:gd name="T0" fmla="*/ 24 w 51"/>
                  <a:gd name="T1" fmla="*/ 49 h 49"/>
                  <a:gd name="T2" fmla="*/ 41 w 51"/>
                  <a:gd name="T3" fmla="*/ 42 h 49"/>
                  <a:gd name="T4" fmla="*/ 41 w 51"/>
                  <a:gd name="T5" fmla="*/ 9 h 49"/>
                  <a:gd name="T6" fmla="*/ 8 w 51"/>
                  <a:gd name="T7" fmla="*/ 8 h 49"/>
                  <a:gd name="T8" fmla="*/ 0 w 51"/>
                  <a:gd name="T9" fmla="*/ 25 h 49"/>
                  <a:gd name="T10" fmla="*/ 7 w 51"/>
                  <a:gd name="T11" fmla="*/ 42 h 49"/>
                  <a:gd name="T12" fmla="*/ 24 w 51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9">
                    <a:moveTo>
                      <a:pt x="24" y="49"/>
                    </a:moveTo>
                    <a:cubicBezTo>
                      <a:pt x="31" y="49"/>
                      <a:pt x="37" y="47"/>
                      <a:pt x="41" y="42"/>
                    </a:cubicBezTo>
                    <a:cubicBezTo>
                      <a:pt x="50" y="33"/>
                      <a:pt x="51" y="18"/>
                      <a:pt x="41" y="9"/>
                    </a:cubicBezTo>
                    <a:cubicBezTo>
                      <a:pt x="32" y="0"/>
                      <a:pt x="17" y="0"/>
                      <a:pt x="8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ubicBezTo>
                      <a:pt x="12" y="47"/>
                      <a:pt x="18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8285"/>
              <p:cNvSpPr>
                <a:spLocks/>
              </p:cNvSpPr>
              <p:nvPr/>
            </p:nvSpPr>
            <p:spPr bwMode="auto">
              <a:xfrm>
                <a:off x="19512" y="-5682"/>
                <a:ext cx="125" cy="133"/>
              </a:xfrm>
              <a:custGeom>
                <a:avLst/>
                <a:gdLst>
                  <a:gd name="T0" fmla="*/ 23 w 47"/>
                  <a:gd name="T1" fmla="*/ 50 h 50"/>
                  <a:gd name="T2" fmla="*/ 40 w 47"/>
                  <a:gd name="T3" fmla="*/ 43 h 50"/>
                  <a:gd name="T4" fmla="*/ 47 w 47"/>
                  <a:gd name="T5" fmla="*/ 26 h 50"/>
                  <a:gd name="T6" fmla="*/ 40 w 47"/>
                  <a:gd name="T7" fmla="*/ 9 h 50"/>
                  <a:gd name="T8" fmla="*/ 6 w 47"/>
                  <a:gd name="T9" fmla="*/ 9 h 50"/>
                  <a:gd name="T10" fmla="*/ 0 w 47"/>
                  <a:gd name="T11" fmla="*/ 26 h 50"/>
                  <a:gd name="T12" fmla="*/ 7 w 47"/>
                  <a:gd name="T13" fmla="*/ 43 h 50"/>
                  <a:gd name="T14" fmla="*/ 23 w 47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0">
                    <a:moveTo>
                      <a:pt x="23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45" y="38"/>
                      <a:pt x="47" y="32"/>
                      <a:pt x="47" y="26"/>
                    </a:cubicBezTo>
                    <a:cubicBezTo>
                      <a:pt x="47" y="19"/>
                      <a:pt x="45" y="13"/>
                      <a:pt x="40" y="9"/>
                    </a:cubicBezTo>
                    <a:cubicBezTo>
                      <a:pt x="31" y="0"/>
                      <a:pt x="15" y="0"/>
                      <a:pt x="6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8286"/>
              <p:cNvSpPr>
                <a:spLocks/>
              </p:cNvSpPr>
              <p:nvPr/>
            </p:nvSpPr>
            <p:spPr bwMode="auto">
              <a:xfrm>
                <a:off x="19624" y="-5800"/>
                <a:ext cx="128" cy="134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2 h 50"/>
                  <a:gd name="T4" fmla="*/ 48 w 48"/>
                  <a:gd name="T5" fmla="*/ 25 h 50"/>
                  <a:gd name="T6" fmla="*/ 41 w 48"/>
                  <a:gd name="T7" fmla="*/ 9 h 50"/>
                  <a:gd name="T8" fmla="*/ 7 w 48"/>
                  <a:gd name="T9" fmla="*/ 9 h 50"/>
                  <a:gd name="T10" fmla="*/ 0 w 48"/>
                  <a:gd name="T11" fmla="*/ 26 h 50"/>
                  <a:gd name="T12" fmla="*/ 8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1" y="50"/>
                      <a:pt x="37" y="47"/>
                      <a:pt x="41" y="42"/>
                    </a:cubicBezTo>
                    <a:cubicBezTo>
                      <a:pt x="46" y="38"/>
                      <a:pt x="48" y="32"/>
                      <a:pt x="48" y="25"/>
                    </a:cubicBezTo>
                    <a:cubicBezTo>
                      <a:pt x="48" y="19"/>
                      <a:pt x="45" y="13"/>
                      <a:pt x="41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8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8287"/>
              <p:cNvSpPr>
                <a:spLocks/>
              </p:cNvSpPr>
              <p:nvPr/>
            </p:nvSpPr>
            <p:spPr bwMode="auto">
              <a:xfrm>
                <a:off x="19731" y="-5920"/>
                <a:ext cx="141" cy="134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9 h 50"/>
                  <a:gd name="T6" fmla="*/ 9 w 53"/>
                  <a:gd name="T7" fmla="*/ 10 h 50"/>
                  <a:gd name="T8" fmla="*/ 10 w 53"/>
                  <a:gd name="T9" fmla="*/ 43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39" y="47"/>
                      <a:pt x="44" y="42"/>
                    </a:cubicBezTo>
                    <a:cubicBezTo>
                      <a:pt x="53" y="33"/>
                      <a:pt x="52" y="18"/>
                      <a:pt x="42" y="9"/>
                    </a:cubicBezTo>
                    <a:cubicBezTo>
                      <a:pt x="33" y="0"/>
                      <a:pt x="17" y="0"/>
                      <a:pt x="9" y="10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8288"/>
              <p:cNvSpPr>
                <a:spLocks/>
              </p:cNvSpPr>
              <p:nvPr/>
            </p:nvSpPr>
            <p:spPr bwMode="auto">
              <a:xfrm>
                <a:off x="19840" y="-6040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4 w 51"/>
                  <a:gd name="T3" fmla="*/ 42 h 50"/>
                  <a:gd name="T4" fmla="*/ 50 w 51"/>
                  <a:gd name="T5" fmla="*/ 25 h 50"/>
                  <a:gd name="T6" fmla="*/ 43 w 51"/>
                  <a:gd name="T7" fmla="*/ 8 h 50"/>
                  <a:gd name="T8" fmla="*/ 9 w 51"/>
                  <a:gd name="T9" fmla="*/ 10 h 50"/>
                  <a:gd name="T10" fmla="*/ 10 w 51"/>
                  <a:gd name="T11" fmla="*/ 43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0" y="25"/>
                    </a:cubicBezTo>
                    <a:cubicBezTo>
                      <a:pt x="50" y="18"/>
                      <a:pt x="47" y="12"/>
                      <a:pt x="43" y="8"/>
                    </a:cubicBezTo>
                    <a:cubicBezTo>
                      <a:pt x="33" y="0"/>
                      <a:pt x="18" y="0"/>
                      <a:pt x="9" y="10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7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8289"/>
              <p:cNvSpPr>
                <a:spLocks/>
              </p:cNvSpPr>
              <p:nvPr/>
            </p:nvSpPr>
            <p:spPr bwMode="auto">
              <a:xfrm>
                <a:off x="19949" y="-6163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44 w 51"/>
                  <a:gd name="T3" fmla="*/ 42 h 50"/>
                  <a:gd name="T4" fmla="*/ 50 w 51"/>
                  <a:gd name="T5" fmla="*/ 25 h 50"/>
                  <a:gd name="T6" fmla="*/ 42 w 51"/>
                  <a:gd name="T7" fmla="*/ 8 h 50"/>
                  <a:gd name="T8" fmla="*/ 9 w 51"/>
                  <a:gd name="T9" fmla="*/ 10 h 50"/>
                  <a:gd name="T10" fmla="*/ 11 w 51"/>
                  <a:gd name="T11" fmla="*/ 44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0" y="25"/>
                    </a:cubicBezTo>
                    <a:cubicBezTo>
                      <a:pt x="50" y="18"/>
                      <a:pt x="47" y="12"/>
                      <a:pt x="42" y="8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8290"/>
              <p:cNvSpPr>
                <a:spLocks/>
              </p:cNvSpPr>
              <p:nvPr/>
            </p:nvSpPr>
            <p:spPr bwMode="auto">
              <a:xfrm>
                <a:off x="20061" y="-6288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43 w 51"/>
                  <a:gd name="T3" fmla="*/ 42 h 50"/>
                  <a:gd name="T4" fmla="*/ 40 w 51"/>
                  <a:gd name="T5" fmla="*/ 9 h 50"/>
                  <a:gd name="T6" fmla="*/ 7 w 51"/>
                  <a:gd name="T7" fmla="*/ 11 h 50"/>
                  <a:gd name="T8" fmla="*/ 1 w 51"/>
                  <a:gd name="T9" fmla="*/ 28 h 50"/>
                  <a:gd name="T10" fmla="*/ 9 w 51"/>
                  <a:gd name="T11" fmla="*/ 45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2" y="50"/>
                      <a:pt x="38" y="47"/>
                      <a:pt x="43" y="42"/>
                    </a:cubicBezTo>
                    <a:cubicBezTo>
                      <a:pt x="51" y="32"/>
                      <a:pt x="50" y="17"/>
                      <a:pt x="40" y="9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3" y="16"/>
                      <a:pt x="0" y="22"/>
                      <a:pt x="1" y="28"/>
                    </a:cubicBezTo>
                    <a:cubicBezTo>
                      <a:pt x="1" y="35"/>
                      <a:pt x="4" y="40"/>
                      <a:pt x="9" y="45"/>
                    </a:cubicBezTo>
                    <a:cubicBezTo>
                      <a:pt x="13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8291"/>
              <p:cNvSpPr>
                <a:spLocks/>
              </p:cNvSpPr>
              <p:nvPr/>
            </p:nvSpPr>
            <p:spPr bwMode="auto">
              <a:xfrm>
                <a:off x="20163" y="-6413"/>
                <a:ext cx="141" cy="136"/>
              </a:xfrm>
              <a:custGeom>
                <a:avLst/>
                <a:gdLst>
                  <a:gd name="T0" fmla="*/ 26 w 53"/>
                  <a:gd name="T1" fmla="*/ 51 h 51"/>
                  <a:gd name="T2" fmla="*/ 45 w 53"/>
                  <a:gd name="T3" fmla="*/ 42 h 51"/>
                  <a:gd name="T4" fmla="*/ 42 w 53"/>
                  <a:gd name="T5" fmla="*/ 8 h 51"/>
                  <a:gd name="T6" fmla="*/ 8 w 53"/>
                  <a:gd name="T7" fmla="*/ 11 h 51"/>
                  <a:gd name="T8" fmla="*/ 11 w 53"/>
                  <a:gd name="T9" fmla="*/ 45 h 51"/>
                  <a:gd name="T10" fmla="*/ 26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33" y="51"/>
                      <a:pt x="40" y="47"/>
                      <a:pt x="45" y="42"/>
                    </a:cubicBezTo>
                    <a:cubicBezTo>
                      <a:pt x="53" y="32"/>
                      <a:pt x="52" y="17"/>
                      <a:pt x="42" y="8"/>
                    </a:cubicBezTo>
                    <a:cubicBezTo>
                      <a:pt x="32" y="0"/>
                      <a:pt x="16" y="2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9"/>
                      <a:pt x="21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8292"/>
              <p:cNvSpPr>
                <a:spLocks/>
              </p:cNvSpPr>
              <p:nvPr/>
            </p:nvSpPr>
            <p:spPr bwMode="auto">
              <a:xfrm>
                <a:off x="20272" y="-6539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43 w 51"/>
                  <a:gd name="T3" fmla="*/ 41 h 50"/>
                  <a:gd name="T4" fmla="*/ 40 w 51"/>
                  <a:gd name="T5" fmla="*/ 8 h 50"/>
                  <a:gd name="T6" fmla="*/ 6 w 51"/>
                  <a:gd name="T7" fmla="*/ 11 h 50"/>
                  <a:gd name="T8" fmla="*/ 1 w 51"/>
                  <a:gd name="T9" fmla="*/ 29 h 50"/>
                  <a:gd name="T10" fmla="*/ 9 w 51"/>
                  <a:gd name="T11" fmla="*/ 45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32" y="50"/>
                      <a:pt x="38" y="47"/>
                      <a:pt x="43" y="41"/>
                    </a:cubicBezTo>
                    <a:cubicBezTo>
                      <a:pt x="51" y="31"/>
                      <a:pt x="50" y="16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8"/>
                      <a:pt x="19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8293"/>
              <p:cNvSpPr>
                <a:spLocks/>
              </p:cNvSpPr>
              <p:nvPr/>
            </p:nvSpPr>
            <p:spPr bwMode="auto">
              <a:xfrm>
                <a:off x="20368" y="-6667"/>
                <a:ext cx="136" cy="133"/>
              </a:xfrm>
              <a:custGeom>
                <a:avLst/>
                <a:gdLst>
                  <a:gd name="T0" fmla="*/ 46 w 51"/>
                  <a:gd name="T1" fmla="*/ 41 h 50"/>
                  <a:gd name="T2" fmla="*/ 51 w 51"/>
                  <a:gd name="T3" fmla="*/ 24 h 50"/>
                  <a:gd name="T4" fmla="*/ 42 w 51"/>
                  <a:gd name="T5" fmla="*/ 8 h 50"/>
                  <a:gd name="T6" fmla="*/ 8 w 51"/>
                  <a:gd name="T7" fmla="*/ 11 h 50"/>
                  <a:gd name="T8" fmla="*/ 12 w 51"/>
                  <a:gd name="T9" fmla="*/ 45 h 50"/>
                  <a:gd name="T10" fmla="*/ 27 w 51"/>
                  <a:gd name="T11" fmla="*/ 50 h 50"/>
                  <a:gd name="T12" fmla="*/ 46 w 51"/>
                  <a:gd name="T13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6" y="41"/>
                    </a:moveTo>
                    <a:cubicBezTo>
                      <a:pt x="50" y="36"/>
                      <a:pt x="51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1"/>
                    </a:cubicBezTo>
                    <a:cubicBezTo>
                      <a:pt x="0" y="22"/>
                      <a:pt x="2" y="37"/>
                      <a:pt x="12" y="45"/>
                    </a:cubicBezTo>
                    <a:cubicBezTo>
                      <a:pt x="16" y="48"/>
                      <a:pt x="22" y="50"/>
                      <a:pt x="27" y="50"/>
                    </a:cubicBezTo>
                    <a:cubicBezTo>
                      <a:pt x="34" y="50"/>
                      <a:pt x="41" y="47"/>
                      <a:pt x="4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8294"/>
              <p:cNvSpPr>
                <a:spLocks/>
              </p:cNvSpPr>
              <p:nvPr/>
            </p:nvSpPr>
            <p:spPr bwMode="auto">
              <a:xfrm>
                <a:off x="20469" y="-6798"/>
                <a:ext cx="144" cy="136"/>
              </a:xfrm>
              <a:custGeom>
                <a:avLst/>
                <a:gdLst>
                  <a:gd name="T0" fmla="*/ 46 w 54"/>
                  <a:gd name="T1" fmla="*/ 42 h 51"/>
                  <a:gd name="T2" fmla="*/ 42 w 54"/>
                  <a:gd name="T3" fmla="*/ 8 h 51"/>
                  <a:gd name="T4" fmla="*/ 8 w 54"/>
                  <a:gd name="T5" fmla="*/ 12 h 51"/>
                  <a:gd name="T6" fmla="*/ 12 w 54"/>
                  <a:gd name="T7" fmla="*/ 46 h 51"/>
                  <a:gd name="T8" fmla="*/ 27 w 54"/>
                  <a:gd name="T9" fmla="*/ 51 h 51"/>
                  <a:gd name="T10" fmla="*/ 46 w 54"/>
                  <a:gd name="T11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42"/>
                    </a:moveTo>
                    <a:cubicBezTo>
                      <a:pt x="54" y="31"/>
                      <a:pt x="52" y="16"/>
                      <a:pt x="42" y="8"/>
                    </a:cubicBez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2" y="38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8295"/>
              <p:cNvSpPr>
                <a:spLocks/>
              </p:cNvSpPr>
              <p:nvPr/>
            </p:nvSpPr>
            <p:spPr bwMode="auto">
              <a:xfrm>
                <a:off x="20576" y="-6928"/>
                <a:ext cx="130" cy="136"/>
              </a:xfrm>
              <a:custGeom>
                <a:avLst/>
                <a:gdLst>
                  <a:gd name="T0" fmla="*/ 43 w 49"/>
                  <a:gd name="T1" fmla="*/ 41 h 51"/>
                  <a:gd name="T2" fmla="*/ 48 w 49"/>
                  <a:gd name="T3" fmla="*/ 24 h 51"/>
                  <a:gd name="T4" fmla="*/ 38 w 49"/>
                  <a:gd name="T5" fmla="*/ 8 h 51"/>
                  <a:gd name="T6" fmla="*/ 5 w 49"/>
                  <a:gd name="T7" fmla="*/ 13 h 51"/>
                  <a:gd name="T8" fmla="*/ 0 w 49"/>
                  <a:gd name="T9" fmla="*/ 30 h 51"/>
                  <a:gd name="T10" fmla="*/ 10 w 49"/>
                  <a:gd name="T11" fmla="*/ 46 h 51"/>
                  <a:gd name="T12" fmla="*/ 24 w 49"/>
                  <a:gd name="T13" fmla="*/ 51 h 51"/>
                  <a:gd name="T14" fmla="*/ 43 w 49"/>
                  <a:gd name="T15" fmla="*/ 4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3" y="41"/>
                    </a:move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8" y="8"/>
                    </a:cubicBezTo>
                    <a:cubicBezTo>
                      <a:pt x="28" y="0"/>
                      <a:pt x="13" y="2"/>
                      <a:pt x="5" y="13"/>
                    </a:cubicBezTo>
                    <a:cubicBezTo>
                      <a:pt x="1" y="18"/>
                      <a:pt x="0" y="24"/>
                      <a:pt x="0" y="30"/>
                    </a:cubicBezTo>
                    <a:cubicBezTo>
                      <a:pt x="1" y="37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8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8296"/>
              <p:cNvSpPr>
                <a:spLocks/>
              </p:cNvSpPr>
              <p:nvPr/>
            </p:nvSpPr>
            <p:spPr bwMode="auto">
              <a:xfrm>
                <a:off x="22861" y="-16160"/>
                <a:ext cx="133" cy="133"/>
              </a:xfrm>
              <a:custGeom>
                <a:avLst/>
                <a:gdLst>
                  <a:gd name="T0" fmla="*/ 22 w 50"/>
                  <a:gd name="T1" fmla="*/ 49 h 50"/>
                  <a:gd name="T2" fmla="*/ 25 w 50"/>
                  <a:gd name="T3" fmla="*/ 50 h 50"/>
                  <a:gd name="T4" fmla="*/ 49 w 50"/>
                  <a:gd name="T5" fmla="*/ 29 h 50"/>
                  <a:gd name="T6" fmla="*/ 44 w 50"/>
                  <a:gd name="T7" fmla="*/ 12 h 50"/>
                  <a:gd name="T8" fmla="*/ 28 w 50"/>
                  <a:gd name="T9" fmla="*/ 2 h 50"/>
                  <a:gd name="T10" fmla="*/ 1 w 50"/>
                  <a:gd name="T11" fmla="*/ 23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3"/>
                      <a:pt x="48" y="17"/>
                      <a:pt x="44" y="12"/>
                    </a:cubicBezTo>
                    <a:cubicBezTo>
                      <a:pt x="40" y="6"/>
                      <a:pt x="35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8297"/>
              <p:cNvSpPr>
                <a:spLocks/>
              </p:cNvSpPr>
              <p:nvPr/>
            </p:nvSpPr>
            <p:spPr bwMode="auto">
              <a:xfrm>
                <a:off x="22839" y="-15990"/>
                <a:ext cx="134" cy="134"/>
              </a:xfrm>
              <a:custGeom>
                <a:avLst/>
                <a:gdLst>
                  <a:gd name="T0" fmla="*/ 22 w 50"/>
                  <a:gd name="T1" fmla="*/ 49 h 50"/>
                  <a:gd name="T2" fmla="*/ 25 w 50"/>
                  <a:gd name="T3" fmla="*/ 50 h 50"/>
                  <a:gd name="T4" fmla="*/ 49 w 50"/>
                  <a:gd name="T5" fmla="*/ 29 h 50"/>
                  <a:gd name="T6" fmla="*/ 28 w 50"/>
                  <a:gd name="T7" fmla="*/ 2 h 50"/>
                  <a:gd name="T8" fmla="*/ 1 w 50"/>
                  <a:gd name="T9" fmla="*/ 23 h 50"/>
                  <a:gd name="T10" fmla="*/ 6 w 50"/>
                  <a:gd name="T11" fmla="*/ 40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16"/>
                      <a:pt x="41" y="4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6" y="49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8298"/>
              <p:cNvSpPr>
                <a:spLocks/>
              </p:cNvSpPr>
              <p:nvPr/>
            </p:nvSpPr>
            <p:spPr bwMode="auto">
              <a:xfrm>
                <a:off x="22821" y="-15816"/>
                <a:ext cx="130" cy="131"/>
              </a:xfrm>
              <a:custGeom>
                <a:avLst/>
                <a:gdLst>
                  <a:gd name="T0" fmla="*/ 22 w 49"/>
                  <a:gd name="T1" fmla="*/ 49 h 49"/>
                  <a:gd name="T2" fmla="*/ 25 w 49"/>
                  <a:gd name="T3" fmla="*/ 49 h 49"/>
                  <a:gd name="T4" fmla="*/ 48 w 49"/>
                  <a:gd name="T5" fmla="*/ 28 h 49"/>
                  <a:gd name="T6" fmla="*/ 43 w 49"/>
                  <a:gd name="T7" fmla="*/ 10 h 49"/>
                  <a:gd name="T8" fmla="*/ 27 w 49"/>
                  <a:gd name="T9" fmla="*/ 1 h 49"/>
                  <a:gd name="T10" fmla="*/ 1 w 49"/>
                  <a:gd name="T11" fmla="*/ 22 h 49"/>
                  <a:gd name="T12" fmla="*/ 6 w 49"/>
                  <a:gd name="T13" fmla="*/ 40 h 49"/>
                  <a:gd name="T14" fmla="*/ 22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49" y="21"/>
                      <a:pt x="47" y="15"/>
                      <a:pt x="43" y="10"/>
                    </a:cubicBezTo>
                    <a:cubicBezTo>
                      <a:pt x="39" y="5"/>
                      <a:pt x="34" y="2"/>
                      <a:pt x="27" y="1"/>
                    </a:cubicBezTo>
                    <a:cubicBezTo>
                      <a:pt x="14" y="0"/>
                      <a:pt x="2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8299"/>
              <p:cNvSpPr>
                <a:spLocks/>
              </p:cNvSpPr>
              <p:nvPr/>
            </p:nvSpPr>
            <p:spPr bwMode="auto">
              <a:xfrm>
                <a:off x="22802" y="-15645"/>
                <a:ext cx="131" cy="130"/>
              </a:xfrm>
              <a:custGeom>
                <a:avLst/>
                <a:gdLst>
                  <a:gd name="T0" fmla="*/ 27 w 49"/>
                  <a:gd name="T1" fmla="*/ 2 h 49"/>
                  <a:gd name="T2" fmla="*/ 1 w 49"/>
                  <a:gd name="T3" fmla="*/ 23 h 49"/>
                  <a:gd name="T4" fmla="*/ 23 w 49"/>
                  <a:gd name="T5" fmla="*/ 49 h 49"/>
                  <a:gd name="T6" fmla="*/ 25 w 49"/>
                  <a:gd name="T7" fmla="*/ 49 h 49"/>
                  <a:gd name="T8" fmla="*/ 49 w 49"/>
                  <a:gd name="T9" fmla="*/ 28 h 49"/>
                  <a:gd name="T10" fmla="*/ 43 w 49"/>
                  <a:gd name="T11" fmla="*/ 10 h 49"/>
                  <a:gd name="T12" fmla="*/ 27 w 49"/>
                  <a:gd name="T1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27" y="2"/>
                    </a:moveTo>
                    <a:cubicBezTo>
                      <a:pt x="14" y="0"/>
                      <a:pt x="3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8"/>
                    </a:cubicBezTo>
                    <a:cubicBezTo>
                      <a:pt x="49" y="21"/>
                      <a:pt x="48" y="15"/>
                      <a:pt x="43" y="10"/>
                    </a:cubicBezTo>
                    <a:cubicBezTo>
                      <a:pt x="39" y="5"/>
                      <a:pt x="34" y="2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8300"/>
              <p:cNvSpPr>
                <a:spLocks/>
              </p:cNvSpPr>
              <p:nvPr/>
            </p:nvSpPr>
            <p:spPr bwMode="auto">
              <a:xfrm>
                <a:off x="22786" y="-15472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2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14"/>
                      <a:pt x="41" y="3"/>
                      <a:pt x="27" y="1"/>
                    </a:cubicBezTo>
                    <a:cubicBezTo>
                      <a:pt x="14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8301"/>
              <p:cNvSpPr>
                <a:spLocks/>
              </p:cNvSpPr>
              <p:nvPr/>
            </p:nvSpPr>
            <p:spPr bwMode="auto">
              <a:xfrm>
                <a:off x="22775" y="-15299"/>
                <a:ext cx="131" cy="131"/>
              </a:xfrm>
              <a:custGeom>
                <a:avLst/>
                <a:gdLst>
                  <a:gd name="T0" fmla="*/ 6 w 49"/>
                  <a:gd name="T1" fmla="*/ 41 h 49"/>
                  <a:gd name="T2" fmla="*/ 23 w 49"/>
                  <a:gd name="T3" fmla="*/ 49 h 49"/>
                  <a:gd name="T4" fmla="*/ 25 w 49"/>
                  <a:gd name="T5" fmla="*/ 49 h 49"/>
                  <a:gd name="T6" fmla="*/ 48 w 49"/>
                  <a:gd name="T7" fmla="*/ 27 h 49"/>
                  <a:gd name="T8" fmla="*/ 43 w 49"/>
                  <a:gd name="T9" fmla="*/ 9 h 49"/>
                  <a:gd name="T10" fmla="*/ 26 w 49"/>
                  <a:gd name="T11" fmla="*/ 1 h 49"/>
                  <a:gd name="T12" fmla="*/ 1 w 49"/>
                  <a:gd name="T13" fmla="*/ 23 h 49"/>
                  <a:gd name="T14" fmla="*/ 6 w 49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1" y="46"/>
                      <a:pt x="16" y="48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3" y="9"/>
                    </a:cubicBezTo>
                    <a:cubicBezTo>
                      <a:pt x="38" y="5"/>
                      <a:pt x="33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8302"/>
              <p:cNvSpPr>
                <a:spLocks/>
              </p:cNvSpPr>
              <p:nvPr/>
            </p:nvSpPr>
            <p:spPr bwMode="auto">
              <a:xfrm>
                <a:off x="22765" y="-15122"/>
                <a:ext cx="130" cy="128"/>
              </a:xfrm>
              <a:custGeom>
                <a:avLst/>
                <a:gdLst>
                  <a:gd name="T0" fmla="*/ 23 w 49"/>
                  <a:gd name="T1" fmla="*/ 48 h 48"/>
                  <a:gd name="T2" fmla="*/ 25 w 49"/>
                  <a:gd name="T3" fmla="*/ 48 h 48"/>
                  <a:gd name="T4" fmla="*/ 48 w 49"/>
                  <a:gd name="T5" fmla="*/ 26 h 48"/>
                  <a:gd name="T6" fmla="*/ 43 w 49"/>
                  <a:gd name="T7" fmla="*/ 8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23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3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6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8" y="4"/>
                      <a:pt x="32" y="1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2" y="10"/>
                      <a:pt x="1" y="23"/>
                    </a:cubicBezTo>
                    <a:cubicBezTo>
                      <a:pt x="0" y="36"/>
                      <a:pt x="10" y="47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8303"/>
              <p:cNvSpPr>
                <a:spLocks/>
              </p:cNvSpPr>
              <p:nvPr/>
            </p:nvSpPr>
            <p:spPr bwMode="auto">
              <a:xfrm>
                <a:off x="22757" y="-14946"/>
                <a:ext cx="130" cy="128"/>
              </a:xfrm>
              <a:custGeom>
                <a:avLst/>
                <a:gdLst>
                  <a:gd name="T0" fmla="*/ 7 w 49"/>
                  <a:gd name="T1" fmla="*/ 40 h 48"/>
                  <a:gd name="T2" fmla="*/ 24 w 49"/>
                  <a:gd name="T3" fmla="*/ 48 h 48"/>
                  <a:gd name="T4" fmla="*/ 25 w 49"/>
                  <a:gd name="T5" fmla="*/ 48 h 48"/>
                  <a:gd name="T6" fmla="*/ 48 w 49"/>
                  <a:gd name="T7" fmla="*/ 25 h 48"/>
                  <a:gd name="T8" fmla="*/ 26 w 49"/>
                  <a:gd name="T9" fmla="*/ 0 h 48"/>
                  <a:gd name="T10" fmla="*/ 25 w 49"/>
                  <a:gd name="T11" fmla="*/ 0 h 48"/>
                  <a:gd name="T12" fmla="*/ 1 w 49"/>
                  <a:gd name="T13" fmla="*/ 23 h 48"/>
                  <a:gd name="T14" fmla="*/ 7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4"/>
                      <a:pt x="17" y="47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9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3"/>
                    </a:cubicBezTo>
                    <a:cubicBezTo>
                      <a:pt x="0" y="29"/>
                      <a:pt x="3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8304"/>
              <p:cNvSpPr>
                <a:spLocks/>
              </p:cNvSpPr>
              <p:nvPr/>
            </p:nvSpPr>
            <p:spPr bwMode="auto">
              <a:xfrm>
                <a:off x="22751" y="-14773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4 w 49"/>
                  <a:gd name="T3" fmla="*/ 48 h 48"/>
                  <a:gd name="T4" fmla="*/ 48 w 49"/>
                  <a:gd name="T5" fmla="*/ 25 h 48"/>
                  <a:gd name="T6" fmla="*/ 42 w 49"/>
                  <a:gd name="T7" fmla="*/ 8 h 48"/>
                  <a:gd name="T8" fmla="*/ 24 w 49"/>
                  <a:gd name="T9" fmla="*/ 0 h 48"/>
                  <a:gd name="T10" fmla="*/ 1 w 49"/>
                  <a:gd name="T11" fmla="*/ 24 h 48"/>
                  <a:gd name="T12" fmla="*/ 24 w 4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9"/>
                      <a:pt x="46" y="13"/>
                      <a:pt x="42" y="8"/>
                    </a:cubicBezTo>
                    <a:cubicBezTo>
                      <a:pt x="38" y="3"/>
                      <a:pt x="32" y="1"/>
                      <a:pt x="24" y="0"/>
                    </a:cubicBezTo>
                    <a:cubicBezTo>
                      <a:pt x="12" y="0"/>
                      <a:pt x="1" y="11"/>
                      <a:pt x="1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8305"/>
              <p:cNvSpPr>
                <a:spLocks/>
              </p:cNvSpPr>
              <p:nvPr/>
            </p:nvSpPr>
            <p:spPr bwMode="auto">
              <a:xfrm>
                <a:off x="22749" y="-14597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24 w 48"/>
                  <a:gd name="T7" fmla="*/ 0 h 48"/>
                  <a:gd name="T8" fmla="*/ 0 w 48"/>
                  <a:gd name="T9" fmla="*/ 24 h 48"/>
                  <a:gd name="T10" fmla="*/ 24 w 48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1"/>
                      <a:pt x="38" y="1"/>
                      <a:pt x="24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8306"/>
              <p:cNvSpPr>
                <a:spLocks/>
              </p:cNvSpPr>
              <p:nvPr/>
            </p:nvSpPr>
            <p:spPr bwMode="auto">
              <a:xfrm>
                <a:off x="22749" y="-14421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41 w 48"/>
                  <a:gd name="T9" fmla="*/ 7 h 48"/>
                  <a:gd name="T10" fmla="*/ 24 w 48"/>
                  <a:gd name="T11" fmla="*/ 0 h 48"/>
                  <a:gd name="T12" fmla="*/ 0 w 48"/>
                  <a:gd name="T13" fmla="*/ 24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6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5" y="12"/>
                      <a:pt x="41" y="7"/>
                    </a:cubicBezTo>
                    <a:cubicBezTo>
                      <a:pt x="36" y="3"/>
                      <a:pt x="30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7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8307"/>
              <p:cNvSpPr>
                <a:spLocks/>
              </p:cNvSpPr>
              <p:nvPr/>
            </p:nvSpPr>
            <p:spPr bwMode="auto">
              <a:xfrm>
                <a:off x="22749" y="-14242"/>
                <a:ext cx="128" cy="125"/>
              </a:xfrm>
              <a:custGeom>
                <a:avLst/>
                <a:gdLst>
                  <a:gd name="T0" fmla="*/ 25 w 48"/>
                  <a:gd name="T1" fmla="*/ 47 h 47"/>
                  <a:gd name="T2" fmla="*/ 48 w 48"/>
                  <a:gd name="T3" fmla="*/ 23 h 47"/>
                  <a:gd name="T4" fmla="*/ 24 w 48"/>
                  <a:gd name="T5" fmla="*/ 0 h 47"/>
                  <a:gd name="T6" fmla="*/ 7 w 48"/>
                  <a:gd name="T7" fmla="*/ 7 h 47"/>
                  <a:gd name="T8" fmla="*/ 1 w 48"/>
                  <a:gd name="T9" fmla="*/ 24 h 47"/>
                  <a:gd name="T10" fmla="*/ 24 w 48"/>
                  <a:gd name="T11" fmla="*/ 47 h 47"/>
                  <a:gd name="T12" fmla="*/ 25 w 48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25" y="47"/>
                    </a:moveTo>
                    <a:cubicBezTo>
                      <a:pt x="38" y="47"/>
                      <a:pt x="48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1"/>
                      <a:pt x="0" y="17"/>
                      <a:pt x="1" y="24"/>
                    </a:cubicBezTo>
                    <a:cubicBezTo>
                      <a:pt x="1" y="37"/>
                      <a:pt x="11" y="47"/>
                      <a:pt x="24" y="47"/>
                    </a:cubicBezTo>
                    <a:lnTo>
                      <a:pt x="2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8308"/>
              <p:cNvSpPr>
                <a:spLocks/>
              </p:cNvSpPr>
              <p:nvPr/>
            </p:nvSpPr>
            <p:spPr bwMode="auto">
              <a:xfrm>
                <a:off x="22754" y="-14069"/>
                <a:ext cx="128" cy="129"/>
              </a:xfrm>
              <a:custGeom>
                <a:avLst/>
                <a:gdLst>
                  <a:gd name="T0" fmla="*/ 24 w 48"/>
                  <a:gd name="T1" fmla="*/ 48 h 48"/>
                  <a:gd name="T2" fmla="*/ 24 w 48"/>
                  <a:gd name="T3" fmla="*/ 48 h 48"/>
                  <a:gd name="T4" fmla="*/ 41 w 48"/>
                  <a:gd name="T5" fmla="*/ 41 h 48"/>
                  <a:gd name="T6" fmla="*/ 48 w 48"/>
                  <a:gd name="T7" fmla="*/ 24 h 48"/>
                  <a:gd name="T8" fmla="*/ 23 w 48"/>
                  <a:gd name="T9" fmla="*/ 0 h 48"/>
                  <a:gd name="T10" fmla="*/ 7 w 48"/>
                  <a:gd name="T11" fmla="*/ 8 h 48"/>
                  <a:gd name="T12" fmla="*/ 0 w 48"/>
                  <a:gd name="T13" fmla="*/ 25 h 48"/>
                  <a:gd name="T14" fmla="*/ 24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7" y="11"/>
                      <a:pt x="37" y="0"/>
                      <a:pt x="23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2"/>
                      <a:pt x="0" y="19"/>
                      <a:pt x="0" y="25"/>
                    </a:cubicBezTo>
                    <a:cubicBezTo>
                      <a:pt x="0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8309"/>
              <p:cNvSpPr>
                <a:spLocks/>
              </p:cNvSpPr>
              <p:nvPr/>
            </p:nvSpPr>
            <p:spPr bwMode="auto">
              <a:xfrm>
                <a:off x="22759" y="-13892"/>
                <a:ext cx="128" cy="128"/>
              </a:xfrm>
              <a:custGeom>
                <a:avLst/>
                <a:gdLst>
                  <a:gd name="T0" fmla="*/ 23 w 48"/>
                  <a:gd name="T1" fmla="*/ 0 h 48"/>
                  <a:gd name="T2" fmla="*/ 23 w 48"/>
                  <a:gd name="T3" fmla="*/ 0 h 48"/>
                  <a:gd name="T4" fmla="*/ 7 w 48"/>
                  <a:gd name="T5" fmla="*/ 8 h 48"/>
                  <a:gd name="T6" fmla="*/ 0 w 48"/>
                  <a:gd name="T7" fmla="*/ 25 h 48"/>
                  <a:gd name="T8" fmla="*/ 24 w 48"/>
                  <a:gd name="T9" fmla="*/ 48 h 48"/>
                  <a:gd name="T10" fmla="*/ 25 w 48"/>
                  <a:gd name="T11" fmla="*/ 48 h 48"/>
                  <a:gd name="T12" fmla="*/ 42 w 48"/>
                  <a:gd name="T13" fmla="*/ 40 h 48"/>
                  <a:gd name="T14" fmla="*/ 48 w 48"/>
                  <a:gd name="T15" fmla="*/ 23 h 48"/>
                  <a:gd name="T16" fmla="*/ 23 w 48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0"/>
                    </a:cubicBezTo>
                    <a:cubicBezTo>
                      <a:pt x="46" y="36"/>
                      <a:pt x="48" y="30"/>
                      <a:pt x="48" y="23"/>
                    </a:cubicBezTo>
                    <a:cubicBezTo>
                      <a:pt x="48" y="10"/>
                      <a:pt x="37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8310"/>
              <p:cNvSpPr>
                <a:spLocks/>
              </p:cNvSpPr>
              <p:nvPr/>
            </p:nvSpPr>
            <p:spPr bwMode="auto">
              <a:xfrm>
                <a:off x="22767" y="-13716"/>
                <a:ext cx="131" cy="125"/>
              </a:xfrm>
              <a:custGeom>
                <a:avLst/>
                <a:gdLst>
                  <a:gd name="T0" fmla="*/ 24 w 49"/>
                  <a:gd name="T1" fmla="*/ 0 h 47"/>
                  <a:gd name="T2" fmla="*/ 23 w 49"/>
                  <a:gd name="T3" fmla="*/ 0 h 47"/>
                  <a:gd name="T4" fmla="*/ 7 w 49"/>
                  <a:gd name="T5" fmla="*/ 8 h 47"/>
                  <a:gd name="T6" fmla="*/ 0 w 49"/>
                  <a:gd name="T7" fmla="*/ 25 h 47"/>
                  <a:gd name="T8" fmla="*/ 24 w 49"/>
                  <a:gd name="T9" fmla="*/ 47 h 47"/>
                  <a:gd name="T10" fmla="*/ 25 w 49"/>
                  <a:gd name="T11" fmla="*/ 47 h 47"/>
                  <a:gd name="T12" fmla="*/ 48 w 49"/>
                  <a:gd name="T13" fmla="*/ 22 h 47"/>
                  <a:gd name="T14" fmla="*/ 24 w 49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1" y="37"/>
                      <a:pt x="12" y="47"/>
                      <a:pt x="24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9" y="47"/>
                      <a:pt x="49" y="36"/>
                      <a:pt x="48" y="22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8311"/>
              <p:cNvSpPr>
                <a:spLocks/>
              </p:cNvSpPr>
              <p:nvPr/>
            </p:nvSpPr>
            <p:spPr bwMode="auto">
              <a:xfrm>
                <a:off x="22778" y="-13543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6 w 49"/>
                  <a:gd name="T5" fmla="*/ 8 h 48"/>
                  <a:gd name="T6" fmla="*/ 0 w 49"/>
                  <a:gd name="T7" fmla="*/ 25 h 48"/>
                  <a:gd name="T8" fmla="*/ 24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2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4"/>
                      <a:pt x="42" y="40"/>
                    </a:cubicBezTo>
                    <a:cubicBezTo>
                      <a:pt x="46" y="35"/>
                      <a:pt x="49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8312"/>
              <p:cNvSpPr>
                <a:spLocks/>
              </p:cNvSpPr>
              <p:nvPr/>
            </p:nvSpPr>
            <p:spPr bwMode="auto">
              <a:xfrm>
                <a:off x="22791" y="-13372"/>
                <a:ext cx="128" cy="131"/>
              </a:xfrm>
              <a:custGeom>
                <a:avLst/>
                <a:gdLst>
                  <a:gd name="T0" fmla="*/ 6 w 48"/>
                  <a:gd name="T1" fmla="*/ 9 h 49"/>
                  <a:gd name="T2" fmla="*/ 0 w 48"/>
                  <a:gd name="T3" fmla="*/ 27 h 49"/>
                  <a:gd name="T4" fmla="*/ 24 w 48"/>
                  <a:gd name="T5" fmla="*/ 49 h 49"/>
                  <a:gd name="T6" fmla="*/ 26 w 48"/>
                  <a:gd name="T7" fmla="*/ 49 h 49"/>
                  <a:gd name="T8" fmla="*/ 42 w 48"/>
                  <a:gd name="T9" fmla="*/ 40 h 49"/>
                  <a:gd name="T10" fmla="*/ 48 w 48"/>
                  <a:gd name="T11" fmla="*/ 23 h 49"/>
                  <a:gd name="T12" fmla="*/ 22 w 48"/>
                  <a:gd name="T13" fmla="*/ 1 h 49"/>
                  <a:gd name="T14" fmla="*/ 6 w 48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6" y="9"/>
                    </a:move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5" y="49"/>
                      <a:pt x="26" y="49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6"/>
                      <a:pt x="48" y="29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16" y="2"/>
                      <a:pt x="10" y="4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8313"/>
              <p:cNvSpPr>
                <a:spLocks/>
              </p:cNvSpPr>
              <p:nvPr/>
            </p:nvSpPr>
            <p:spPr bwMode="auto">
              <a:xfrm>
                <a:off x="22807" y="-13199"/>
                <a:ext cx="131" cy="128"/>
              </a:xfrm>
              <a:custGeom>
                <a:avLst/>
                <a:gdLst>
                  <a:gd name="T0" fmla="*/ 22 w 49"/>
                  <a:gd name="T1" fmla="*/ 1 h 48"/>
                  <a:gd name="T2" fmla="*/ 6 w 49"/>
                  <a:gd name="T3" fmla="*/ 9 h 48"/>
                  <a:gd name="T4" fmla="*/ 0 w 49"/>
                  <a:gd name="T5" fmla="*/ 27 h 48"/>
                  <a:gd name="T6" fmla="*/ 24 w 49"/>
                  <a:gd name="T7" fmla="*/ 48 h 48"/>
                  <a:gd name="T8" fmla="*/ 26 w 49"/>
                  <a:gd name="T9" fmla="*/ 48 h 48"/>
                  <a:gd name="T10" fmla="*/ 48 w 49"/>
                  <a:gd name="T11" fmla="*/ 22 h 48"/>
                  <a:gd name="T12" fmla="*/ 22 w 49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2" y="1"/>
                    </a:moveTo>
                    <a:cubicBezTo>
                      <a:pt x="15" y="1"/>
                      <a:pt x="10" y="4"/>
                      <a:pt x="6" y="9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1" y="39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6" y="48"/>
                    </a:cubicBezTo>
                    <a:cubicBezTo>
                      <a:pt x="39" y="47"/>
                      <a:pt x="49" y="36"/>
                      <a:pt x="48" y="22"/>
                    </a:cubicBezTo>
                    <a:cubicBezTo>
                      <a:pt x="47" y="9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8314"/>
              <p:cNvSpPr>
                <a:spLocks/>
              </p:cNvSpPr>
              <p:nvPr/>
            </p:nvSpPr>
            <p:spPr bwMode="auto">
              <a:xfrm>
                <a:off x="22823" y="-13028"/>
                <a:ext cx="134" cy="131"/>
              </a:xfrm>
              <a:custGeom>
                <a:avLst/>
                <a:gdLst>
                  <a:gd name="T0" fmla="*/ 22 w 50"/>
                  <a:gd name="T1" fmla="*/ 1 h 49"/>
                  <a:gd name="T2" fmla="*/ 6 w 50"/>
                  <a:gd name="T3" fmla="*/ 10 h 49"/>
                  <a:gd name="T4" fmla="*/ 1 w 50"/>
                  <a:gd name="T5" fmla="*/ 28 h 49"/>
                  <a:gd name="T6" fmla="*/ 24 w 50"/>
                  <a:gd name="T7" fmla="*/ 49 h 49"/>
                  <a:gd name="T8" fmla="*/ 27 w 50"/>
                  <a:gd name="T9" fmla="*/ 49 h 49"/>
                  <a:gd name="T10" fmla="*/ 48 w 50"/>
                  <a:gd name="T11" fmla="*/ 23 h 49"/>
                  <a:gd name="T12" fmla="*/ 22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7" y="49"/>
                    </a:cubicBezTo>
                    <a:cubicBezTo>
                      <a:pt x="40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8315"/>
              <p:cNvSpPr>
                <a:spLocks/>
              </p:cNvSpPr>
              <p:nvPr/>
            </p:nvSpPr>
            <p:spPr bwMode="auto">
              <a:xfrm>
                <a:off x="22842" y="-12857"/>
                <a:ext cx="131" cy="131"/>
              </a:xfrm>
              <a:custGeom>
                <a:avLst/>
                <a:gdLst>
                  <a:gd name="T0" fmla="*/ 22 w 49"/>
                  <a:gd name="T1" fmla="*/ 2 h 49"/>
                  <a:gd name="T2" fmla="*/ 6 w 49"/>
                  <a:gd name="T3" fmla="*/ 11 h 49"/>
                  <a:gd name="T4" fmla="*/ 1 w 49"/>
                  <a:gd name="T5" fmla="*/ 28 h 49"/>
                  <a:gd name="T6" fmla="*/ 25 w 49"/>
                  <a:gd name="T7" fmla="*/ 49 h 49"/>
                  <a:gd name="T8" fmla="*/ 28 w 49"/>
                  <a:gd name="T9" fmla="*/ 49 h 49"/>
                  <a:gd name="T10" fmla="*/ 44 w 49"/>
                  <a:gd name="T11" fmla="*/ 40 h 49"/>
                  <a:gd name="T12" fmla="*/ 49 w 49"/>
                  <a:gd name="T13" fmla="*/ 23 h 49"/>
                  <a:gd name="T14" fmla="*/ 22 w 49"/>
                  <a:gd name="T1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2" y="2"/>
                    </a:moveTo>
                    <a:cubicBezTo>
                      <a:pt x="16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8316"/>
              <p:cNvSpPr>
                <a:spLocks/>
              </p:cNvSpPr>
              <p:nvPr/>
            </p:nvSpPr>
            <p:spPr bwMode="auto">
              <a:xfrm>
                <a:off x="22863" y="-12686"/>
                <a:ext cx="134" cy="130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2 w 50"/>
                  <a:gd name="T9" fmla="*/ 2 h 49"/>
                  <a:gd name="T10" fmla="*/ 1 w 50"/>
                  <a:gd name="T11" fmla="*/ 28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8317"/>
              <p:cNvSpPr>
                <a:spLocks/>
              </p:cNvSpPr>
              <p:nvPr/>
            </p:nvSpPr>
            <p:spPr bwMode="auto">
              <a:xfrm>
                <a:off x="22890" y="-12516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28 w 49"/>
                  <a:gd name="T3" fmla="*/ 49 h 49"/>
                  <a:gd name="T4" fmla="*/ 43 w 49"/>
                  <a:gd name="T5" fmla="*/ 39 h 49"/>
                  <a:gd name="T6" fmla="*/ 48 w 49"/>
                  <a:gd name="T7" fmla="*/ 22 h 49"/>
                  <a:gd name="T8" fmla="*/ 21 w 49"/>
                  <a:gd name="T9" fmla="*/ 1 h 49"/>
                  <a:gd name="T10" fmla="*/ 5 w 49"/>
                  <a:gd name="T11" fmla="*/ 11 h 49"/>
                  <a:gd name="T12" fmla="*/ 1 w 49"/>
                  <a:gd name="T13" fmla="*/ 28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25" y="49"/>
                      <a:pt x="26" y="49"/>
                      <a:pt x="28" y="49"/>
                    </a:cubicBezTo>
                    <a:cubicBezTo>
                      <a:pt x="34" y="48"/>
                      <a:pt x="40" y="44"/>
                      <a:pt x="43" y="39"/>
                    </a:cubicBezTo>
                    <a:cubicBezTo>
                      <a:pt x="47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1"/>
                    </a:cubicBezTo>
                    <a:cubicBezTo>
                      <a:pt x="15" y="2"/>
                      <a:pt x="9" y="6"/>
                      <a:pt x="5" y="11"/>
                    </a:cubicBezTo>
                    <a:cubicBezTo>
                      <a:pt x="1" y="16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8318"/>
              <p:cNvSpPr>
                <a:spLocks/>
              </p:cNvSpPr>
              <p:nvPr/>
            </p:nvSpPr>
            <p:spPr bwMode="auto">
              <a:xfrm>
                <a:off x="22914" y="-12348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9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1 w 50"/>
                  <a:gd name="T9" fmla="*/ 2 h 49"/>
                  <a:gd name="T10" fmla="*/ 2 w 50"/>
                  <a:gd name="T11" fmla="*/ 29 h 49"/>
                  <a:gd name="T12" fmla="*/ 25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40"/>
                    </a:cubicBezTo>
                    <a:cubicBezTo>
                      <a:pt x="48" y="34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4"/>
                      <a:pt x="0" y="16"/>
                      <a:pt x="2" y="29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8319"/>
              <p:cNvSpPr>
                <a:spLocks/>
              </p:cNvSpPr>
              <p:nvPr/>
            </p:nvSpPr>
            <p:spPr bwMode="auto">
              <a:xfrm>
                <a:off x="22943" y="-12179"/>
                <a:ext cx="131" cy="133"/>
              </a:xfrm>
              <a:custGeom>
                <a:avLst/>
                <a:gdLst>
                  <a:gd name="T0" fmla="*/ 25 w 49"/>
                  <a:gd name="T1" fmla="*/ 50 h 50"/>
                  <a:gd name="T2" fmla="*/ 29 w 49"/>
                  <a:gd name="T3" fmla="*/ 49 h 50"/>
                  <a:gd name="T4" fmla="*/ 44 w 49"/>
                  <a:gd name="T5" fmla="*/ 39 h 50"/>
                  <a:gd name="T6" fmla="*/ 48 w 49"/>
                  <a:gd name="T7" fmla="*/ 22 h 50"/>
                  <a:gd name="T8" fmla="*/ 21 w 49"/>
                  <a:gd name="T9" fmla="*/ 2 h 50"/>
                  <a:gd name="T10" fmla="*/ 5 w 49"/>
                  <a:gd name="T11" fmla="*/ 12 h 50"/>
                  <a:gd name="T12" fmla="*/ 1 w 49"/>
                  <a:gd name="T13" fmla="*/ 30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8" y="49"/>
                      <a:pt x="29" y="49"/>
                    </a:cubicBezTo>
                    <a:cubicBezTo>
                      <a:pt x="35" y="48"/>
                      <a:pt x="41" y="45"/>
                      <a:pt x="44" y="39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5" y="3"/>
                      <a:pt x="9" y="7"/>
                      <a:pt x="5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8320"/>
              <p:cNvSpPr>
                <a:spLocks/>
              </p:cNvSpPr>
              <p:nvPr/>
            </p:nvSpPr>
            <p:spPr bwMode="auto">
              <a:xfrm>
                <a:off x="22975" y="-12011"/>
                <a:ext cx="134" cy="130"/>
              </a:xfrm>
              <a:custGeom>
                <a:avLst/>
                <a:gdLst>
                  <a:gd name="T0" fmla="*/ 24 w 50"/>
                  <a:gd name="T1" fmla="*/ 49 h 49"/>
                  <a:gd name="T2" fmla="*/ 29 w 50"/>
                  <a:gd name="T3" fmla="*/ 49 h 49"/>
                  <a:gd name="T4" fmla="*/ 48 w 50"/>
                  <a:gd name="T5" fmla="*/ 21 h 49"/>
                  <a:gd name="T6" fmla="*/ 20 w 50"/>
                  <a:gd name="T7" fmla="*/ 2 h 49"/>
                  <a:gd name="T8" fmla="*/ 5 w 50"/>
                  <a:gd name="T9" fmla="*/ 12 h 49"/>
                  <a:gd name="T10" fmla="*/ 1 w 50"/>
                  <a:gd name="T11" fmla="*/ 30 h 49"/>
                  <a:gd name="T12" fmla="*/ 24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26" y="49"/>
                      <a:pt x="27" y="49"/>
                      <a:pt x="29" y="49"/>
                    </a:cubicBezTo>
                    <a:cubicBezTo>
                      <a:pt x="42" y="47"/>
                      <a:pt x="50" y="34"/>
                      <a:pt x="48" y="21"/>
                    </a:cubicBezTo>
                    <a:cubicBezTo>
                      <a:pt x="46" y="8"/>
                      <a:pt x="33" y="0"/>
                      <a:pt x="20" y="2"/>
                    </a:cubicBezTo>
                    <a:cubicBezTo>
                      <a:pt x="14" y="3"/>
                      <a:pt x="8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1"/>
                      <a:pt x="13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8321"/>
              <p:cNvSpPr>
                <a:spLocks/>
              </p:cNvSpPr>
              <p:nvPr/>
            </p:nvSpPr>
            <p:spPr bwMode="auto">
              <a:xfrm>
                <a:off x="23005" y="-11846"/>
                <a:ext cx="138" cy="133"/>
              </a:xfrm>
              <a:custGeom>
                <a:avLst/>
                <a:gdLst>
                  <a:gd name="T0" fmla="*/ 30 w 52"/>
                  <a:gd name="T1" fmla="*/ 50 h 50"/>
                  <a:gd name="T2" fmla="*/ 49 w 52"/>
                  <a:gd name="T3" fmla="*/ 21 h 50"/>
                  <a:gd name="T4" fmla="*/ 21 w 52"/>
                  <a:gd name="T5" fmla="*/ 3 h 50"/>
                  <a:gd name="T6" fmla="*/ 2 w 52"/>
                  <a:gd name="T7" fmla="*/ 31 h 50"/>
                  <a:gd name="T8" fmla="*/ 26 w 52"/>
                  <a:gd name="T9" fmla="*/ 50 h 50"/>
                  <a:gd name="T10" fmla="*/ 30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30" y="50"/>
                    </a:moveTo>
                    <a:cubicBezTo>
                      <a:pt x="43" y="47"/>
                      <a:pt x="52" y="34"/>
                      <a:pt x="49" y="21"/>
                    </a:cubicBezTo>
                    <a:cubicBezTo>
                      <a:pt x="47" y="9"/>
                      <a:pt x="34" y="0"/>
                      <a:pt x="21" y="3"/>
                    </a:cubicBezTo>
                    <a:cubicBezTo>
                      <a:pt x="8" y="5"/>
                      <a:pt x="0" y="18"/>
                      <a:pt x="2" y="31"/>
                    </a:cubicBezTo>
                    <a:cubicBezTo>
                      <a:pt x="5" y="42"/>
                      <a:pt x="14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8322"/>
              <p:cNvSpPr>
                <a:spLocks/>
              </p:cNvSpPr>
              <p:nvPr/>
            </p:nvSpPr>
            <p:spPr bwMode="auto">
              <a:xfrm>
                <a:off x="23042" y="-11680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30 w 51"/>
                  <a:gd name="T3" fmla="*/ 50 h 50"/>
                  <a:gd name="T4" fmla="*/ 48 w 51"/>
                  <a:gd name="T5" fmla="*/ 21 h 50"/>
                  <a:gd name="T6" fmla="*/ 20 w 51"/>
                  <a:gd name="T7" fmla="*/ 3 h 50"/>
                  <a:gd name="T8" fmla="*/ 5 w 51"/>
                  <a:gd name="T9" fmla="*/ 13 h 50"/>
                  <a:gd name="T10" fmla="*/ 2 w 51"/>
                  <a:gd name="T11" fmla="*/ 31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43" y="47"/>
                      <a:pt x="51" y="34"/>
                      <a:pt x="48" y="21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8" y="8"/>
                      <a:pt x="5" y="13"/>
                    </a:cubicBezTo>
                    <a:cubicBezTo>
                      <a:pt x="1" y="19"/>
                      <a:pt x="0" y="25"/>
                      <a:pt x="2" y="31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8323"/>
              <p:cNvSpPr>
                <a:spLocks/>
              </p:cNvSpPr>
              <p:nvPr/>
            </p:nvSpPr>
            <p:spPr bwMode="auto">
              <a:xfrm>
                <a:off x="23079" y="-11515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30 w 50"/>
                  <a:gd name="T3" fmla="*/ 50 h 50"/>
                  <a:gd name="T4" fmla="*/ 45 w 50"/>
                  <a:gd name="T5" fmla="*/ 39 h 50"/>
                  <a:gd name="T6" fmla="*/ 48 w 50"/>
                  <a:gd name="T7" fmla="*/ 21 h 50"/>
                  <a:gd name="T8" fmla="*/ 20 w 50"/>
                  <a:gd name="T9" fmla="*/ 3 h 50"/>
                  <a:gd name="T10" fmla="*/ 5 w 50"/>
                  <a:gd name="T11" fmla="*/ 14 h 50"/>
                  <a:gd name="T12" fmla="*/ 2 w 50"/>
                  <a:gd name="T13" fmla="*/ 32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36" y="48"/>
                      <a:pt x="42" y="45"/>
                      <a:pt x="45" y="39"/>
                    </a:cubicBezTo>
                    <a:cubicBezTo>
                      <a:pt x="48" y="34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20" y="3"/>
                    </a:cubicBezTo>
                    <a:cubicBezTo>
                      <a:pt x="13" y="5"/>
                      <a:pt x="8" y="8"/>
                      <a:pt x="5" y="14"/>
                    </a:cubicBezTo>
                    <a:cubicBezTo>
                      <a:pt x="1" y="19"/>
                      <a:pt x="0" y="25"/>
                      <a:pt x="2" y="32"/>
                    </a:cubicBezTo>
                    <a:cubicBezTo>
                      <a:pt x="4" y="43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8324"/>
              <p:cNvSpPr>
                <a:spLocks/>
              </p:cNvSpPr>
              <p:nvPr/>
            </p:nvSpPr>
            <p:spPr bwMode="auto">
              <a:xfrm>
                <a:off x="23114" y="-11350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32 w 51"/>
                  <a:gd name="T3" fmla="*/ 49 h 50"/>
                  <a:gd name="T4" fmla="*/ 47 w 51"/>
                  <a:gd name="T5" fmla="*/ 39 h 50"/>
                  <a:gd name="T6" fmla="*/ 50 w 51"/>
                  <a:gd name="T7" fmla="*/ 20 h 50"/>
                  <a:gd name="T8" fmla="*/ 21 w 51"/>
                  <a:gd name="T9" fmla="*/ 3 h 50"/>
                  <a:gd name="T10" fmla="*/ 3 w 51"/>
                  <a:gd name="T11" fmla="*/ 32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28" y="50"/>
                      <a:pt x="30" y="50"/>
                      <a:pt x="32" y="49"/>
                    </a:cubicBezTo>
                    <a:cubicBezTo>
                      <a:pt x="38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0"/>
                    </a:cubicBezTo>
                    <a:cubicBezTo>
                      <a:pt x="47" y="8"/>
                      <a:pt x="34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6" y="42"/>
                      <a:pt x="16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8526"/>
            <p:cNvGrpSpPr>
              <a:grpSpLocks/>
            </p:cNvGrpSpPr>
            <p:nvPr/>
          </p:nvGrpSpPr>
          <p:grpSpPr bwMode="auto">
            <a:xfrm>
              <a:off x="19360" y="-16331"/>
              <a:ext cx="8372" cy="12751"/>
              <a:chOff x="19360" y="-16331"/>
              <a:chExt cx="8372" cy="12751"/>
            </a:xfrm>
            <a:grpFill/>
          </p:grpSpPr>
          <p:sp>
            <p:nvSpPr>
              <p:cNvPr id="101" name="Freeform 8326"/>
              <p:cNvSpPr>
                <a:spLocks/>
              </p:cNvSpPr>
              <p:nvPr/>
            </p:nvSpPr>
            <p:spPr bwMode="auto">
              <a:xfrm>
                <a:off x="23159" y="-11187"/>
                <a:ext cx="134" cy="134"/>
              </a:xfrm>
              <a:custGeom>
                <a:avLst/>
                <a:gdLst>
                  <a:gd name="T0" fmla="*/ 31 w 50"/>
                  <a:gd name="T1" fmla="*/ 50 h 50"/>
                  <a:gd name="T2" fmla="*/ 46 w 50"/>
                  <a:gd name="T3" fmla="*/ 39 h 50"/>
                  <a:gd name="T4" fmla="*/ 48 w 50"/>
                  <a:gd name="T5" fmla="*/ 20 h 50"/>
                  <a:gd name="T6" fmla="*/ 19 w 50"/>
                  <a:gd name="T7" fmla="*/ 3 h 50"/>
                  <a:gd name="T8" fmla="*/ 5 w 50"/>
                  <a:gd name="T9" fmla="*/ 14 h 50"/>
                  <a:gd name="T10" fmla="*/ 2 w 50"/>
                  <a:gd name="T11" fmla="*/ 32 h 50"/>
                  <a:gd name="T12" fmla="*/ 25 w 50"/>
                  <a:gd name="T13" fmla="*/ 50 h 50"/>
                  <a:gd name="T14" fmla="*/ 31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31" y="50"/>
                    </a:moveTo>
                    <a:cubicBezTo>
                      <a:pt x="37" y="48"/>
                      <a:pt x="42" y="44"/>
                      <a:pt x="46" y="39"/>
                    </a:cubicBezTo>
                    <a:cubicBezTo>
                      <a:pt x="49" y="33"/>
                      <a:pt x="50" y="27"/>
                      <a:pt x="48" y="20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5"/>
                      <a:pt x="8" y="9"/>
                      <a:pt x="5" y="14"/>
                    </a:cubicBezTo>
                    <a:cubicBezTo>
                      <a:pt x="1" y="20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8327"/>
              <p:cNvSpPr>
                <a:spLocks/>
              </p:cNvSpPr>
              <p:nvPr/>
            </p:nvSpPr>
            <p:spPr bwMode="auto">
              <a:xfrm>
                <a:off x="23199" y="-11024"/>
                <a:ext cx="136" cy="133"/>
              </a:xfrm>
              <a:custGeom>
                <a:avLst/>
                <a:gdLst>
                  <a:gd name="T0" fmla="*/ 33 w 51"/>
                  <a:gd name="T1" fmla="*/ 49 h 50"/>
                  <a:gd name="T2" fmla="*/ 47 w 51"/>
                  <a:gd name="T3" fmla="*/ 38 h 50"/>
                  <a:gd name="T4" fmla="*/ 50 w 51"/>
                  <a:gd name="T5" fmla="*/ 20 h 50"/>
                  <a:gd name="T6" fmla="*/ 20 w 51"/>
                  <a:gd name="T7" fmla="*/ 3 h 50"/>
                  <a:gd name="T8" fmla="*/ 3 w 51"/>
                  <a:gd name="T9" fmla="*/ 33 h 50"/>
                  <a:gd name="T10" fmla="*/ 26 w 51"/>
                  <a:gd name="T11" fmla="*/ 50 h 50"/>
                  <a:gd name="T12" fmla="*/ 33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3" y="49"/>
                    </a:moveTo>
                    <a:cubicBezTo>
                      <a:pt x="39" y="48"/>
                      <a:pt x="44" y="44"/>
                      <a:pt x="47" y="38"/>
                    </a:cubicBezTo>
                    <a:cubicBezTo>
                      <a:pt x="50" y="33"/>
                      <a:pt x="51" y="26"/>
                      <a:pt x="50" y="20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8" y="7"/>
                      <a:pt x="0" y="20"/>
                      <a:pt x="3" y="33"/>
                    </a:cubicBezTo>
                    <a:cubicBezTo>
                      <a:pt x="6" y="43"/>
                      <a:pt x="16" y="50"/>
                      <a:pt x="26" y="50"/>
                    </a:cubicBezTo>
                    <a:cubicBezTo>
                      <a:pt x="29" y="50"/>
                      <a:pt x="31" y="50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8328"/>
              <p:cNvSpPr>
                <a:spLocks/>
              </p:cNvSpPr>
              <p:nvPr/>
            </p:nvSpPr>
            <p:spPr bwMode="auto">
              <a:xfrm>
                <a:off x="23245" y="-10861"/>
                <a:ext cx="141" cy="133"/>
              </a:xfrm>
              <a:custGeom>
                <a:avLst/>
                <a:gdLst>
                  <a:gd name="T0" fmla="*/ 20 w 53"/>
                  <a:gd name="T1" fmla="*/ 3 h 50"/>
                  <a:gd name="T2" fmla="*/ 4 w 53"/>
                  <a:gd name="T3" fmla="*/ 33 h 50"/>
                  <a:gd name="T4" fmla="*/ 27 w 53"/>
                  <a:gd name="T5" fmla="*/ 50 h 50"/>
                  <a:gd name="T6" fmla="*/ 33 w 53"/>
                  <a:gd name="T7" fmla="*/ 49 h 50"/>
                  <a:gd name="T8" fmla="*/ 50 w 53"/>
                  <a:gd name="T9" fmla="*/ 20 h 50"/>
                  <a:gd name="T10" fmla="*/ 20 w 53"/>
                  <a:gd name="T1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0" y="3"/>
                    </a:moveTo>
                    <a:cubicBezTo>
                      <a:pt x="7" y="7"/>
                      <a:pt x="0" y="20"/>
                      <a:pt x="4" y="33"/>
                    </a:cubicBezTo>
                    <a:cubicBezTo>
                      <a:pt x="6" y="43"/>
                      <a:pt x="16" y="50"/>
                      <a:pt x="27" y="50"/>
                    </a:cubicBezTo>
                    <a:cubicBezTo>
                      <a:pt x="29" y="50"/>
                      <a:pt x="31" y="50"/>
                      <a:pt x="33" y="49"/>
                    </a:cubicBezTo>
                    <a:cubicBezTo>
                      <a:pt x="46" y="45"/>
                      <a:pt x="53" y="32"/>
                      <a:pt x="50" y="20"/>
                    </a:cubicBezTo>
                    <a:cubicBezTo>
                      <a:pt x="46" y="7"/>
                      <a:pt x="32" y="0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8329"/>
              <p:cNvSpPr>
                <a:spLocks/>
              </p:cNvSpPr>
              <p:nvPr/>
            </p:nvSpPr>
            <p:spPr bwMode="auto">
              <a:xfrm>
                <a:off x="23877" y="-9146"/>
                <a:ext cx="144" cy="136"/>
              </a:xfrm>
              <a:custGeom>
                <a:avLst/>
                <a:gdLst>
                  <a:gd name="T0" fmla="*/ 17 w 54"/>
                  <a:gd name="T1" fmla="*/ 6 h 51"/>
                  <a:gd name="T2" fmla="*/ 5 w 54"/>
                  <a:gd name="T3" fmla="*/ 37 h 51"/>
                  <a:gd name="T4" fmla="*/ 27 w 54"/>
                  <a:gd name="T5" fmla="*/ 51 h 51"/>
                  <a:gd name="T6" fmla="*/ 37 w 54"/>
                  <a:gd name="T7" fmla="*/ 49 h 51"/>
                  <a:gd name="T8" fmla="*/ 49 w 54"/>
                  <a:gd name="T9" fmla="*/ 18 h 51"/>
                  <a:gd name="T10" fmla="*/ 17 w 54"/>
                  <a:gd name="T1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7" y="6"/>
                    </a:moveTo>
                    <a:cubicBezTo>
                      <a:pt x="5" y="11"/>
                      <a:pt x="0" y="25"/>
                      <a:pt x="5" y="37"/>
                    </a:cubicBezTo>
                    <a:cubicBezTo>
                      <a:pt x="9" y="46"/>
                      <a:pt x="18" y="51"/>
                      <a:pt x="27" y="51"/>
                    </a:cubicBezTo>
                    <a:cubicBezTo>
                      <a:pt x="31" y="51"/>
                      <a:pt x="34" y="51"/>
                      <a:pt x="37" y="49"/>
                    </a:cubicBezTo>
                    <a:cubicBezTo>
                      <a:pt x="49" y="44"/>
                      <a:pt x="54" y="30"/>
                      <a:pt x="49" y="18"/>
                    </a:cubicBezTo>
                    <a:cubicBezTo>
                      <a:pt x="44" y="6"/>
                      <a:pt x="29" y="0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330"/>
              <p:cNvSpPr>
                <a:spLocks/>
              </p:cNvSpPr>
              <p:nvPr/>
            </p:nvSpPr>
            <p:spPr bwMode="auto">
              <a:xfrm>
                <a:off x="25922" y="-5989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2 w 51"/>
                  <a:gd name="T3" fmla="*/ 45 h 51"/>
                  <a:gd name="T4" fmla="*/ 50 w 51"/>
                  <a:gd name="T5" fmla="*/ 28 h 51"/>
                  <a:gd name="T6" fmla="*/ 44 w 51"/>
                  <a:gd name="T7" fmla="*/ 11 h 51"/>
                  <a:gd name="T8" fmla="*/ 11 w 51"/>
                  <a:gd name="T9" fmla="*/ 9 h 51"/>
                  <a:gd name="T10" fmla="*/ 9 w 51"/>
                  <a:gd name="T11" fmla="*/ 42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2" y="51"/>
                      <a:pt x="38" y="48"/>
                      <a:pt x="42" y="45"/>
                    </a:cubicBezTo>
                    <a:cubicBezTo>
                      <a:pt x="47" y="40"/>
                      <a:pt x="50" y="35"/>
                      <a:pt x="50" y="28"/>
                    </a:cubicBezTo>
                    <a:cubicBezTo>
                      <a:pt x="51" y="22"/>
                      <a:pt x="49" y="16"/>
                      <a:pt x="44" y="11"/>
                    </a:cubicBezTo>
                    <a:cubicBezTo>
                      <a:pt x="36" y="1"/>
                      <a:pt x="20" y="0"/>
                      <a:pt x="11" y="9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3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8331"/>
              <p:cNvSpPr>
                <a:spLocks/>
              </p:cNvSpPr>
              <p:nvPr/>
            </p:nvSpPr>
            <p:spPr bwMode="auto">
              <a:xfrm>
                <a:off x="26031" y="-5867"/>
                <a:ext cx="141" cy="134"/>
              </a:xfrm>
              <a:custGeom>
                <a:avLst/>
                <a:gdLst>
                  <a:gd name="T0" fmla="*/ 9 w 53"/>
                  <a:gd name="T1" fmla="*/ 42 h 50"/>
                  <a:gd name="T2" fmla="*/ 26 w 53"/>
                  <a:gd name="T3" fmla="*/ 50 h 50"/>
                  <a:gd name="T4" fmla="*/ 42 w 53"/>
                  <a:gd name="T5" fmla="*/ 44 h 50"/>
                  <a:gd name="T6" fmla="*/ 44 w 53"/>
                  <a:gd name="T7" fmla="*/ 10 h 50"/>
                  <a:gd name="T8" fmla="*/ 10 w 53"/>
                  <a:gd name="T9" fmla="*/ 9 h 50"/>
                  <a:gd name="T10" fmla="*/ 9 w 53"/>
                  <a:gd name="T1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9" y="42"/>
                    </a:move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2" y="44"/>
                    </a:cubicBezTo>
                    <a:cubicBezTo>
                      <a:pt x="52" y="35"/>
                      <a:pt x="53" y="20"/>
                      <a:pt x="44" y="10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7"/>
                      <a:pt x="0" y="32"/>
                      <a:pt x="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8332"/>
              <p:cNvSpPr>
                <a:spLocks/>
              </p:cNvSpPr>
              <p:nvPr/>
            </p:nvSpPr>
            <p:spPr bwMode="auto">
              <a:xfrm>
                <a:off x="26148" y="-5746"/>
                <a:ext cx="128" cy="133"/>
              </a:xfrm>
              <a:custGeom>
                <a:avLst/>
                <a:gdLst>
                  <a:gd name="T0" fmla="*/ 6 w 48"/>
                  <a:gd name="T1" fmla="*/ 42 h 50"/>
                  <a:gd name="T2" fmla="*/ 24 w 48"/>
                  <a:gd name="T3" fmla="*/ 50 h 50"/>
                  <a:gd name="T4" fmla="*/ 40 w 48"/>
                  <a:gd name="T5" fmla="*/ 44 h 50"/>
                  <a:gd name="T6" fmla="*/ 48 w 48"/>
                  <a:gd name="T7" fmla="*/ 27 h 50"/>
                  <a:gd name="T8" fmla="*/ 41 w 48"/>
                  <a:gd name="T9" fmla="*/ 10 h 50"/>
                  <a:gd name="T10" fmla="*/ 8 w 48"/>
                  <a:gd name="T11" fmla="*/ 9 h 50"/>
                  <a:gd name="T12" fmla="*/ 0 w 48"/>
                  <a:gd name="T13" fmla="*/ 25 h 50"/>
                  <a:gd name="T14" fmla="*/ 6 w 48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6" y="42"/>
                    </a:moveTo>
                    <a:cubicBezTo>
                      <a:pt x="11" y="47"/>
                      <a:pt x="17" y="50"/>
                      <a:pt x="24" y="50"/>
                    </a:cubicBezTo>
                    <a:cubicBezTo>
                      <a:pt x="30" y="50"/>
                      <a:pt x="36" y="48"/>
                      <a:pt x="40" y="44"/>
                    </a:cubicBezTo>
                    <a:cubicBezTo>
                      <a:pt x="45" y="40"/>
                      <a:pt x="47" y="34"/>
                      <a:pt x="48" y="27"/>
                    </a:cubicBezTo>
                    <a:cubicBezTo>
                      <a:pt x="48" y="21"/>
                      <a:pt x="46" y="15"/>
                      <a:pt x="41" y="10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8333"/>
              <p:cNvSpPr>
                <a:spLocks/>
              </p:cNvSpPr>
              <p:nvPr/>
            </p:nvSpPr>
            <p:spPr bwMode="auto">
              <a:xfrm>
                <a:off x="26252" y="-5626"/>
                <a:ext cx="142" cy="133"/>
              </a:xfrm>
              <a:custGeom>
                <a:avLst/>
                <a:gdLst>
                  <a:gd name="T0" fmla="*/ 27 w 53"/>
                  <a:gd name="T1" fmla="*/ 50 h 50"/>
                  <a:gd name="T2" fmla="*/ 43 w 53"/>
                  <a:gd name="T3" fmla="*/ 43 h 50"/>
                  <a:gd name="T4" fmla="*/ 44 w 53"/>
                  <a:gd name="T5" fmla="*/ 9 h 50"/>
                  <a:gd name="T6" fmla="*/ 10 w 53"/>
                  <a:gd name="T7" fmla="*/ 8 h 50"/>
                  <a:gd name="T8" fmla="*/ 9 w 53"/>
                  <a:gd name="T9" fmla="*/ 42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53" y="34"/>
                      <a:pt x="53" y="19"/>
                      <a:pt x="44" y="9"/>
                    </a:cubicBezTo>
                    <a:cubicBezTo>
                      <a:pt x="35" y="0"/>
                      <a:pt x="20" y="0"/>
                      <a:pt x="10" y="8"/>
                    </a:cubicBezTo>
                    <a:cubicBezTo>
                      <a:pt x="1" y="17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8334"/>
              <p:cNvSpPr>
                <a:spLocks/>
              </p:cNvSpPr>
              <p:nvPr/>
            </p:nvSpPr>
            <p:spPr bwMode="auto">
              <a:xfrm>
                <a:off x="26372" y="-5509"/>
                <a:ext cx="136" cy="133"/>
              </a:xfrm>
              <a:custGeom>
                <a:avLst/>
                <a:gdLst>
                  <a:gd name="T0" fmla="*/ 7 w 51"/>
                  <a:gd name="T1" fmla="*/ 42 h 50"/>
                  <a:gd name="T2" fmla="*/ 24 w 51"/>
                  <a:gd name="T3" fmla="*/ 50 h 50"/>
                  <a:gd name="T4" fmla="*/ 41 w 51"/>
                  <a:gd name="T5" fmla="*/ 43 h 50"/>
                  <a:gd name="T6" fmla="*/ 41 w 51"/>
                  <a:gd name="T7" fmla="*/ 9 h 50"/>
                  <a:gd name="T8" fmla="*/ 8 w 51"/>
                  <a:gd name="T9" fmla="*/ 9 h 50"/>
                  <a:gd name="T10" fmla="*/ 0 w 51"/>
                  <a:gd name="T11" fmla="*/ 25 h 50"/>
                  <a:gd name="T12" fmla="*/ 7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7" y="42"/>
                    </a:move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6" y="47"/>
                      <a:pt x="41" y="43"/>
                    </a:cubicBezTo>
                    <a:cubicBezTo>
                      <a:pt x="50" y="34"/>
                      <a:pt x="51" y="18"/>
                      <a:pt x="41" y="9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3" y="38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8335"/>
              <p:cNvSpPr>
                <a:spLocks/>
              </p:cNvSpPr>
              <p:nvPr/>
            </p:nvSpPr>
            <p:spPr bwMode="auto">
              <a:xfrm>
                <a:off x="26490" y="-5394"/>
                <a:ext cx="133" cy="133"/>
              </a:xfrm>
              <a:custGeom>
                <a:avLst/>
                <a:gdLst>
                  <a:gd name="T0" fmla="*/ 23 w 50"/>
                  <a:gd name="T1" fmla="*/ 50 h 50"/>
                  <a:gd name="T2" fmla="*/ 40 w 50"/>
                  <a:gd name="T3" fmla="*/ 43 h 50"/>
                  <a:gd name="T4" fmla="*/ 40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3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50"/>
                    </a:moveTo>
                    <a:cubicBezTo>
                      <a:pt x="30" y="50"/>
                      <a:pt x="36" y="47"/>
                      <a:pt x="40" y="43"/>
                    </a:cubicBezTo>
                    <a:cubicBezTo>
                      <a:pt x="50" y="34"/>
                      <a:pt x="50" y="19"/>
                      <a:pt x="40" y="9"/>
                    </a:cubicBezTo>
                    <a:cubicBezTo>
                      <a:pt x="31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8336"/>
              <p:cNvSpPr>
                <a:spLocks/>
              </p:cNvSpPr>
              <p:nvPr/>
            </p:nvSpPr>
            <p:spPr bwMode="auto">
              <a:xfrm>
                <a:off x="26604" y="-5280"/>
                <a:ext cx="133" cy="134"/>
              </a:xfrm>
              <a:custGeom>
                <a:avLst/>
                <a:gdLst>
                  <a:gd name="T0" fmla="*/ 41 w 50"/>
                  <a:gd name="T1" fmla="*/ 43 h 50"/>
                  <a:gd name="T2" fmla="*/ 41 w 50"/>
                  <a:gd name="T3" fmla="*/ 9 h 50"/>
                  <a:gd name="T4" fmla="*/ 7 w 50"/>
                  <a:gd name="T5" fmla="*/ 9 h 50"/>
                  <a:gd name="T6" fmla="*/ 0 w 50"/>
                  <a:gd name="T7" fmla="*/ 26 h 50"/>
                  <a:gd name="T8" fmla="*/ 7 w 50"/>
                  <a:gd name="T9" fmla="*/ 43 h 50"/>
                  <a:gd name="T10" fmla="*/ 24 w 50"/>
                  <a:gd name="T11" fmla="*/ 50 h 50"/>
                  <a:gd name="T12" fmla="*/ 41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1" y="43"/>
                    </a:move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8337"/>
              <p:cNvSpPr>
                <a:spLocks/>
              </p:cNvSpPr>
              <p:nvPr/>
            </p:nvSpPr>
            <p:spPr bwMode="auto">
              <a:xfrm>
                <a:off x="26716" y="-5167"/>
                <a:ext cx="133" cy="133"/>
              </a:xfrm>
              <a:custGeom>
                <a:avLst/>
                <a:gdLst>
                  <a:gd name="T0" fmla="*/ 44 w 50"/>
                  <a:gd name="T1" fmla="*/ 43 h 50"/>
                  <a:gd name="T2" fmla="*/ 50 w 50"/>
                  <a:gd name="T3" fmla="*/ 26 h 50"/>
                  <a:gd name="T4" fmla="*/ 43 w 50"/>
                  <a:gd name="T5" fmla="*/ 9 h 50"/>
                  <a:gd name="T6" fmla="*/ 9 w 50"/>
                  <a:gd name="T7" fmla="*/ 10 h 50"/>
                  <a:gd name="T8" fmla="*/ 10 w 50"/>
                  <a:gd name="T9" fmla="*/ 43 h 50"/>
                  <a:gd name="T10" fmla="*/ 26 w 50"/>
                  <a:gd name="T11" fmla="*/ 50 h 50"/>
                  <a:gd name="T12" fmla="*/ 44 w 50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4" y="43"/>
                    </a:move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4" y="0"/>
                      <a:pt x="18" y="0"/>
                      <a:pt x="9" y="10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6" y="50"/>
                    </a:cubicBezTo>
                    <a:cubicBezTo>
                      <a:pt x="33" y="50"/>
                      <a:pt x="39" y="47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8338"/>
              <p:cNvSpPr>
                <a:spLocks/>
              </p:cNvSpPr>
              <p:nvPr/>
            </p:nvSpPr>
            <p:spPr bwMode="auto">
              <a:xfrm>
                <a:off x="26841" y="-5055"/>
                <a:ext cx="136" cy="133"/>
              </a:xfrm>
              <a:custGeom>
                <a:avLst/>
                <a:gdLst>
                  <a:gd name="T0" fmla="*/ 42 w 51"/>
                  <a:gd name="T1" fmla="*/ 42 h 50"/>
                  <a:gd name="T2" fmla="*/ 40 w 51"/>
                  <a:gd name="T3" fmla="*/ 8 h 50"/>
                  <a:gd name="T4" fmla="*/ 7 w 51"/>
                  <a:gd name="T5" fmla="*/ 10 h 50"/>
                  <a:gd name="T6" fmla="*/ 0 w 51"/>
                  <a:gd name="T7" fmla="*/ 27 h 50"/>
                  <a:gd name="T8" fmla="*/ 8 w 51"/>
                  <a:gd name="T9" fmla="*/ 43 h 50"/>
                  <a:gd name="T10" fmla="*/ 24 w 51"/>
                  <a:gd name="T11" fmla="*/ 50 h 50"/>
                  <a:gd name="T12" fmla="*/ 42 w 51"/>
                  <a:gd name="T13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2" y="42"/>
                    </a:move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8339"/>
              <p:cNvSpPr>
                <a:spLocks/>
              </p:cNvSpPr>
              <p:nvPr/>
            </p:nvSpPr>
            <p:spPr bwMode="auto">
              <a:xfrm>
                <a:off x="26961" y="-4946"/>
                <a:ext cx="131" cy="133"/>
              </a:xfrm>
              <a:custGeom>
                <a:avLst/>
                <a:gdLst>
                  <a:gd name="T0" fmla="*/ 42 w 49"/>
                  <a:gd name="T1" fmla="*/ 42 h 50"/>
                  <a:gd name="T2" fmla="*/ 48 w 49"/>
                  <a:gd name="T3" fmla="*/ 25 h 50"/>
                  <a:gd name="T4" fmla="*/ 40 w 49"/>
                  <a:gd name="T5" fmla="*/ 8 h 50"/>
                  <a:gd name="T6" fmla="*/ 7 w 49"/>
                  <a:gd name="T7" fmla="*/ 10 h 50"/>
                  <a:gd name="T8" fmla="*/ 1 w 49"/>
                  <a:gd name="T9" fmla="*/ 27 h 50"/>
                  <a:gd name="T10" fmla="*/ 8 w 49"/>
                  <a:gd name="T11" fmla="*/ 44 h 50"/>
                  <a:gd name="T12" fmla="*/ 24 w 49"/>
                  <a:gd name="T13" fmla="*/ 50 h 50"/>
                  <a:gd name="T14" fmla="*/ 42 w 49"/>
                  <a:gd name="T15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2" y="42"/>
                    </a:moveTo>
                    <a:cubicBezTo>
                      <a:pt x="46" y="37"/>
                      <a:pt x="49" y="31"/>
                      <a:pt x="48" y="25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2" y="15"/>
                      <a:pt x="0" y="21"/>
                      <a:pt x="1" y="27"/>
                    </a:cubicBezTo>
                    <a:cubicBezTo>
                      <a:pt x="1" y="33"/>
                      <a:pt x="4" y="39"/>
                      <a:pt x="8" y="44"/>
                    </a:cubicBezTo>
                    <a:cubicBezTo>
                      <a:pt x="13" y="48"/>
                      <a:pt x="19" y="50"/>
                      <a:pt x="24" y="50"/>
                    </a:cubicBezTo>
                    <a:cubicBezTo>
                      <a:pt x="31" y="50"/>
                      <a:pt x="38" y="47"/>
                      <a:pt x="4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8340"/>
              <p:cNvSpPr>
                <a:spLocks/>
              </p:cNvSpPr>
              <p:nvPr/>
            </p:nvSpPr>
            <p:spPr bwMode="auto">
              <a:xfrm>
                <a:off x="19360" y="-5277"/>
                <a:ext cx="133" cy="134"/>
              </a:xfrm>
              <a:custGeom>
                <a:avLst/>
                <a:gdLst>
                  <a:gd name="T0" fmla="*/ 10 w 50"/>
                  <a:gd name="T1" fmla="*/ 9 h 50"/>
                  <a:gd name="T2" fmla="*/ 9 w 50"/>
                  <a:gd name="T3" fmla="*/ 42 h 50"/>
                  <a:gd name="T4" fmla="*/ 26 w 50"/>
                  <a:gd name="T5" fmla="*/ 50 h 50"/>
                  <a:gd name="T6" fmla="*/ 43 w 50"/>
                  <a:gd name="T7" fmla="*/ 43 h 50"/>
                  <a:gd name="T8" fmla="*/ 50 w 50"/>
                  <a:gd name="T9" fmla="*/ 27 h 50"/>
                  <a:gd name="T10" fmla="*/ 44 w 50"/>
                  <a:gd name="T11" fmla="*/ 10 h 50"/>
                  <a:gd name="T12" fmla="*/ 10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10" y="9"/>
                    </a:moveTo>
                    <a:cubicBezTo>
                      <a:pt x="0" y="18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7"/>
                    </a:cubicBezTo>
                    <a:cubicBezTo>
                      <a:pt x="50" y="20"/>
                      <a:pt x="48" y="14"/>
                      <a:pt x="44" y="10"/>
                    </a:cubicBezTo>
                    <a:cubicBezTo>
                      <a:pt x="35" y="0"/>
                      <a:pt x="19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8341"/>
              <p:cNvSpPr>
                <a:spLocks/>
              </p:cNvSpPr>
              <p:nvPr/>
            </p:nvSpPr>
            <p:spPr bwMode="auto">
              <a:xfrm>
                <a:off x="19483" y="-5392"/>
                <a:ext cx="128" cy="134"/>
              </a:xfrm>
              <a:custGeom>
                <a:avLst/>
                <a:gdLst>
                  <a:gd name="T0" fmla="*/ 41 w 48"/>
                  <a:gd name="T1" fmla="*/ 43 h 50"/>
                  <a:gd name="T2" fmla="*/ 48 w 48"/>
                  <a:gd name="T3" fmla="*/ 26 h 50"/>
                  <a:gd name="T4" fmla="*/ 41 w 48"/>
                  <a:gd name="T5" fmla="*/ 10 h 50"/>
                  <a:gd name="T6" fmla="*/ 8 w 48"/>
                  <a:gd name="T7" fmla="*/ 9 h 50"/>
                  <a:gd name="T8" fmla="*/ 0 w 48"/>
                  <a:gd name="T9" fmla="*/ 26 h 50"/>
                  <a:gd name="T10" fmla="*/ 7 w 48"/>
                  <a:gd name="T11" fmla="*/ 43 h 50"/>
                  <a:gd name="T12" fmla="*/ 24 w 48"/>
                  <a:gd name="T13" fmla="*/ 50 h 50"/>
                  <a:gd name="T14" fmla="*/ 41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1" y="43"/>
                    </a:moveTo>
                    <a:cubicBezTo>
                      <a:pt x="46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10"/>
                    </a:cubicBezTo>
                    <a:cubicBezTo>
                      <a:pt x="33" y="0"/>
                      <a:pt x="17" y="0"/>
                      <a:pt x="8" y="9"/>
                    </a:cubicBezTo>
                    <a:cubicBezTo>
                      <a:pt x="3" y="14"/>
                      <a:pt x="1" y="19"/>
                      <a:pt x="0" y="26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8342"/>
              <p:cNvSpPr>
                <a:spLocks/>
              </p:cNvSpPr>
              <p:nvPr/>
            </p:nvSpPr>
            <p:spPr bwMode="auto">
              <a:xfrm>
                <a:off x="19600" y="-5506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6" y="47"/>
                      <a:pt x="41" y="43"/>
                    </a:cubicBezTo>
                    <a:cubicBezTo>
                      <a:pt x="50" y="33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8343"/>
              <p:cNvSpPr>
                <a:spLocks/>
              </p:cNvSpPr>
              <p:nvPr/>
            </p:nvSpPr>
            <p:spPr bwMode="auto">
              <a:xfrm>
                <a:off x="19707" y="-5624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4 w 51"/>
                  <a:gd name="T3" fmla="*/ 42 h 50"/>
                  <a:gd name="T4" fmla="*/ 50 w 51"/>
                  <a:gd name="T5" fmla="*/ 26 h 50"/>
                  <a:gd name="T6" fmla="*/ 43 w 51"/>
                  <a:gd name="T7" fmla="*/ 9 h 50"/>
                  <a:gd name="T8" fmla="*/ 9 w 51"/>
                  <a:gd name="T9" fmla="*/ 9 h 50"/>
                  <a:gd name="T10" fmla="*/ 10 w 51"/>
                  <a:gd name="T11" fmla="*/ 43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39" y="47"/>
                      <a:pt x="44" y="42"/>
                    </a:cubicBezTo>
                    <a:cubicBezTo>
                      <a:pt x="48" y="38"/>
                      <a:pt x="51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8344"/>
              <p:cNvSpPr>
                <a:spLocks/>
              </p:cNvSpPr>
              <p:nvPr/>
            </p:nvSpPr>
            <p:spPr bwMode="auto">
              <a:xfrm>
                <a:off x="19819" y="-5744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3 w 53"/>
                  <a:gd name="T5" fmla="*/ 9 h 50"/>
                  <a:gd name="T6" fmla="*/ 10 w 53"/>
                  <a:gd name="T7" fmla="*/ 10 h 50"/>
                  <a:gd name="T8" fmla="*/ 10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40" y="48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8" y="1"/>
                      <a:pt x="10" y="10"/>
                    </a:cubicBezTo>
                    <a:cubicBezTo>
                      <a:pt x="0" y="19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8345"/>
              <p:cNvSpPr>
                <a:spLocks/>
              </p:cNvSpPr>
              <p:nvPr/>
            </p:nvSpPr>
            <p:spPr bwMode="auto">
              <a:xfrm>
                <a:off x="19931" y="-5864"/>
                <a:ext cx="141" cy="134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3 w 53"/>
                  <a:gd name="T5" fmla="*/ 9 h 50"/>
                  <a:gd name="T6" fmla="*/ 9 w 53"/>
                  <a:gd name="T7" fmla="*/ 10 h 50"/>
                  <a:gd name="T8" fmla="*/ 10 w 53"/>
                  <a:gd name="T9" fmla="*/ 44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40" y="47"/>
                      <a:pt x="44" y="43"/>
                    </a:cubicBezTo>
                    <a:cubicBezTo>
                      <a:pt x="53" y="33"/>
                      <a:pt x="52" y="18"/>
                      <a:pt x="43" y="9"/>
                    </a:cubicBezTo>
                    <a:cubicBezTo>
                      <a:pt x="33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346"/>
              <p:cNvSpPr>
                <a:spLocks/>
              </p:cNvSpPr>
              <p:nvPr/>
            </p:nvSpPr>
            <p:spPr bwMode="auto">
              <a:xfrm>
                <a:off x="20040" y="-5984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4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0 h 50"/>
                  <a:gd name="T10" fmla="*/ 11 w 51"/>
                  <a:gd name="T11" fmla="*/ 43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7" y="12"/>
                      <a:pt x="43" y="8"/>
                    </a:cubicBezTo>
                    <a:cubicBezTo>
                      <a:pt x="33" y="0"/>
                      <a:pt x="17" y="0"/>
                      <a:pt x="9" y="10"/>
                    </a:cubicBezTo>
                    <a:cubicBezTo>
                      <a:pt x="0" y="20"/>
                      <a:pt x="1" y="35"/>
                      <a:pt x="11" y="43"/>
                    </a:cubicBezTo>
                    <a:cubicBezTo>
                      <a:pt x="15" y="47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347"/>
              <p:cNvSpPr>
                <a:spLocks/>
              </p:cNvSpPr>
              <p:nvPr/>
            </p:nvSpPr>
            <p:spPr bwMode="auto">
              <a:xfrm>
                <a:off x="20149" y="-6109"/>
                <a:ext cx="142" cy="136"/>
              </a:xfrm>
              <a:custGeom>
                <a:avLst/>
                <a:gdLst>
                  <a:gd name="T0" fmla="*/ 26 w 53"/>
                  <a:gd name="T1" fmla="*/ 51 h 51"/>
                  <a:gd name="T2" fmla="*/ 44 w 53"/>
                  <a:gd name="T3" fmla="*/ 42 h 51"/>
                  <a:gd name="T4" fmla="*/ 42 w 53"/>
                  <a:gd name="T5" fmla="*/ 9 h 51"/>
                  <a:gd name="T6" fmla="*/ 8 w 53"/>
                  <a:gd name="T7" fmla="*/ 11 h 51"/>
                  <a:gd name="T8" fmla="*/ 10 w 53"/>
                  <a:gd name="T9" fmla="*/ 45 h 51"/>
                  <a:gd name="T10" fmla="*/ 26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6" y="51"/>
                    </a:moveTo>
                    <a:cubicBezTo>
                      <a:pt x="33" y="51"/>
                      <a:pt x="40" y="48"/>
                      <a:pt x="44" y="42"/>
                    </a:cubicBezTo>
                    <a:cubicBezTo>
                      <a:pt x="53" y="33"/>
                      <a:pt x="52" y="17"/>
                      <a:pt x="42" y="9"/>
                    </a:cubicBezTo>
                    <a:cubicBezTo>
                      <a:pt x="32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0" y="45"/>
                    </a:cubicBezTo>
                    <a:cubicBezTo>
                      <a:pt x="15" y="48"/>
                      <a:pt x="20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348"/>
              <p:cNvSpPr>
                <a:spLocks/>
              </p:cNvSpPr>
              <p:nvPr/>
            </p:nvSpPr>
            <p:spPr bwMode="auto">
              <a:xfrm>
                <a:off x="20256" y="-6232"/>
                <a:ext cx="141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2 w 53"/>
                  <a:gd name="T5" fmla="*/ 8 h 50"/>
                  <a:gd name="T6" fmla="*/ 8 w 53"/>
                  <a:gd name="T7" fmla="*/ 10 h 50"/>
                  <a:gd name="T8" fmla="*/ 11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2"/>
                      <a:pt x="52" y="16"/>
                      <a:pt x="42" y="8"/>
                    </a:cubicBezTo>
                    <a:cubicBezTo>
                      <a:pt x="32" y="0"/>
                      <a:pt x="16" y="1"/>
                      <a:pt x="8" y="10"/>
                    </a:cubicBezTo>
                    <a:cubicBezTo>
                      <a:pt x="0" y="20"/>
                      <a:pt x="1" y="36"/>
                      <a:pt x="11" y="44"/>
                    </a:cubicBezTo>
                    <a:cubicBezTo>
                      <a:pt x="15" y="48"/>
                      <a:pt x="21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8349"/>
              <p:cNvSpPr>
                <a:spLocks/>
              </p:cNvSpPr>
              <p:nvPr/>
            </p:nvSpPr>
            <p:spPr bwMode="auto">
              <a:xfrm>
                <a:off x="20365" y="-6360"/>
                <a:ext cx="136" cy="136"/>
              </a:xfrm>
              <a:custGeom>
                <a:avLst/>
                <a:gdLst>
                  <a:gd name="T0" fmla="*/ 25 w 51"/>
                  <a:gd name="T1" fmla="*/ 51 h 51"/>
                  <a:gd name="T2" fmla="*/ 43 w 51"/>
                  <a:gd name="T3" fmla="*/ 42 h 51"/>
                  <a:gd name="T4" fmla="*/ 40 w 51"/>
                  <a:gd name="T5" fmla="*/ 9 h 51"/>
                  <a:gd name="T6" fmla="*/ 6 w 51"/>
                  <a:gd name="T7" fmla="*/ 12 h 51"/>
                  <a:gd name="T8" fmla="*/ 1 w 51"/>
                  <a:gd name="T9" fmla="*/ 29 h 51"/>
                  <a:gd name="T10" fmla="*/ 9 w 51"/>
                  <a:gd name="T11" fmla="*/ 45 h 51"/>
                  <a:gd name="T12" fmla="*/ 25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cubicBezTo>
                      <a:pt x="32" y="51"/>
                      <a:pt x="38" y="48"/>
                      <a:pt x="43" y="42"/>
                    </a:cubicBezTo>
                    <a:cubicBezTo>
                      <a:pt x="51" y="32"/>
                      <a:pt x="50" y="17"/>
                      <a:pt x="40" y="9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9"/>
                      <a:pt x="19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8350"/>
              <p:cNvSpPr>
                <a:spLocks/>
              </p:cNvSpPr>
              <p:nvPr/>
            </p:nvSpPr>
            <p:spPr bwMode="auto">
              <a:xfrm>
                <a:off x="20469" y="-6486"/>
                <a:ext cx="131" cy="134"/>
              </a:xfrm>
              <a:custGeom>
                <a:avLst/>
                <a:gdLst>
                  <a:gd name="T0" fmla="*/ 43 w 49"/>
                  <a:gd name="T1" fmla="*/ 41 h 50"/>
                  <a:gd name="T2" fmla="*/ 48 w 49"/>
                  <a:gd name="T3" fmla="*/ 24 h 50"/>
                  <a:gd name="T4" fmla="*/ 39 w 49"/>
                  <a:gd name="T5" fmla="*/ 8 h 50"/>
                  <a:gd name="T6" fmla="*/ 6 w 49"/>
                  <a:gd name="T7" fmla="*/ 11 h 50"/>
                  <a:gd name="T8" fmla="*/ 1 w 49"/>
                  <a:gd name="T9" fmla="*/ 29 h 50"/>
                  <a:gd name="T10" fmla="*/ 9 w 49"/>
                  <a:gd name="T11" fmla="*/ 45 h 50"/>
                  <a:gd name="T12" fmla="*/ 24 w 49"/>
                  <a:gd name="T13" fmla="*/ 50 h 50"/>
                  <a:gd name="T14" fmla="*/ 43 w 49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3" y="41"/>
                    </a:moveTo>
                    <a:cubicBezTo>
                      <a:pt x="47" y="36"/>
                      <a:pt x="49" y="30"/>
                      <a:pt x="48" y="24"/>
                    </a:cubicBezTo>
                    <a:cubicBezTo>
                      <a:pt x="47" y="17"/>
                      <a:pt x="44" y="12"/>
                      <a:pt x="39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8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8351"/>
              <p:cNvSpPr>
                <a:spLocks/>
              </p:cNvSpPr>
              <p:nvPr/>
            </p:nvSpPr>
            <p:spPr bwMode="auto">
              <a:xfrm>
                <a:off x="20570" y="-6616"/>
                <a:ext cx="136" cy="136"/>
              </a:xfrm>
              <a:custGeom>
                <a:avLst/>
                <a:gdLst>
                  <a:gd name="T0" fmla="*/ 43 w 51"/>
                  <a:gd name="T1" fmla="*/ 42 h 51"/>
                  <a:gd name="T2" fmla="*/ 39 w 51"/>
                  <a:gd name="T3" fmla="*/ 8 h 51"/>
                  <a:gd name="T4" fmla="*/ 6 w 51"/>
                  <a:gd name="T5" fmla="*/ 12 h 51"/>
                  <a:gd name="T6" fmla="*/ 1 w 51"/>
                  <a:gd name="T7" fmla="*/ 30 h 51"/>
                  <a:gd name="T8" fmla="*/ 10 w 51"/>
                  <a:gd name="T9" fmla="*/ 46 h 51"/>
                  <a:gd name="T10" fmla="*/ 24 w 51"/>
                  <a:gd name="T11" fmla="*/ 51 h 51"/>
                  <a:gd name="T12" fmla="*/ 43 w 51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3" y="42"/>
                    </a:moveTo>
                    <a:cubicBezTo>
                      <a:pt x="51" y="32"/>
                      <a:pt x="50" y="16"/>
                      <a:pt x="39" y="8"/>
                    </a:cubicBezTo>
                    <a:cubicBezTo>
                      <a:pt x="29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8"/>
                      <a:pt x="4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8352"/>
              <p:cNvSpPr>
                <a:spLocks/>
              </p:cNvSpPr>
              <p:nvPr/>
            </p:nvSpPr>
            <p:spPr bwMode="auto">
              <a:xfrm>
                <a:off x="20672" y="-6744"/>
                <a:ext cx="130" cy="133"/>
              </a:xfrm>
              <a:custGeom>
                <a:avLst/>
                <a:gdLst>
                  <a:gd name="T0" fmla="*/ 43 w 49"/>
                  <a:gd name="T1" fmla="*/ 41 h 50"/>
                  <a:gd name="T2" fmla="*/ 48 w 49"/>
                  <a:gd name="T3" fmla="*/ 23 h 50"/>
                  <a:gd name="T4" fmla="*/ 39 w 49"/>
                  <a:gd name="T5" fmla="*/ 7 h 50"/>
                  <a:gd name="T6" fmla="*/ 5 w 49"/>
                  <a:gd name="T7" fmla="*/ 12 h 50"/>
                  <a:gd name="T8" fmla="*/ 0 w 49"/>
                  <a:gd name="T9" fmla="*/ 29 h 50"/>
                  <a:gd name="T10" fmla="*/ 9 w 49"/>
                  <a:gd name="T11" fmla="*/ 45 h 50"/>
                  <a:gd name="T12" fmla="*/ 24 w 49"/>
                  <a:gd name="T13" fmla="*/ 50 h 50"/>
                  <a:gd name="T14" fmla="*/ 43 w 49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43" y="41"/>
                    </a:move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7"/>
                      <a:pt x="44" y="11"/>
                      <a:pt x="39" y="7"/>
                    </a:cubicBezTo>
                    <a:cubicBezTo>
                      <a:pt x="28" y="0"/>
                      <a:pt x="13" y="2"/>
                      <a:pt x="5" y="12"/>
                    </a:cubicBezTo>
                    <a:cubicBezTo>
                      <a:pt x="1" y="17"/>
                      <a:pt x="0" y="23"/>
                      <a:pt x="0" y="29"/>
                    </a:cubicBezTo>
                    <a:cubicBezTo>
                      <a:pt x="1" y="36"/>
                      <a:pt x="4" y="41"/>
                      <a:pt x="9" y="45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2" y="50"/>
                      <a:pt x="38" y="47"/>
                      <a:pt x="4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8353"/>
              <p:cNvSpPr>
                <a:spLocks/>
              </p:cNvSpPr>
              <p:nvPr/>
            </p:nvSpPr>
            <p:spPr bwMode="auto">
              <a:xfrm>
                <a:off x="22687" y="-16288"/>
                <a:ext cx="139" cy="133"/>
              </a:xfrm>
              <a:custGeom>
                <a:avLst/>
                <a:gdLst>
                  <a:gd name="T0" fmla="*/ 23 w 52"/>
                  <a:gd name="T1" fmla="*/ 50 h 50"/>
                  <a:gd name="T2" fmla="*/ 26 w 52"/>
                  <a:gd name="T3" fmla="*/ 50 h 50"/>
                  <a:gd name="T4" fmla="*/ 50 w 52"/>
                  <a:gd name="T5" fmla="*/ 30 h 50"/>
                  <a:gd name="T6" fmla="*/ 30 w 52"/>
                  <a:gd name="T7" fmla="*/ 2 h 50"/>
                  <a:gd name="T8" fmla="*/ 2 w 52"/>
                  <a:gd name="T9" fmla="*/ 22 h 50"/>
                  <a:gd name="T10" fmla="*/ 23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3" y="50"/>
                    </a:moveTo>
                    <a:cubicBezTo>
                      <a:pt x="24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50" y="30"/>
                    </a:cubicBezTo>
                    <a:cubicBezTo>
                      <a:pt x="52" y="16"/>
                      <a:pt x="43" y="4"/>
                      <a:pt x="30" y="2"/>
                    </a:cubicBezTo>
                    <a:cubicBezTo>
                      <a:pt x="16" y="0"/>
                      <a:pt x="4" y="10"/>
                      <a:pt x="2" y="22"/>
                    </a:cubicBezTo>
                    <a:cubicBezTo>
                      <a:pt x="0" y="36"/>
                      <a:pt x="9" y="48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8354"/>
              <p:cNvSpPr>
                <a:spLocks/>
              </p:cNvSpPr>
              <p:nvPr/>
            </p:nvSpPr>
            <p:spPr bwMode="auto">
              <a:xfrm>
                <a:off x="22669" y="-16118"/>
                <a:ext cx="130" cy="134"/>
              </a:xfrm>
              <a:custGeom>
                <a:avLst/>
                <a:gdLst>
                  <a:gd name="T0" fmla="*/ 21 w 49"/>
                  <a:gd name="T1" fmla="*/ 50 h 50"/>
                  <a:gd name="T2" fmla="*/ 24 w 49"/>
                  <a:gd name="T3" fmla="*/ 50 h 50"/>
                  <a:gd name="T4" fmla="*/ 48 w 49"/>
                  <a:gd name="T5" fmla="*/ 29 h 50"/>
                  <a:gd name="T6" fmla="*/ 44 w 49"/>
                  <a:gd name="T7" fmla="*/ 11 h 50"/>
                  <a:gd name="T8" fmla="*/ 28 w 49"/>
                  <a:gd name="T9" fmla="*/ 2 h 50"/>
                  <a:gd name="T10" fmla="*/ 1 w 49"/>
                  <a:gd name="T11" fmla="*/ 23 h 50"/>
                  <a:gd name="T12" fmla="*/ 5 w 49"/>
                  <a:gd name="T13" fmla="*/ 40 h 50"/>
                  <a:gd name="T14" fmla="*/ 21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7" y="41"/>
                      <a:pt x="48" y="29"/>
                    </a:cubicBezTo>
                    <a:cubicBezTo>
                      <a:pt x="49" y="23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6"/>
                      <a:pt x="15" y="49"/>
                      <a:pt x="2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8355"/>
              <p:cNvSpPr>
                <a:spLocks/>
              </p:cNvSpPr>
              <p:nvPr/>
            </p:nvSpPr>
            <p:spPr bwMode="auto">
              <a:xfrm>
                <a:off x="22645" y="-15947"/>
                <a:ext cx="133" cy="133"/>
              </a:xfrm>
              <a:custGeom>
                <a:avLst/>
                <a:gdLst>
                  <a:gd name="T0" fmla="*/ 23 w 50"/>
                  <a:gd name="T1" fmla="*/ 50 h 50"/>
                  <a:gd name="T2" fmla="*/ 26 w 50"/>
                  <a:gd name="T3" fmla="*/ 50 h 50"/>
                  <a:gd name="T4" fmla="*/ 49 w 50"/>
                  <a:gd name="T5" fmla="*/ 29 h 50"/>
                  <a:gd name="T6" fmla="*/ 45 w 50"/>
                  <a:gd name="T7" fmla="*/ 11 h 50"/>
                  <a:gd name="T8" fmla="*/ 28 w 50"/>
                  <a:gd name="T9" fmla="*/ 2 h 50"/>
                  <a:gd name="T10" fmla="*/ 2 w 50"/>
                  <a:gd name="T11" fmla="*/ 23 h 50"/>
                  <a:gd name="T12" fmla="*/ 23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50"/>
                    </a:moveTo>
                    <a:cubicBezTo>
                      <a:pt x="24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49" y="29"/>
                    </a:cubicBezTo>
                    <a:cubicBezTo>
                      <a:pt x="50" y="22"/>
                      <a:pt x="49" y="16"/>
                      <a:pt x="45" y="11"/>
                    </a:cubicBezTo>
                    <a:cubicBezTo>
                      <a:pt x="41" y="6"/>
                      <a:pt x="35" y="3"/>
                      <a:pt x="28" y="2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9" y="48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8356"/>
              <p:cNvSpPr>
                <a:spLocks/>
              </p:cNvSpPr>
              <p:nvPr/>
            </p:nvSpPr>
            <p:spPr bwMode="auto">
              <a:xfrm>
                <a:off x="22629" y="-15773"/>
                <a:ext cx="133" cy="130"/>
              </a:xfrm>
              <a:custGeom>
                <a:avLst/>
                <a:gdLst>
                  <a:gd name="T0" fmla="*/ 22 w 50"/>
                  <a:gd name="T1" fmla="*/ 49 h 49"/>
                  <a:gd name="T2" fmla="*/ 25 w 50"/>
                  <a:gd name="T3" fmla="*/ 49 h 49"/>
                  <a:gd name="T4" fmla="*/ 48 w 50"/>
                  <a:gd name="T5" fmla="*/ 28 h 49"/>
                  <a:gd name="T6" fmla="*/ 27 w 50"/>
                  <a:gd name="T7" fmla="*/ 1 h 49"/>
                  <a:gd name="T8" fmla="*/ 1 w 50"/>
                  <a:gd name="T9" fmla="*/ 23 h 49"/>
                  <a:gd name="T10" fmla="*/ 6 w 50"/>
                  <a:gd name="T11" fmla="*/ 40 h 49"/>
                  <a:gd name="T12" fmla="*/ 22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2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1"/>
                    </a:cubicBezTo>
                    <a:cubicBezTo>
                      <a:pt x="14" y="0"/>
                      <a:pt x="2" y="9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8357"/>
              <p:cNvSpPr>
                <a:spLocks/>
              </p:cNvSpPr>
              <p:nvPr/>
            </p:nvSpPr>
            <p:spPr bwMode="auto">
              <a:xfrm>
                <a:off x="22613" y="-15603"/>
                <a:ext cx="133" cy="134"/>
              </a:xfrm>
              <a:custGeom>
                <a:avLst/>
                <a:gdLst>
                  <a:gd name="T0" fmla="*/ 27 w 50"/>
                  <a:gd name="T1" fmla="*/ 2 h 50"/>
                  <a:gd name="T2" fmla="*/ 0 w 50"/>
                  <a:gd name="T3" fmla="*/ 23 h 50"/>
                  <a:gd name="T4" fmla="*/ 6 w 50"/>
                  <a:gd name="T5" fmla="*/ 41 h 50"/>
                  <a:gd name="T6" fmla="*/ 22 w 50"/>
                  <a:gd name="T7" fmla="*/ 50 h 50"/>
                  <a:gd name="T8" fmla="*/ 24 w 50"/>
                  <a:gd name="T9" fmla="*/ 50 h 50"/>
                  <a:gd name="T10" fmla="*/ 48 w 50"/>
                  <a:gd name="T11" fmla="*/ 28 h 50"/>
                  <a:gd name="T12" fmla="*/ 27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7" y="2"/>
                    </a:moveTo>
                    <a:cubicBezTo>
                      <a:pt x="13" y="0"/>
                      <a:pt x="2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ubicBezTo>
                      <a:pt x="10" y="46"/>
                      <a:pt x="16" y="49"/>
                      <a:pt x="22" y="50"/>
                    </a:cubicBezTo>
                    <a:cubicBezTo>
                      <a:pt x="23" y="50"/>
                      <a:pt x="24" y="50"/>
                      <a:pt x="24" y="50"/>
                    </a:cubicBezTo>
                    <a:cubicBezTo>
                      <a:pt x="37" y="50"/>
                      <a:pt x="47" y="40"/>
                      <a:pt x="48" y="28"/>
                    </a:cubicBezTo>
                    <a:cubicBezTo>
                      <a:pt x="50" y="15"/>
                      <a:pt x="40" y="3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8358"/>
              <p:cNvSpPr>
                <a:spLocks/>
              </p:cNvSpPr>
              <p:nvPr/>
            </p:nvSpPr>
            <p:spPr bwMode="auto">
              <a:xfrm>
                <a:off x="22597" y="-15429"/>
                <a:ext cx="133" cy="133"/>
              </a:xfrm>
              <a:custGeom>
                <a:avLst/>
                <a:gdLst>
                  <a:gd name="T0" fmla="*/ 7 w 50"/>
                  <a:gd name="T1" fmla="*/ 41 h 50"/>
                  <a:gd name="T2" fmla="*/ 23 w 50"/>
                  <a:gd name="T3" fmla="*/ 50 h 50"/>
                  <a:gd name="T4" fmla="*/ 25 w 50"/>
                  <a:gd name="T5" fmla="*/ 50 h 50"/>
                  <a:gd name="T6" fmla="*/ 49 w 50"/>
                  <a:gd name="T7" fmla="*/ 27 h 50"/>
                  <a:gd name="T8" fmla="*/ 43 w 50"/>
                  <a:gd name="T9" fmla="*/ 10 h 50"/>
                  <a:gd name="T10" fmla="*/ 27 w 50"/>
                  <a:gd name="T11" fmla="*/ 1 h 50"/>
                  <a:gd name="T12" fmla="*/ 1 w 50"/>
                  <a:gd name="T13" fmla="*/ 23 h 50"/>
                  <a:gd name="T14" fmla="*/ 7 w 50"/>
                  <a:gd name="T15" fmla="*/ 4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7" y="41"/>
                    </a:moveTo>
                    <a:cubicBezTo>
                      <a:pt x="11" y="46"/>
                      <a:pt x="17" y="49"/>
                      <a:pt x="23" y="50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37" y="50"/>
                      <a:pt x="48" y="40"/>
                      <a:pt x="49" y="27"/>
                    </a:cubicBezTo>
                    <a:cubicBezTo>
                      <a:pt x="50" y="21"/>
                      <a:pt x="47" y="15"/>
                      <a:pt x="43" y="10"/>
                    </a:cubicBezTo>
                    <a:cubicBezTo>
                      <a:pt x="39" y="5"/>
                      <a:pt x="33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8359"/>
              <p:cNvSpPr>
                <a:spLocks/>
              </p:cNvSpPr>
              <p:nvPr/>
            </p:nvSpPr>
            <p:spPr bwMode="auto">
              <a:xfrm>
                <a:off x="22583" y="-15253"/>
                <a:ext cx="134" cy="131"/>
              </a:xfrm>
              <a:custGeom>
                <a:avLst/>
                <a:gdLst>
                  <a:gd name="T0" fmla="*/ 24 w 50"/>
                  <a:gd name="T1" fmla="*/ 49 h 49"/>
                  <a:gd name="T2" fmla="*/ 25 w 50"/>
                  <a:gd name="T3" fmla="*/ 49 h 49"/>
                  <a:gd name="T4" fmla="*/ 50 w 50"/>
                  <a:gd name="T5" fmla="*/ 26 h 49"/>
                  <a:gd name="T6" fmla="*/ 27 w 50"/>
                  <a:gd name="T7" fmla="*/ 0 h 49"/>
                  <a:gd name="T8" fmla="*/ 1 w 50"/>
                  <a:gd name="T9" fmla="*/ 23 h 49"/>
                  <a:gd name="T10" fmla="*/ 24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9" y="39"/>
                      <a:pt x="50" y="26"/>
                    </a:cubicBezTo>
                    <a:cubicBezTo>
                      <a:pt x="50" y="13"/>
                      <a:pt x="40" y="1"/>
                      <a:pt x="27" y="0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1" y="48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8360"/>
              <p:cNvSpPr>
                <a:spLocks/>
              </p:cNvSpPr>
              <p:nvPr/>
            </p:nvSpPr>
            <p:spPr bwMode="auto">
              <a:xfrm>
                <a:off x="22575" y="-15077"/>
                <a:ext cx="131" cy="128"/>
              </a:xfrm>
              <a:custGeom>
                <a:avLst/>
                <a:gdLst>
                  <a:gd name="T0" fmla="*/ 7 w 49"/>
                  <a:gd name="T1" fmla="*/ 40 h 48"/>
                  <a:gd name="T2" fmla="*/ 23 w 49"/>
                  <a:gd name="T3" fmla="*/ 48 h 48"/>
                  <a:gd name="T4" fmla="*/ 25 w 49"/>
                  <a:gd name="T5" fmla="*/ 48 h 48"/>
                  <a:gd name="T6" fmla="*/ 49 w 49"/>
                  <a:gd name="T7" fmla="*/ 25 h 48"/>
                  <a:gd name="T8" fmla="*/ 43 w 49"/>
                  <a:gd name="T9" fmla="*/ 8 h 48"/>
                  <a:gd name="T10" fmla="*/ 26 w 49"/>
                  <a:gd name="T11" fmla="*/ 0 h 48"/>
                  <a:gd name="T12" fmla="*/ 25 w 49"/>
                  <a:gd name="T13" fmla="*/ 0 h 48"/>
                  <a:gd name="T14" fmla="*/ 1 w 49"/>
                  <a:gd name="T15" fmla="*/ 22 h 48"/>
                  <a:gd name="T16" fmla="*/ 7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7" y="40"/>
                    </a:moveTo>
                    <a:cubicBezTo>
                      <a:pt x="11" y="45"/>
                      <a:pt x="17" y="47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8" y="38"/>
                      <a:pt x="49" y="25"/>
                    </a:cubicBezTo>
                    <a:cubicBezTo>
                      <a:pt x="49" y="19"/>
                      <a:pt x="47" y="12"/>
                      <a:pt x="43" y="8"/>
                    </a:cubicBezTo>
                    <a:cubicBezTo>
                      <a:pt x="38" y="3"/>
                      <a:pt x="33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1" y="10"/>
                      <a:pt x="1" y="22"/>
                    </a:cubicBezTo>
                    <a:cubicBezTo>
                      <a:pt x="0" y="29"/>
                      <a:pt x="3" y="35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8361"/>
              <p:cNvSpPr>
                <a:spLocks/>
              </p:cNvSpPr>
              <p:nvPr/>
            </p:nvSpPr>
            <p:spPr bwMode="auto">
              <a:xfrm>
                <a:off x="22570" y="-14904"/>
                <a:ext cx="131" cy="128"/>
              </a:xfrm>
              <a:custGeom>
                <a:avLst/>
                <a:gdLst>
                  <a:gd name="T0" fmla="*/ 6 w 49"/>
                  <a:gd name="T1" fmla="*/ 41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24 w 49"/>
                  <a:gd name="T9" fmla="*/ 0 h 48"/>
                  <a:gd name="T10" fmla="*/ 0 w 49"/>
                  <a:gd name="T11" fmla="*/ 23 h 48"/>
                  <a:gd name="T12" fmla="*/ 6 w 49"/>
                  <a:gd name="T13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6" y="41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9" y="12"/>
                      <a:pt x="38" y="1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8362"/>
              <p:cNvSpPr>
                <a:spLocks/>
              </p:cNvSpPr>
              <p:nvPr/>
            </p:nvSpPr>
            <p:spPr bwMode="auto">
              <a:xfrm>
                <a:off x="22565" y="-14728"/>
                <a:ext cx="128" cy="129"/>
              </a:xfrm>
              <a:custGeom>
                <a:avLst/>
                <a:gdLst>
                  <a:gd name="T0" fmla="*/ 23 w 48"/>
                  <a:gd name="T1" fmla="*/ 48 h 48"/>
                  <a:gd name="T2" fmla="*/ 24 w 48"/>
                  <a:gd name="T3" fmla="*/ 48 h 48"/>
                  <a:gd name="T4" fmla="*/ 48 w 48"/>
                  <a:gd name="T5" fmla="*/ 25 h 48"/>
                  <a:gd name="T6" fmla="*/ 42 w 48"/>
                  <a:gd name="T7" fmla="*/ 7 h 48"/>
                  <a:gd name="T8" fmla="*/ 24 w 48"/>
                  <a:gd name="T9" fmla="*/ 0 h 48"/>
                  <a:gd name="T10" fmla="*/ 0 w 48"/>
                  <a:gd name="T11" fmla="*/ 23 h 48"/>
                  <a:gd name="T12" fmla="*/ 23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3" y="48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2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7"/>
                      <a:pt x="10" y="48"/>
                      <a:pt x="2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8363"/>
              <p:cNvSpPr>
                <a:spLocks/>
              </p:cNvSpPr>
              <p:nvPr/>
            </p:nvSpPr>
            <p:spPr bwMode="auto">
              <a:xfrm>
                <a:off x="22562" y="-14551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41 w 48"/>
                  <a:gd name="T9" fmla="*/ 7 h 48"/>
                  <a:gd name="T10" fmla="*/ 24 w 48"/>
                  <a:gd name="T11" fmla="*/ 0 h 48"/>
                  <a:gd name="T12" fmla="*/ 0 w 48"/>
                  <a:gd name="T13" fmla="*/ 23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5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8364"/>
              <p:cNvSpPr>
                <a:spLocks/>
              </p:cNvSpPr>
              <p:nvPr/>
            </p:nvSpPr>
            <p:spPr bwMode="auto">
              <a:xfrm>
                <a:off x="22562" y="-14375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41 w 48"/>
                  <a:gd name="T9" fmla="*/ 7 h 48"/>
                  <a:gd name="T10" fmla="*/ 24 w 48"/>
                  <a:gd name="T11" fmla="*/ 0 h 48"/>
                  <a:gd name="T12" fmla="*/ 0 w 48"/>
                  <a:gd name="T13" fmla="*/ 24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2" y="46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1"/>
                      <a:pt x="41" y="7"/>
                    </a:cubicBezTo>
                    <a:cubicBezTo>
                      <a:pt x="37" y="2"/>
                      <a:pt x="30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8365"/>
              <p:cNvSpPr>
                <a:spLocks/>
              </p:cNvSpPr>
              <p:nvPr/>
            </p:nvSpPr>
            <p:spPr bwMode="auto">
              <a:xfrm>
                <a:off x="22565" y="-14199"/>
                <a:ext cx="128" cy="128"/>
              </a:xfrm>
              <a:custGeom>
                <a:avLst/>
                <a:gdLst>
                  <a:gd name="T0" fmla="*/ 24 w 48"/>
                  <a:gd name="T1" fmla="*/ 48 h 48"/>
                  <a:gd name="T2" fmla="*/ 41 w 48"/>
                  <a:gd name="T3" fmla="*/ 41 h 48"/>
                  <a:gd name="T4" fmla="*/ 48 w 48"/>
                  <a:gd name="T5" fmla="*/ 24 h 48"/>
                  <a:gd name="T6" fmla="*/ 23 w 48"/>
                  <a:gd name="T7" fmla="*/ 0 h 48"/>
                  <a:gd name="T8" fmla="*/ 7 w 48"/>
                  <a:gd name="T9" fmla="*/ 7 h 48"/>
                  <a:gd name="T10" fmla="*/ 0 w 48"/>
                  <a:gd name="T11" fmla="*/ 24 h 48"/>
                  <a:gd name="T12" fmla="*/ 24 w 4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cubicBezTo>
                      <a:pt x="30" y="48"/>
                      <a:pt x="37" y="46"/>
                      <a:pt x="41" y="41"/>
                    </a:cubicBezTo>
                    <a:cubicBezTo>
                      <a:pt x="46" y="36"/>
                      <a:pt x="48" y="30"/>
                      <a:pt x="48" y="24"/>
                    </a:cubicBezTo>
                    <a:cubicBezTo>
                      <a:pt x="48" y="11"/>
                      <a:pt x="37" y="0"/>
                      <a:pt x="23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2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8366"/>
              <p:cNvSpPr>
                <a:spLocks/>
              </p:cNvSpPr>
              <p:nvPr/>
            </p:nvSpPr>
            <p:spPr bwMode="auto">
              <a:xfrm>
                <a:off x="22567" y="-14023"/>
                <a:ext cx="131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2 w 49"/>
                  <a:gd name="T5" fmla="*/ 41 h 48"/>
                  <a:gd name="T6" fmla="*/ 48 w 49"/>
                  <a:gd name="T7" fmla="*/ 23 h 48"/>
                  <a:gd name="T8" fmla="*/ 24 w 49"/>
                  <a:gd name="T9" fmla="*/ 0 h 48"/>
                  <a:gd name="T10" fmla="*/ 24 w 49"/>
                  <a:gd name="T11" fmla="*/ 0 h 48"/>
                  <a:gd name="T12" fmla="*/ 0 w 49"/>
                  <a:gd name="T13" fmla="*/ 25 h 48"/>
                  <a:gd name="T14" fmla="*/ 24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1"/>
                    </a:cubicBezTo>
                    <a:cubicBezTo>
                      <a:pt x="46" y="36"/>
                      <a:pt x="49" y="30"/>
                      <a:pt x="48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8367"/>
              <p:cNvSpPr>
                <a:spLocks/>
              </p:cNvSpPr>
              <p:nvPr/>
            </p:nvSpPr>
            <p:spPr bwMode="auto">
              <a:xfrm>
                <a:off x="22573" y="-13847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7 w 49"/>
                  <a:gd name="T5" fmla="*/ 7 h 48"/>
                  <a:gd name="T6" fmla="*/ 1 w 49"/>
                  <a:gd name="T7" fmla="*/ 25 h 48"/>
                  <a:gd name="T8" fmla="*/ 25 w 49"/>
                  <a:gd name="T9" fmla="*/ 48 h 48"/>
                  <a:gd name="T10" fmla="*/ 26 w 49"/>
                  <a:gd name="T11" fmla="*/ 48 h 48"/>
                  <a:gd name="T12" fmla="*/ 43 w 49"/>
                  <a:gd name="T13" fmla="*/ 40 h 48"/>
                  <a:gd name="T14" fmla="*/ 49 w 49"/>
                  <a:gd name="T15" fmla="*/ 23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7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7"/>
                      <a:pt x="38" y="45"/>
                      <a:pt x="43" y="40"/>
                    </a:cubicBezTo>
                    <a:cubicBezTo>
                      <a:pt x="47" y="35"/>
                      <a:pt x="49" y="29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8368"/>
              <p:cNvSpPr>
                <a:spLocks/>
              </p:cNvSpPr>
              <p:nvPr/>
            </p:nvSpPr>
            <p:spPr bwMode="auto">
              <a:xfrm>
                <a:off x="22581" y="-13674"/>
                <a:ext cx="133" cy="128"/>
              </a:xfrm>
              <a:custGeom>
                <a:avLst/>
                <a:gdLst>
                  <a:gd name="T0" fmla="*/ 25 w 50"/>
                  <a:gd name="T1" fmla="*/ 0 h 48"/>
                  <a:gd name="T2" fmla="*/ 24 w 50"/>
                  <a:gd name="T3" fmla="*/ 0 h 48"/>
                  <a:gd name="T4" fmla="*/ 1 w 50"/>
                  <a:gd name="T5" fmla="*/ 25 h 48"/>
                  <a:gd name="T6" fmla="*/ 25 w 50"/>
                  <a:gd name="T7" fmla="*/ 48 h 48"/>
                  <a:gd name="T8" fmla="*/ 26 w 50"/>
                  <a:gd name="T9" fmla="*/ 48 h 48"/>
                  <a:gd name="T10" fmla="*/ 49 w 50"/>
                  <a:gd name="T11" fmla="*/ 23 h 48"/>
                  <a:gd name="T12" fmla="*/ 25 w 5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2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40" y="47"/>
                      <a:pt x="50" y="36"/>
                      <a:pt x="49" y="23"/>
                    </a:cubicBezTo>
                    <a:cubicBezTo>
                      <a:pt x="49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8369"/>
              <p:cNvSpPr>
                <a:spLocks/>
              </p:cNvSpPr>
              <p:nvPr/>
            </p:nvSpPr>
            <p:spPr bwMode="auto">
              <a:xfrm>
                <a:off x="22594" y="-13500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6 w 49"/>
                  <a:gd name="T5" fmla="*/ 8 h 48"/>
                  <a:gd name="T6" fmla="*/ 0 w 49"/>
                  <a:gd name="T7" fmla="*/ 26 h 48"/>
                  <a:gd name="T8" fmla="*/ 24 w 49"/>
                  <a:gd name="T9" fmla="*/ 48 h 48"/>
                  <a:gd name="T10" fmla="*/ 26 w 49"/>
                  <a:gd name="T11" fmla="*/ 48 h 48"/>
                  <a:gd name="T12" fmla="*/ 42 w 49"/>
                  <a:gd name="T13" fmla="*/ 40 h 48"/>
                  <a:gd name="T14" fmla="*/ 48 w 49"/>
                  <a:gd name="T15" fmla="*/ 23 h 48"/>
                  <a:gd name="T16" fmla="*/ 24 w 4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1"/>
                      <a:pt x="10" y="4"/>
                      <a:pt x="6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1" y="39"/>
                      <a:pt x="12" y="48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7" y="35"/>
                      <a:pt x="49" y="29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8370"/>
              <p:cNvSpPr>
                <a:spLocks/>
              </p:cNvSpPr>
              <p:nvPr/>
            </p:nvSpPr>
            <p:spPr bwMode="auto">
              <a:xfrm>
                <a:off x="22605" y="-13329"/>
                <a:ext cx="133" cy="130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9 w 50"/>
                  <a:gd name="T5" fmla="*/ 23 h 49"/>
                  <a:gd name="T6" fmla="*/ 24 w 50"/>
                  <a:gd name="T7" fmla="*/ 1 h 49"/>
                  <a:gd name="T8" fmla="*/ 1 w 50"/>
                  <a:gd name="T9" fmla="*/ 27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7" y="49"/>
                    </a:cubicBezTo>
                    <a:cubicBezTo>
                      <a:pt x="41" y="48"/>
                      <a:pt x="50" y="37"/>
                      <a:pt x="49" y="23"/>
                    </a:cubicBezTo>
                    <a:cubicBezTo>
                      <a:pt x="48" y="10"/>
                      <a:pt x="37" y="0"/>
                      <a:pt x="24" y="1"/>
                    </a:cubicBezTo>
                    <a:cubicBezTo>
                      <a:pt x="10" y="2"/>
                      <a:pt x="0" y="14"/>
                      <a:pt x="1" y="27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8371"/>
              <p:cNvSpPr>
                <a:spLocks/>
              </p:cNvSpPr>
              <p:nvPr/>
            </p:nvSpPr>
            <p:spPr bwMode="auto">
              <a:xfrm>
                <a:off x="22621" y="-13156"/>
                <a:ext cx="133" cy="131"/>
              </a:xfrm>
              <a:custGeom>
                <a:avLst/>
                <a:gdLst>
                  <a:gd name="T0" fmla="*/ 23 w 50"/>
                  <a:gd name="T1" fmla="*/ 1 h 49"/>
                  <a:gd name="T2" fmla="*/ 1 w 50"/>
                  <a:gd name="T3" fmla="*/ 27 h 49"/>
                  <a:gd name="T4" fmla="*/ 25 w 50"/>
                  <a:gd name="T5" fmla="*/ 49 h 49"/>
                  <a:gd name="T6" fmla="*/ 27 w 50"/>
                  <a:gd name="T7" fmla="*/ 49 h 49"/>
                  <a:gd name="T8" fmla="*/ 44 w 50"/>
                  <a:gd name="T9" fmla="*/ 40 h 49"/>
                  <a:gd name="T10" fmla="*/ 49 w 50"/>
                  <a:gd name="T11" fmla="*/ 23 h 49"/>
                  <a:gd name="T12" fmla="*/ 23 w 50"/>
                  <a:gd name="T13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1"/>
                    </a:moveTo>
                    <a:cubicBezTo>
                      <a:pt x="10" y="2"/>
                      <a:pt x="0" y="14"/>
                      <a:pt x="1" y="27"/>
                    </a:cubicBezTo>
                    <a:cubicBezTo>
                      <a:pt x="2" y="40"/>
                      <a:pt x="13" y="49"/>
                      <a:pt x="25" y="49"/>
                    </a:cubicBezTo>
                    <a:cubicBezTo>
                      <a:pt x="26" y="49"/>
                      <a:pt x="27" y="49"/>
                      <a:pt x="27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8" y="10"/>
                      <a:pt x="37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8372"/>
              <p:cNvSpPr>
                <a:spLocks/>
              </p:cNvSpPr>
              <p:nvPr/>
            </p:nvSpPr>
            <p:spPr bwMode="auto">
              <a:xfrm>
                <a:off x="22639" y="-12985"/>
                <a:ext cx="134" cy="133"/>
              </a:xfrm>
              <a:custGeom>
                <a:avLst/>
                <a:gdLst>
                  <a:gd name="T0" fmla="*/ 25 w 50"/>
                  <a:gd name="T1" fmla="*/ 50 h 50"/>
                  <a:gd name="T2" fmla="*/ 27 w 50"/>
                  <a:gd name="T3" fmla="*/ 49 h 50"/>
                  <a:gd name="T4" fmla="*/ 44 w 50"/>
                  <a:gd name="T5" fmla="*/ 41 h 50"/>
                  <a:gd name="T6" fmla="*/ 49 w 50"/>
                  <a:gd name="T7" fmla="*/ 23 h 50"/>
                  <a:gd name="T8" fmla="*/ 22 w 50"/>
                  <a:gd name="T9" fmla="*/ 1 h 50"/>
                  <a:gd name="T10" fmla="*/ 6 w 50"/>
                  <a:gd name="T11" fmla="*/ 10 h 50"/>
                  <a:gd name="T12" fmla="*/ 1 w 50"/>
                  <a:gd name="T13" fmla="*/ 28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50"/>
                      <a:pt x="27" y="49"/>
                    </a:cubicBezTo>
                    <a:cubicBezTo>
                      <a:pt x="34" y="49"/>
                      <a:pt x="40" y="46"/>
                      <a:pt x="44" y="41"/>
                    </a:cubicBezTo>
                    <a:cubicBezTo>
                      <a:pt x="48" y="36"/>
                      <a:pt x="50" y="29"/>
                      <a:pt x="49" y="23"/>
                    </a:cubicBezTo>
                    <a:cubicBezTo>
                      <a:pt x="48" y="10"/>
                      <a:pt x="36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8373"/>
              <p:cNvSpPr>
                <a:spLocks/>
              </p:cNvSpPr>
              <p:nvPr/>
            </p:nvSpPr>
            <p:spPr bwMode="auto">
              <a:xfrm>
                <a:off x="22661" y="-12814"/>
                <a:ext cx="130" cy="133"/>
              </a:xfrm>
              <a:custGeom>
                <a:avLst/>
                <a:gdLst>
                  <a:gd name="T0" fmla="*/ 24 w 49"/>
                  <a:gd name="T1" fmla="*/ 50 h 50"/>
                  <a:gd name="T2" fmla="*/ 27 w 49"/>
                  <a:gd name="T3" fmla="*/ 50 h 50"/>
                  <a:gd name="T4" fmla="*/ 43 w 49"/>
                  <a:gd name="T5" fmla="*/ 41 h 50"/>
                  <a:gd name="T6" fmla="*/ 48 w 49"/>
                  <a:gd name="T7" fmla="*/ 23 h 50"/>
                  <a:gd name="T8" fmla="*/ 22 w 49"/>
                  <a:gd name="T9" fmla="*/ 2 h 50"/>
                  <a:gd name="T10" fmla="*/ 6 w 49"/>
                  <a:gd name="T11" fmla="*/ 11 h 50"/>
                  <a:gd name="T12" fmla="*/ 1 w 49"/>
                  <a:gd name="T13" fmla="*/ 29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5" y="50"/>
                      <a:pt x="26" y="50"/>
                      <a:pt x="27" y="50"/>
                    </a:cubicBezTo>
                    <a:cubicBezTo>
                      <a:pt x="34" y="49"/>
                      <a:pt x="39" y="46"/>
                      <a:pt x="43" y="41"/>
                    </a:cubicBezTo>
                    <a:cubicBezTo>
                      <a:pt x="47" y="36"/>
                      <a:pt x="49" y="29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2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1"/>
                      <a:pt x="12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8374"/>
              <p:cNvSpPr>
                <a:spLocks/>
              </p:cNvSpPr>
              <p:nvPr/>
            </p:nvSpPr>
            <p:spPr bwMode="auto">
              <a:xfrm>
                <a:off x="22682" y="-12644"/>
                <a:ext cx="133" cy="134"/>
              </a:xfrm>
              <a:custGeom>
                <a:avLst/>
                <a:gdLst>
                  <a:gd name="T0" fmla="*/ 25 w 50"/>
                  <a:gd name="T1" fmla="*/ 50 h 50"/>
                  <a:gd name="T2" fmla="*/ 28 w 50"/>
                  <a:gd name="T3" fmla="*/ 50 h 50"/>
                  <a:gd name="T4" fmla="*/ 44 w 50"/>
                  <a:gd name="T5" fmla="*/ 40 h 50"/>
                  <a:gd name="T6" fmla="*/ 49 w 50"/>
                  <a:gd name="T7" fmla="*/ 23 h 50"/>
                  <a:gd name="T8" fmla="*/ 22 w 50"/>
                  <a:gd name="T9" fmla="*/ 2 h 50"/>
                  <a:gd name="T10" fmla="*/ 6 w 50"/>
                  <a:gd name="T11" fmla="*/ 11 h 50"/>
                  <a:gd name="T12" fmla="*/ 1 w 50"/>
                  <a:gd name="T13" fmla="*/ 29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7" y="50"/>
                      <a:pt x="28" y="50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2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8375"/>
              <p:cNvSpPr>
                <a:spLocks/>
              </p:cNvSpPr>
              <p:nvPr/>
            </p:nvSpPr>
            <p:spPr bwMode="auto">
              <a:xfrm>
                <a:off x="22706" y="-12473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2 w 50"/>
                  <a:gd name="T9" fmla="*/ 1 h 49"/>
                  <a:gd name="T10" fmla="*/ 6 w 50"/>
                  <a:gd name="T11" fmla="*/ 11 h 49"/>
                  <a:gd name="T12" fmla="*/ 1 w 50"/>
                  <a:gd name="T13" fmla="*/ 29 h 49"/>
                  <a:gd name="T14" fmla="*/ 25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5" y="48"/>
                      <a:pt x="40" y="45"/>
                      <a:pt x="44" y="40"/>
                    </a:cubicBezTo>
                    <a:cubicBezTo>
                      <a:pt x="48" y="35"/>
                      <a:pt x="50" y="28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5" y="2"/>
                      <a:pt x="9" y="6"/>
                      <a:pt x="6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3" y="41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8376"/>
              <p:cNvSpPr>
                <a:spLocks/>
              </p:cNvSpPr>
              <p:nvPr/>
            </p:nvSpPr>
            <p:spPr bwMode="auto">
              <a:xfrm>
                <a:off x="22730" y="-12305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0 w 51"/>
                  <a:gd name="T3" fmla="*/ 50 h 50"/>
                  <a:gd name="T4" fmla="*/ 45 w 51"/>
                  <a:gd name="T5" fmla="*/ 40 h 50"/>
                  <a:gd name="T6" fmla="*/ 50 w 51"/>
                  <a:gd name="T7" fmla="*/ 22 h 50"/>
                  <a:gd name="T8" fmla="*/ 22 w 51"/>
                  <a:gd name="T9" fmla="*/ 2 h 50"/>
                  <a:gd name="T10" fmla="*/ 2 w 51"/>
                  <a:gd name="T11" fmla="*/ 30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36" y="49"/>
                      <a:pt x="42" y="45"/>
                      <a:pt x="45" y="40"/>
                    </a:cubicBezTo>
                    <a:cubicBezTo>
                      <a:pt x="49" y="35"/>
                      <a:pt x="51" y="28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ubicBezTo>
                      <a:pt x="9" y="4"/>
                      <a:pt x="0" y="16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8377"/>
              <p:cNvSpPr>
                <a:spLocks/>
              </p:cNvSpPr>
              <p:nvPr/>
            </p:nvSpPr>
            <p:spPr bwMode="auto">
              <a:xfrm>
                <a:off x="22762" y="-12137"/>
                <a:ext cx="136" cy="134"/>
              </a:xfrm>
              <a:custGeom>
                <a:avLst/>
                <a:gdLst>
                  <a:gd name="T0" fmla="*/ 25 w 51"/>
                  <a:gd name="T1" fmla="*/ 50 h 50"/>
                  <a:gd name="T2" fmla="*/ 29 w 51"/>
                  <a:gd name="T3" fmla="*/ 50 h 50"/>
                  <a:gd name="T4" fmla="*/ 48 w 51"/>
                  <a:gd name="T5" fmla="*/ 22 h 50"/>
                  <a:gd name="T6" fmla="*/ 21 w 51"/>
                  <a:gd name="T7" fmla="*/ 2 h 50"/>
                  <a:gd name="T8" fmla="*/ 5 w 51"/>
                  <a:gd name="T9" fmla="*/ 12 h 50"/>
                  <a:gd name="T10" fmla="*/ 1 w 51"/>
                  <a:gd name="T11" fmla="*/ 30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7" y="50"/>
                      <a:pt x="29" y="50"/>
                    </a:cubicBezTo>
                    <a:cubicBezTo>
                      <a:pt x="42" y="47"/>
                      <a:pt x="51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8378"/>
              <p:cNvSpPr>
                <a:spLocks/>
              </p:cNvSpPr>
              <p:nvPr/>
            </p:nvSpPr>
            <p:spPr bwMode="auto">
              <a:xfrm>
                <a:off x="22789" y="-11969"/>
                <a:ext cx="138" cy="134"/>
              </a:xfrm>
              <a:custGeom>
                <a:avLst/>
                <a:gdLst>
                  <a:gd name="T0" fmla="*/ 26 w 52"/>
                  <a:gd name="T1" fmla="*/ 50 h 50"/>
                  <a:gd name="T2" fmla="*/ 31 w 52"/>
                  <a:gd name="T3" fmla="*/ 49 h 50"/>
                  <a:gd name="T4" fmla="*/ 50 w 52"/>
                  <a:gd name="T5" fmla="*/ 21 h 50"/>
                  <a:gd name="T6" fmla="*/ 22 w 52"/>
                  <a:gd name="T7" fmla="*/ 2 h 50"/>
                  <a:gd name="T8" fmla="*/ 3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8" y="50"/>
                      <a:pt x="29" y="50"/>
                      <a:pt x="31" y="49"/>
                    </a:cubicBezTo>
                    <a:cubicBezTo>
                      <a:pt x="44" y="47"/>
                      <a:pt x="52" y="34"/>
                      <a:pt x="50" y="21"/>
                    </a:cubicBezTo>
                    <a:cubicBezTo>
                      <a:pt x="48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3" y="30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379"/>
              <p:cNvSpPr>
                <a:spLocks/>
              </p:cNvSpPr>
              <p:nvPr/>
            </p:nvSpPr>
            <p:spPr bwMode="auto">
              <a:xfrm>
                <a:off x="22826" y="-11803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29 w 50"/>
                  <a:gd name="T3" fmla="*/ 50 h 50"/>
                  <a:gd name="T4" fmla="*/ 45 w 50"/>
                  <a:gd name="T5" fmla="*/ 40 h 50"/>
                  <a:gd name="T6" fmla="*/ 48 w 50"/>
                  <a:gd name="T7" fmla="*/ 22 h 50"/>
                  <a:gd name="T8" fmla="*/ 20 w 50"/>
                  <a:gd name="T9" fmla="*/ 3 h 50"/>
                  <a:gd name="T10" fmla="*/ 5 w 50"/>
                  <a:gd name="T11" fmla="*/ 13 h 50"/>
                  <a:gd name="T12" fmla="*/ 1 w 50"/>
                  <a:gd name="T13" fmla="*/ 31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8" y="50"/>
                      <a:pt x="29" y="50"/>
                    </a:cubicBezTo>
                    <a:cubicBezTo>
                      <a:pt x="36" y="49"/>
                      <a:pt x="41" y="45"/>
                      <a:pt x="45" y="40"/>
                    </a:cubicBezTo>
                    <a:cubicBezTo>
                      <a:pt x="48" y="34"/>
                      <a:pt x="50" y="28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8" y="8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8380"/>
              <p:cNvSpPr>
                <a:spLocks/>
              </p:cNvSpPr>
              <p:nvPr/>
            </p:nvSpPr>
            <p:spPr bwMode="auto">
              <a:xfrm>
                <a:off x="22855" y="-11638"/>
                <a:ext cx="139" cy="136"/>
              </a:xfrm>
              <a:custGeom>
                <a:avLst/>
                <a:gdLst>
                  <a:gd name="T0" fmla="*/ 27 w 52"/>
                  <a:gd name="T1" fmla="*/ 51 h 51"/>
                  <a:gd name="T2" fmla="*/ 32 w 52"/>
                  <a:gd name="T3" fmla="*/ 50 h 51"/>
                  <a:gd name="T4" fmla="*/ 47 w 52"/>
                  <a:gd name="T5" fmla="*/ 40 h 51"/>
                  <a:gd name="T6" fmla="*/ 50 w 52"/>
                  <a:gd name="T7" fmla="*/ 22 h 51"/>
                  <a:gd name="T8" fmla="*/ 22 w 52"/>
                  <a:gd name="T9" fmla="*/ 3 h 51"/>
                  <a:gd name="T10" fmla="*/ 3 w 52"/>
                  <a:gd name="T11" fmla="*/ 32 h 51"/>
                  <a:gd name="T12" fmla="*/ 27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7" y="51"/>
                    </a:moveTo>
                    <a:cubicBezTo>
                      <a:pt x="29" y="51"/>
                      <a:pt x="30" y="51"/>
                      <a:pt x="32" y="50"/>
                    </a:cubicBezTo>
                    <a:cubicBezTo>
                      <a:pt x="38" y="49"/>
                      <a:pt x="44" y="45"/>
                      <a:pt x="47" y="40"/>
                    </a:cubicBezTo>
                    <a:cubicBezTo>
                      <a:pt x="51" y="34"/>
                      <a:pt x="52" y="28"/>
                      <a:pt x="50" y="22"/>
                    </a:cubicBezTo>
                    <a:cubicBezTo>
                      <a:pt x="48" y="9"/>
                      <a:pt x="35" y="0"/>
                      <a:pt x="22" y="3"/>
                    </a:cubicBezTo>
                    <a:cubicBezTo>
                      <a:pt x="9" y="6"/>
                      <a:pt x="0" y="19"/>
                      <a:pt x="3" y="32"/>
                    </a:cubicBezTo>
                    <a:cubicBezTo>
                      <a:pt x="6" y="43"/>
                      <a:pt x="16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381"/>
              <p:cNvSpPr>
                <a:spLocks/>
              </p:cNvSpPr>
              <p:nvPr/>
            </p:nvSpPr>
            <p:spPr bwMode="auto">
              <a:xfrm>
                <a:off x="22893" y="-11472"/>
                <a:ext cx="141" cy="136"/>
              </a:xfrm>
              <a:custGeom>
                <a:avLst/>
                <a:gdLst>
                  <a:gd name="T0" fmla="*/ 27 w 53"/>
                  <a:gd name="T1" fmla="*/ 51 h 51"/>
                  <a:gd name="T2" fmla="*/ 32 w 53"/>
                  <a:gd name="T3" fmla="*/ 50 h 51"/>
                  <a:gd name="T4" fmla="*/ 50 w 53"/>
                  <a:gd name="T5" fmla="*/ 21 h 51"/>
                  <a:gd name="T6" fmla="*/ 21 w 53"/>
                  <a:gd name="T7" fmla="*/ 3 h 51"/>
                  <a:gd name="T8" fmla="*/ 3 w 53"/>
                  <a:gd name="T9" fmla="*/ 32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29" y="51"/>
                      <a:pt x="30" y="51"/>
                      <a:pt x="32" y="50"/>
                    </a:cubicBezTo>
                    <a:cubicBezTo>
                      <a:pt x="45" y="47"/>
                      <a:pt x="53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ubicBezTo>
                      <a:pt x="9" y="6"/>
                      <a:pt x="0" y="19"/>
                      <a:pt x="3" y="32"/>
                    </a:cubicBezTo>
                    <a:cubicBezTo>
                      <a:pt x="6" y="43"/>
                      <a:pt x="15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382"/>
              <p:cNvSpPr>
                <a:spLocks/>
              </p:cNvSpPr>
              <p:nvPr/>
            </p:nvSpPr>
            <p:spPr bwMode="auto">
              <a:xfrm>
                <a:off x="22933" y="-11307"/>
                <a:ext cx="136" cy="133"/>
              </a:xfrm>
              <a:custGeom>
                <a:avLst/>
                <a:gdLst>
                  <a:gd name="T0" fmla="*/ 32 w 51"/>
                  <a:gd name="T1" fmla="*/ 50 h 50"/>
                  <a:gd name="T2" fmla="*/ 47 w 51"/>
                  <a:gd name="T3" fmla="*/ 39 h 50"/>
                  <a:gd name="T4" fmla="*/ 50 w 51"/>
                  <a:gd name="T5" fmla="*/ 21 h 50"/>
                  <a:gd name="T6" fmla="*/ 21 w 51"/>
                  <a:gd name="T7" fmla="*/ 3 h 50"/>
                  <a:gd name="T8" fmla="*/ 3 w 51"/>
                  <a:gd name="T9" fmla="*/ 32 h 50"/>
                  <a:gd name="T10" fmla="*/ 27 w 51"/>
                  <a:gd name="T11" fmla="*/ 50 h 50"/>
                  <a:gd name="T12" fmla="*/ 32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32" y="50"/>
                    </a:moveTo>
                    <a:cubicBezTo>
                      <a:pt x="38" y="48"/>
                      <a:pt x="44" y="44"/>
                      <a:pt x="47" y="39"/>
                    </a:cubicBezTo>
                    <a:cubicBezTo>
                      <a:pt x="50" y="33"/>
                      <a:pt x="51" y="27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ubicBezTo>
                      <a:pt x="8" y="6"/>
                      <a:pt x="0" y="19"/>
                      <a:pt x="3" y="32"/>
                    </a:cubicBezTo>
                    <a:cubicBezTo>
                      <a:pt x="6" y="43"/>
                      <a:pt x="15" y="50"/>
                      <a:pt x="27" y="50"/>
                    </a:cubicBezTo>
                    <a:cubicBezTo>
                      <a:pt x="28" y="50"/>
                      <a:pt x="30" y="50"/>
                      <a:pt x="3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383"/>
              <p:cNvSpPr>
                <a:spLocks/>
              </p:cNvSpPr>
              <p:nvPr/>
            </p:nvSpPr>
            <p:spPr bwMode="auto">
              <a:xfrm>
                <a:off x="22978" y="-11144"/>
                <a:ext cx="139" cy="136"/>
              </a:xfrm>
              <a:custGeom>
                <a:avLst/>
                <a:gdLst>
                  <a:gd name="T0" fmla="*/ 31 w 52"/>
                  <a:gd name="T1" fmla="*/ 50 h 51"/>
                  <a:gd name="T2" fmla="*/ 48 w 52"/>
                  <a:gd name="T3" fmla="*/ 21 h 51"/>
                  <a:gd name="T4" fmla="*/ 19 w 52"/>
                  <a:gd name="T5" fmla="*/ 3 h 51"/>
                  <a:gd name="T6" fmla="*/ 4 w 52"/>
                  <a:gd name="T7" fmla="*/ 14 h 51"/>
                  <a:gd name="T8" fmla="*/ 2 w 52"/>
                  <a:gd name="T9" fmla="*/ 33 h 51"/>
                  <a:gd name="T10" fmla="*/ 25 w 52"/>
                  <a:gd name="T11" fmla="*/ 51 h 51"/>
                  <a:gd name="T12" fmla="*/ 31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1" y="50"/>
                    </a:moveTo>
                    <a:cubicBezTo>
                      <a:pt x="44" y="47"/>
                      <a:pt x="52" y="34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5"/>
                      <a:pt x="8" y="9"/>
                      <a:pt x="4" y="14"/>
                    </a:cubicBezTo>
                    <a:cubicBezTo>
                      <a:pt x="1" y="20"/>
                      <a:pt x="0" y="26"/>
                      <a:pt x="2" y="33"/>
                    </a:cubicBezTo>
                    <a:cubicBezTo>
                      <a:pt x="4" y="43"/>
                      <a:pt x="14" y="51"/>
                      <a:pt x="25" y="51"/>
                    </a:cubicBezTo>
                    <a:cubicBezTo>
                      <a:pt x="27" y="51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8384"/>
              <p:cNvSpPr>
                <a:spLocks/>
              </p:cNvSpPr>
              <p:nvPr/>
            </p:nvSpPr>
            <p:spPr bwMode="auto">
              <a:xfrm>
                <a:off x="23021" y="-10981"/>
                <a:ext cx="133" cy="136"/>
              </a:xfrm>
              <a:custGeom>
                <a:avLst/>
                <a:gdLst>
                  <a:gd name="T0" fmla="*/ 19 w 50"/>
                  <a:gd name="T1" fmla="*/ 3 h 51"/>
                  <a:gd name="T2" fmla="*/ 4 w 50"/>
                  <a:gd name="T3" fmla="*/ 15 h 51"/>
                  <a:gd name="T4" fmla="*/ 2 w 50"/>
                  <a:gd name="T5" fmla="*/ 33 h 51"/>
                  <a:gd name="T6" fmla="*/ 25 w 50"/>
                  <a:gd name="T7" fmla="*/ 51 h 51"/>
                  <a:gd name="T8" fmla="*/ 32 w 50"/>
                  <a:gd name="T9" fmla="*/ 50 h 51"/>
                  <a:gd name="T10" fmla="*/ 46 w 50"/>
                  <a:gd name="T11" fmla="*/ 39 h 51"/>
                  <a:gd name="T12" fmla="*/ 49 w 50"/>
                  <a:gd name="T13" fmla="*/ 20 h 51"/>
                  <a:gd name="T14" fmla="*/ 19 w 50"/>
                  <a:gd name="T15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1">
                    <a:moveTo>
                      <a:pt x="19" y="3"/>
                    </a:moveTo>
                    <a:cubicBezTo>
                      <a:pt x="13" y="5"/>
                      <a:pt x="8" y="9"/>
                      <a:pt x="4" y="15"/>
                    </a:cubicBezTo>
                    <a:cubicBezTo>
                      <a:pt x="1" y="20"/>
                      <a:pt x="0" y="27"/>
                      <a:pt x="2" y="33"/>
                    </a:cubicBezTo>
                    <a:cubicBezTo>
                      <a:pt x="5" y="43"/>
                      <a:pt x="14" y="51"/>
                      <a:pt x="25" y="51"/>
                    </a:cubicBezTo>
                    <a:cubicBezTo>
                      <a:pt x="27" y="51"/>
                      <a:pt x="30" y="50"/>
                      <a:pt x="32" y="50"/>
                    </a:cubicBezTo>
                    <a:cubicBezTo>
                      <a:pt x="38" y="48"/>
                      <a:pt x="43" y="44"/>
                      <a:pt x="46" y="39"/>
                    </a:cubicBezTo>
                    <a:cubicBezTo>
                      <a:pt x="49" y="33"/>
                      <a:pt x="50" y="27"/>
                      <a:pt x="49" y="20"/>
                    </a:cubicBezTo>
                    <a:cubicBezTo>
                      <a:pt x="45" y="8"/>
                      <a:pt x="32" y="0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385"/>
              <p:cNvSpPr>
                <a:spLocks/>
              </p:cNvSpPr>
              <p:nvPr/>
            </p:nvSpPr>
            <p:spPr bwMode="auto">
              <a:xfrm>
                <a:off x="23698" y="-9100"/>
                <a:ext cx="139" cy="136"/>
              </a:xfrm>
              <a:custGeom>
                <a:avLst/>
                <a:gdLst>
                  <a:gd name="T0" fmla="*/ 15 w 52"/>
                  <a:gd name="T1" fmla="*/ 5 h 51"/>
                  <a:gd name="T2" fmla="*/ 2 w 52"/>
                  <a:gd name="T3" fmla="*/ 18 h 51"/>
                  <a:gd name="T4" fmla="*/ 3 w 52"/>
                  <a:gd name="T5" fmla="*/ 37 h 51"/>
                  <a:gd name="T6" fmla="*/ 25 w 52"/>
                  <a:gd name="T7" fmla="*/ 51 h 51"/>
                  <a:gd name="T8" fmla="*/ 35 w 52"/>
                  <a:gd name="T9" fmla="*/ 49 h 51"/>
                  <a:gd name="T10" fmla="*/ 47 w 52"/>
                  <a:gd name="T11" fmla="*/ 17 h 51"/>
                  <a:gd name="T12" fmla="*/ 15 w 52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15" y="5"/>
                    </a:moveTo>
                    <a:cubicBezTo>
                      <a:pt x="9" y="8"/>
                      <a:pt x="5" y="12"/>
                      <a:pt x="2" y="18"/>
                    </a:cubicBezTo>
                    <a:cubicBezTo>
                      <a:pt x="0" y="24"/>
                      <a:pt x="0" y="31"/>
                      <a:pt x="3" y="37"/>
                    </a:cubicBezTo>
                    <a:cubicBezTo>
                      <a:pt x="7" y="46"/>
                      <a:pt x="15" y="51"/>
                      <a:pt x="25" y="51"/>
                    </a:cubicBezTo>
                    <a:cubicBezTo>
                      <a:pt x="28" y="51"/>
                      <a:pt x="32" y="51"/>
                      <a:pt x="35" y="49"/>
                    </a:cubicBezTo>
                    <a:cubicBezTo>
                      <a:pt x="47" y="44"/>
                      <a:pt x="52" y="30"/>
                      <a:pt x="47" y="17"/>
                    </a:cubicBezTo>
                    <a:cubicBezTo>
                      <a:pt x="42" y="6"/>
                      <a:pt x="27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386"/>
              <p:cNvSpPr>
                <a:spLocks/>
              </p:cNvSpPr>
              <p:nvPr/>
            </p:nvSpPr>
            <p:spPr bwMode="auto">
              <a:xfrm>
                <a:off x="25946" y="-5690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40 w 51"/>
                  <a:gd name="T3" fmla="*/ 45 h 51"/>
                  <a:gd name="T4" fmla="*/ 42 w 51"/>
                  <a:gd name="T5" fmla="*/ 11 h 51"/>
                  <a:gd name="T6" fmla="*/ 8 w 51"/>
                  <a:gd name="T7" fmla="*/ 9 h 51"/>
                  <a:gd name="T8" fmla="*/ 0 w 51"/>
                  <a:gd name="T9" fmla="*/ 26 h 51"/>
                  <a:gd name="T10" fmla="*/ 6 w 51"/>
                  <a:gd name="T11" fmla="*/ 43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0" y="51"/>
                      <a:pt x="36" y="49"/>
                      <a:pt x="40" y="45"/>
                    </a:cubicBezTo>
                    <a:cubicBezTo>
                      <a:pt x="50" y="36"/>
                      <a:pt x="51" y="20"/>
                      <a:pt x="42" y="11"/>
                    </a:cubicBezTo>
                    <a:cubicBezTo>
                      <a:pt x="33" y="1"/>
                      <a:pt x="17" y="0"/>
                      <a:pt x="8" y="9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2"/>
                      <a:pt x="2" y="38"/>
                      <a:pt x="6" y="43"/>
                    </a:cubicBezTo>
                    <a:cubicBezTo>
                      <a:pt x="11" y="48"/>
                      <a:pt x="17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387"/>
              <p:cNvSpPr>
                <a:spLocks/>
              </p:cNvSpPr>
              <p:nvPr/>
            </p:nvSpPr>
            <p:spPr bwMode="auto">
              <a:xfrm>
                <a:off x="26055" y="-5570"/>
                <a:ext cx="131" cy="136"/>
              </a:xfrm>
              <a:custGeom>
                <a:avLst/>
                <a:gdLst>
                  <a:gd name="T0" fmla="*/ 7 w 49"/>
                  <a:gd name="T1" fmla="*/ 43 h 51"/>
                  <a:gd name="T2" fmla="*/ 25 w 49"/>
                  <a:gd name="T3" fmla="*/ 51 h 51"/>
                  <a:gd name="T4" fmla="*/ 41 w 49"/>
                  <a:gd name="T5" fmla="*/ 44 h 51"/>
                  <a:gd name="T6" fmla="*/ 49 w 49"/>
                  <a:gd name="T7" fmla="*/ 27 h 51"/>
                  <a:gd name="T8" fmla="*/ 42 w 49"/>
                  <a:gd name="T9" fmla="*/ 10 h 51"/>
                  <a:gd name="T10" fmla="*/ 8 w 49"/>
                  <a:gd name="T11" fmla="*/ 9 h 51"/>
                  <a:gd name="T12" fmla="*/ 1 w 49"/>
                  <a:gd name="T13" fmla="*/ 26 h 51"/>
                  <a:gd name="T14" fmla="*/ 7 w 49"/>
                  <a:gd name="T1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7" y="43"/>
                    </a:moveTo>
                    <a:cubicBezTo>
                      <a:pt x="12" y="48"/>
                      <a:pt x="18" y="51"/>
                      <a:pt x="25" y="51"/>
                    </a:cubicBezTo>
                    <a:cubicBezTo>
                      <a:pt x="31" y="51"/>
                      <a:pt x="37" y="48"/>
                      <a:pt x="41" y="44"/>
                    </a:cubicBezTo>
                    <a:cubicBezTo>
                      <a:pt x="46" y="40"/>
                      <a:pt x="49" y="34"/>
                      <a:pt x="49" y="27"/>
                    </a:cubicBezTo>
                    <a:cubicBezTo>
                      <a:pt x="49" y="21"/>
                      <a:pt x="47" y="15"/>
                      <a:pt x="42" y="10"/>
                    </a:cubicBezTo>
                    <a:cubicBezTo>
                      <a:pt x="34" y="1"/>
                      <a:pt x="18" y="0"/>
                      <a:pt x="8" y="9"/>
                    </a:cubicBezTo>
                    <a:cubicBezTo>
                      <a:pt x="4" y="13"/>
                      <a:pt x="1" y="19"/>
                      <a:pt x="1" y="26"/>
                    </a:cubicBezTo>
                    <a:cubicBezTo>
                      <a:pt x="0" y="32"/>
                      <a:pt x="3" y="38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88"/>
              <p:cNvSpPr>
                <a:spLocks/>
              </p:cNvSpPr>
              <p:nvPr/>
            </p:nvSpPr>
            <p:spPr bwMode="auto">
              <a:xfrm>
                <a:off x="26170" y="-5450"/>
                <a:ext cx="128" cy="133"/>
              </a:xfrm>
              <a:custGeom>
                <a:avLst/>
                <a:gdLst>
                  <a:gd name="T0" fmla="*/ 24 w 48"/>
                  <a:gd name="T1" fmla="*/ 50 h 50"/>
                  <a:gd name="T2" fmla="*/ 41 w 48"/>
                  <a:gd name="T3" fmla="*/ 43 h 50"/>
                  <a:gd name="T4" fmla="*/ 48 w 48"/>
                  <a:gd name="T5" fmla="*/ 26 h 50"/>
                  <a:gd name="T6" fmla="*/ 41 w 48"/>
                  <a:gd name="T7" fmla="*/ 9 h 50"/>
                  <a:gd name="T8" fmla="*/ 7 w 48"/>
                  <a:gd name="T9" fmla="*/ 8 h 50"/>
                  <a:gd name="T10" fmla="*/ 0 w 48"/>
                  <a:gd name="T11" fmla="*/ 25 h 50"/>
                  <a:gd name="T12" fmla="*/ 7 w 48"/>
                  <a:gd name="T13" fmla="*/ 43 h 50"/>
                  <a:gd name="T14" fmla="*/ 24 w 4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24" y="50"/>
                    </a:moveTo>
                    <a:cubicBezTo>
                      <a:pt x="30" y="50"/>
                      <a:pt x="36" y="48"/>
                      <a:pt x="41" y="43"/>
                    </a:cubicBezTo>
                    <a:cubicBezTo>
                      <a:pt x="45" y="39"/>
                      <a:pt x="48" y="33"/>
                      <a:pt x="48" y="26"/>
                    </a:cubicBezTo>
                    <a:cubicBezTo>
                      <a:pt x="48" y="20"/>
                      <a:pt x="46" y="14"/>
                      <a:pt x="41" y="9"/>
                    </a:cubicBezTo>
                    <a:cubicBezTo>
                      <a:pt x="33" y="0"/>
                      <a:pt x="17" y="0"/>
                      <a:pt x="7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7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389"/>
              <p:cNvSpPr>
                <a:spLocks/>
              </p:cNvSpPr>
              <p:nvPr/>
            </p:nvSpPr>
            <p:spPr bwMode="auto">
              <a:xfrm>
                <a:off x="26284" y="-5336"/>
                <a:ext cx="134" cy="137"/>
              </a:xfrm>
              <a:custGeom>
                <a:avLst/>
                <a:gdLst>
                  <a:gd name="T0" fmla="*/ 7 w 50"/>
                  <a:gd name="T1" fmla="*/ 43 h 51"/>
                  <a:gd name="T2" fmla="*/ 24 w 50"/>
                  <a:gd name="T3" fmla="*/ 51 h 51"/>
                  <a:gd name="T4" fmla="*/ 41 w 50"/>
                  <a:gd name="T5" fmla="*/ 44 h 51"/>
                  <a:gd name="T6" fmla="*/ 41 w 50"/>
                  <a:gd name="T7" fmla="*/ 10 h 51"/>
                  <a:gd name="T8" fmla="*/ 7 w 50"/>
                  <a:gd name="T9" fmla="*/ 9 h 51"/>
                  <a:gd name="T10" fmla="*/ 0 w 50"/>
                  <a:gd name="T11" fmla="*/ 26 h 51"/>
                  <a:gd name="T12" fmla="*/ 7 w 50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7" y="43"/>
                    </a:moveTo>
                    <a:cubicBezTo>
                      <a:pt x="11" y="48"/>
                      <a:pt x="17" y="51"/>
                      <a:pt x="24" y="51"/>
                    </a:cubicBezTo>
                    <a:cubicBezTo>
                      <a:pt x="30" y="51"/>
                      <a:pt x="36" y="48"/>
                      <a:pt x="41" y="44"/>
                    </a:cubicBezTo>
                    <a:cubicBezTo>
                      <a:pt x="50" y="35"/>
                      <a:pt x="50" y="19"/>
                      <a:pt x="41" y="10"/>
                    </a:cubicBezTo>
                    <a:cubicBezTo>
                      <a:pt x="32" y="1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390"/>
              <p:cNvSpPr>
                <a:spLocks/>
              </p:cNvSpPr>
              <p:nvPr/>
            </p:nvSpPr>
            <p:spPr bwMode="auto">
              <a:xfrm>
                <a:off x="26394" y="-5218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3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9 h 50"/>
                  <a:gd name="T10" fmla="*/ 9 w 50"/>
                  <a:gd name="T11" fmla="*/ 43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7"/>
                      <a:pt x="43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391"/>
              <p:cNvSpPr>
                <a:spLocks/>
              </p:cNvSpPr>
              <p:nvPr/>
            </p:nvSpPr>
            <p:spPr bwMode="auto">
              <a:xfrm>
                <a:off x="26508" y="-5106"/>
                <a:ext cx="136" cy="133"/>
              </a:xfrm>
              <a:custGeom>
                <a:avLst/>
                <a:gdLst>
                  <a:gd name="T0" fmla="*/ 10 w 51"/>
                  <a:gd name="T1" fmla="*/ 44 h 50"/>
                  <a:gd name="T2" fmla="*/ 27 w 51"/>
                  <a:gd name="T3" fmla="*/ 50 h 50"/>
                  <a:gd name="T4" fmla="*/ 44 w 51"/>
                  <a:gd name="T5" fmla="*/ 43 h 50"/>
                  <a:gd name="T6" fmla="*/ 51 w 51"/>
                  <a:gd name="T7" fmla="*/ 26 h 50"/>
                  <a:gd name="T8" fmla="*/ 44 w 51"/>
                  <a:gd name="T9" fmla="*/ 9 h 50"/>
                  <a:gd name="T10" fmla="*/ 10 w 51"/>
                  <a:gd name="T11" fmla="*/ 10 h 50"/>
                  <a:gd name="T12" fmla="*/ 10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44"/>
                    </a:move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8"/>
                      <a:pt x="44" y="43"/>
                    </a:cubicBezTo>
                    <a:cubicBezTo>
                      <a:pt x="49" y="39"/>
                      <a:pt x="51" y="32"/>
                      <a:pt x="51" y="26"/>
                    </a:cubicBezTo>
                    <a:cubicBezTo>
                      <a:pt x="51" y="20"/>
                      <a:pt x="48" y="14"/>
                      <a:pt x="44" y="9"/>
                    </a:cubicBezTo>
                    <a:cubicBezTo>
                      <a:pt x="35" y="0"/>
                      <a:pt x="19" y="0"/>
                      <a:pt x="10" y="10"/>
                    </a:cubicBezTo>
                    <a:cubicBezTo>
                      <a:pt x="0" y="19"/>
                      <a:pt x="1" y="34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392"/>
              <p:cNvSpPr>
                <a:spLocks/>
              </p:cNvSpPr>
              <p:nvPr/>
            </p:nvSpPr>
            <p:spPr bwMode="auto">
              <a:xfrm>
                <a:off x="26633" y="-4994"/>
                <a:ext cx="136" cy="136"/>
              </a:xfrm>
              <a:custGeom>
                <a:avLst/>
                <a:gdLst>
                  <a:gd name="T0" fmla="*/ 42 w 51"/>
                  <a:gd name="T1" fmla="*/ 43 h 51"/>
                  <a:gd name="T2" fmla="*/ 41 w 51"/>
                  <a:gd name="T3" fmla="*/ 9 h 51"/>
                  <a:gd name="T4" fmla="*/ 7 w 51"/>
                  <a:gd name="T5" fmla="*/ 10 h 51"/>
                  <a:gd name="T6" fmla="*/ 0 w 51"/>
                  <a:gd name="T7" fmla="*/ 27 h 51"/>
                  <a:gd name="T8" fmla="*/ 8 w 51"/>
                  <a:gd name="T9" fmla="*/ 44 h 51"/>
                  <a:gd name="T10" fmla="*/ 24 w 51"/>
                  <a:gd name="T11" fmla="*/ 51 h 51"/>
                  <a:gd name="T12" fmla="*/ 42 w 51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2" y="43"/>
                    </a:moveTo>
                    <a:cubicBezTo>
                      <a:pt x="51" y="33"/>
                      <a:pt x="51" y="18"/>
                      <a:pt x="41" y="9"/>
                    </a:cubicBezTo>
                    <a:cubicBezTo>
                      <a:pt x="32" y="0"/>
                      <a:pt x="16" y="1"/>
                      <a:pt x="7" y="10"/>
                    </a:cubicBez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40"/>
                      <a:pt x="8" y="44"/>
                    </a:cubicBezTo>
                    <a:cubicBezTo>
                      <a:pt x="12" y="48"/>
                      <a:pt x="18" y="51"/>
                      <a:pt x="24" y="51"/>
                    </a:cubicBezTo>
                    <a:cubicBezTo>
                      <a:pt x="31" y="51"/>
                      <a:pt x="37" y="48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393"/>
              <p:cNvSpPr>
                <a:spLocks/>
              </p:cNvSpPr>
              <p:nvPr/>
            </p:nvSpPr>
            <p:spPr bwMode="auto">
              <a:xfrm>
                <a:off x="26748" y="-4885"/>
                <a:ext cx="136" cy="136"/>
              </a:xfrm>
              <a:custGeom>
                <a:avLst/>
                <a:gdLst>
                  <a:gd name="T0" fmla="*/ 44 w 51"/>
                  <a:gd name="T1" fmla="*/ 43 h 51"/>
                  <a:gd name="T2" fmla="*/ 50 w 51"/>
                  <a:gd name="T3" fmla="*/ 26 h 51"/>
                  <a:gd name="T4" fmla="*/ 43 w 51"/>
                  <a:gd name="T5" fmla="*/ 9 h 51"/>
                  <a:gd name="T6" fmla="*/ 9 w 51"/>
                  <a:gd name="T7" fmla="*/ 11 h 51"/>
                  <a:gd name="T8" fmla="*/ 10 w 51"/>
                  <a:gd name="T9" fmla="*/ 45 h 51"/>
                  <a:gd name="T10" fmla="*/ 26 w 51"/>
                  <a:gd name="T11" fmla="*/ 51 h 51"/>
                  <a:gd name="T12" fmla="*/ 44 w 51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4" y="43"/>
                    </a:moveTo>
                    <a:cubicBezTo>
                      <a:pt x="48" y="39"/>
                      <a:pt x="51" y="32"/>
                      <a:pt x="50" y="26"/>
                    </a:cubicBezTo>
                    <a:cubicBezTo>
                      <a:pt x="50" y="19"/>
                      <a:pt x="47" y="14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0"/>
                      <a:pt x="0" y="36"/>
                      <a:pt x="10" y="45"/>
                    </a:cubicBezTo>
                    <a:cubicBezTo>
                      <a:pt x="15" y="49"/>
                      <a:pt x="20" y="51"/>
                      <a:pt x="26" y="51"/>
                    </a:cubicBezTo>
                    <a:cubicBezTo>
                      <a:pt x="33" y="51"/>
                      <a:pt x="40" y="48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394"/>
              <p:cNvSpPr>
                <a:spLocks/>
              </p:cNvSpPr>
              <p:nvPr/>
            </p:nvSpPr>
            <p:spPr bwMode="auto">
              <a:xfrm>
                <a:off x="26868" y="-4775"/>
                <a:ext cx="136" cy="136"/>
              </a:xfrm>
              <a:custGeom>
                <a:avLst/>
                <a:gdLst>
                  <a:gd name="T0" fmla="*/ 45 w 51"/>
                  <a:gd name="T1" fmla="*/ 43 h 51"/>
                  <a:gd name="T2" fmla="*/ 51 w 51"/>
                  <a:gd name="T3" fmla="*/ 26 h 51"/>
                  <a:gd name="T4" fmla="*/ 43 w 51"/>
                  <a:gd name="T5" fmla="*/ 9 h 51"/>
                  <a:gd name="T6" fmla="*/ 9 w 51"/>
                  <a:gd name="T7" fmla="*/ 11 h 51"/>
                  <a:gd name="T8" fmla="*/ 11 w 51"/>
                  <a:gd name="T9" fmla="*/ 45 h 51"/>
                  <a:gd name="T10" fmla="*/ 27 w 51"/>
                  <a:gd name="T11" fmla="*/ 51 h 51"/>
                  <a:gd name="T12" fmla="*/ 45 w 51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5" y="43"/>
                    </a:moveTo>
                    <a:cubicBezTo>
                      <a:pt x="49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9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8395"/>
              <p:cNvSpPr>
                <a:spLocks/>
              </p:cNvSpPr>
              <p:nvPr/>
            </p:nvSpPr>
            <p:spPr bwMode="auto">
              <a:xfrm>
                <a:off x="19565" y="-5215"/>
                <a:ext cx="136" cy="133"/>
              </a:xfrm>
              <a:custGeom>
                <a:avLst/>
                <a:gdLst>
                  <a:gd name="T0" fmla="*/ 50 w 51"/>
                  <a:gd name="T1" fmla="*/ 26 h 50"/>
                  <a:gd name="T2" fmla="*/ 44 w 51"/>
                  <a:gd name="T3" fmla="*/ 9 h 50"/>
                  <a:gd name="T4" fmla="*/ 10 w 51"/>
                  <a:gd name="T5" fmla="*/ 9 h 50"/>
                  <a:gd name="T6" fmla="*/ 9 w 51"/>
                  <a:gd name="T7" fmla="*/ 43 h 50"/>
                  <a:gd name="T8" fmla="*/ 26 w 51"/>
                  <a:gd name="T9" fmla="*/ 50 h 50"/>
                  <a:gd name="T10" fmla="*/ 43 w 51"/>
                  <a:gd name="T11" fmla="*/ 43 h 50"/>
                  <a:gd name="T12" fmla="*/ 50 w 51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0" y="26"/>
                    </a:moveTo>
                    <a:cubicBezTo>
                      <a:pt x="51" y="20"/>
                      <a:pt x="48" y="14"/>
                      <a:pt x="44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9" y="43"/>
                    </a:cubicBezTo>
                    <a:cubicBezTo>
                      <a:pt x="14" y="47"/>
                      <a:pt x="20" y="50"/>
                      <a:pt x="26" y="50"/>
                    </a:cubicBezTo>
                    <a:cubicBezTo>
                      <a:pt x="33" y="50"/>
                      <a:pt x="39" y="48"/>
                      <a:pt x="43" y="43"/>
                    </a:cubicBezTo>
                    <a:cubicBezTo>
                      <a:pt x="48" y="39"/>
                      <a:pt x="50" y="33"/>
                      <a:pt x="5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8396"/>
              <p:cNvSpPr>
                <a:spLocks/>
              </p:cNvSpPr>
              <p:nvPr/>
            </p:nvSpPr>
            <p:spPr bwMode="auto">
              <a:xfrm>
                <a:off x="19680" y="-5330"/>
                <a:ext cx="141" cy="133"/>
              </a:xfrm>
              <a:custGeom>
                <a:avLst/>
                <a:gdLst>
                  <a:gd name="T0" fmla="*/ 27 w 53"/>
                  <a:gd name="T1" fmla="*/ 50 h 50"/>
                  <a:gd name="T2" fmla="*/ 44 w 53"/>
                  <a:gd name="T3" fmla="*/ 43 h 50"/>
                  <a:gd name="T4" fmla="*/ 44 w 53"/>
                  <a:gd name="T5" fmla="*/ 9 h 50"/>
                  <a:gd name="T6" fmla="*/ 10 w 53"/>
                  <a:gd name="T7" fmla="*/ 9 h 50"/>
                  <a:gd name="T8" fmla="*/ 10 w 53"/>
                  <a:gd name="T9" fmla="*/ 43 h 50"/>
                  <a:gd name="T10" fmla="*/ 27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7" y="50"/>
                    </a:moveTo>
                    <a:cubicBezTo>
                      <a:pt x="33" y="50"/>
                      <a:pt x="39" y="47"/>
                      <a:pt x="44" y="43"/>
                    </a:cubicBezTo>
                    <a:cubicBezTo>
                      <a:pt x="53" y="33"/>
                      <a:pt x="53" y="18"/>
                      <a:pt x="44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8"/>
                      <a:pt x="0" y="33"/>
                      <a:pt x="10" y="43"/>
                    </a:cubicBezTo>
                    <a:cubicBezTo>
                      <a:pt x="14" y="47"/>
                      <a:pt x="20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8397"/>
              <p:cNvSpPr>
                <a:spLocks/>
              </p:cNvSpPr>
              <p:nvPr/>
            </p:nvSpPr>
            <p:spPr bwMode="auto">
              <a:xfrm>
                <a:off x="19795" y="-5448"/>
                <a:ext cx="136" cy="134"/>
              </a:xfrm>
              <a:custGeom>
                <a:avLst/>
                <a:gdLst>
                  <a:gd name="T0" fmla="*/ 27 w 51"/>
                  <a:gd name="T1" fmla="*/ 50 h 50"/>
                  <a:gd name="T2" fmla="*/ 44 w 51"/>
                  <a:gd name="T3" fmla="*/ 43 h 50"/>
                  <a:gd name="T4" fmla="*/ 51 w 51"/>
                  <a:gd name="T5" fmla="*/ 26 h 50"/>
                  <a:gd name="T6" fmla="*/ 44 w 51"/>
                  <a:gd name="T7" fmla="*/ 9 h 50"/>
                  <a:gd name="T8" fmla="*/ 10 w 51"/>
                  <a:gd name="T9" fmla="*/ 9 h 50"/>
                  <a:gd name="T10" fmla="*/ 10 w 51"/>
                  <a:gd name="T11" fmla="*/ 43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8"/>
                      <a:pt x="44" y="43"/>
                    </a:cubicBezTo>
                    <a:cubicBezTo>
                      <a:pt x="49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4" y="9"/>
                    </a:cubicBezTo>
                    <a:cubicBezTo>
                      <a:pt x="35" y="0"/>
                      <a:pt x="19" y="0"/>
                      <a:pt x="10" y="9"/>
                    </a:cubicBezTo>
                    <a:cubicBezTo>
                      <a:pt x="0" y="19"/>
                      <a:pt x="1" y="34"/>
                      <a:pt x="10" y="43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8398"/>
              <p:cNvSpPr>
                <a:spLocks/>
              </p:cNvSpPr>
              <p:nvPr/>
            </p:nvSpPr>
            <p:spPr bwMode="auto">
              <a:xfrm>
                <a:off x="19915" y="-5568"/>
                <a:ext cx="136" cy="136"/>
              </a:xfrm>
              <a:custGeom>
                <a:avLst/>
                <a:gdLst>
                  <a:gd name="T0" fmla="*/ 24 w 51"/>
                  <a:gd name="T1" fmla="*/ 51 h 51"/>
                  <a:gd name="T2" fmla="*/ 42 w 51"/>
                  <a:gd name="T3" fmla="*/ 43 h 51"/>
                  <a:gd name="T4" fmla="*/ 41 w 51"/>
                  <a:gd name="T5" fmla="*/ 9 h 51"/>
                  <a:gd name="T6" fmla="*/ 7 w 51"/>
                  <a:gd name="T7" fmla="*/ 10 h 51"/>
                  <a:gd name="T8" fmla="*/ 0 w 51"/>
                  <a:gd name="T9" fmla="*/ 27 h 51"/>
                  <a:gd name="T10" fmla="*/ 8 w 51"/>
                  <a:gd name="T11" fmla="*/ 44 h 51"/>
                  <a:gd name="T12" fmla="*/ 24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51"/>
                    </a:moveTo>
                    <a:cubicBezTo>
                      <a:pt x="31" y="51"/>
                      <a:pt x="37" y="48"/>
                      <a:pt x="42" y="43"/>
                    </a:cubicBezTo>
                    <a:cubicBezTo>
                      <a:pt x="51" y="34"/>
                      <a:pt x="51" y="19"/>
                      <a:pt x="41" y="9"/>
                    </a:cubicBezTo>
                    <a:cubicBezTo>
                      <a:pt x="32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0" y="27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2" y="48"/>
                      <a:pt x="18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8399"/>
              <p:cNvSpPr>
                <a:spLocks/>
              </p:cNvSpPr>
              <p:nvPr/>
            </p:nvSpPr>
            <p:spPr bwMode="auto">
              <a:xfrm>
                <a:off x="20021" y="-5685"/>
                <a:ext cx="142" cy="133"/>
              </a:xfrm>
              <a:custGeom>
                <a:avLst/>
                <a:gdLst>
                  <a:gd name="T0" fmla="*/ 26 w 53"/>
                  <a:gd name="T1" fmla="*/ 50 h 50"/>
                  <a:gd name="T2" fmla="*/ 44 w 53"/>
                  <a:gd name="T3" fmla="*/ 42 h 50"/>
                  <a:gd name="T4" fmla="*/ 43 w 53"/>
                  <a:gd name="T5" fmla="*/ 8 h 50"/>
                  <a:gd name="T6" fmla="*/ 9 w 53"/>
                  <a:gd name="T7" fmla="*/ 9 h 50"/>
                  <a:gd name="T8" fmla="*/ 10 w 53"/>
                  <a:gd name="T9" fmla="*/ 44 h 50"/>
                  <a:gd name="T10" fmla="*/ 26 w 53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0">
                    <a:moveTo>
                      <a:pt x="26" y="50"/>
                    </a:moveTo>
                    <a:cubicBezTo>
                      <a:pt x="33" y="50"/>
                      <a:pt x="40" y="47"/>
                      <a:pt x="44" y="42"/>
                    </a:cubicBezTo>
                    <a:cubicBezTo>
                      <a:pt x="53" y="33"/>
                      <a:pt x="53" y="17"/>
                      <a:pt x="43" y="8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8400"/>
              <p:cNvSpPr>
                <a:spLocks/>
              </p:cNvSpPr>
              <p:nvPr/>
            </p:nvSpPr>
            <p:spPr bwMode="auto">
              <a:xfrm>
                <a:off x="20136" y="-5808"/>
                <a:ext cx="131" cy="136"/>
              </a:xfrm>
              <a:custGeom>
                <a:avLst/>
                <a:gdLst>
                  <a:gd name="T0" fmla="*/ 49 w 49"/>
                  <a:gd name="T1" fmla="*/ 25 h 51"/>
                  <a:gd name="T2" fmla="*/ 41 w 49"/>
                  <a:gd name="T3" fmla="*/ 9 h 51"/>
                  <a:gd name="T4" fmla="*/ 7 w 49"/>
                  <a:gd name="T5" fmla="*/ 10 h 51"/>
                  <a:gd name="T6" fmla="*/ 1 w 49"/>
                  <a:gd name="T7" fmla="*/ 28 h 51"/>
                  <a:gd name="T8" fmla="*/ 9 w 49"/>
                  <a:gd name="T9" fmla="*/ 44 h 51"/>
                  <a:gd name="T10" fmla="*/ 25 w 49"/>
                  <a:gd name="T11" fmla="*/ 51 h 51"/>
                  <a:gd name="T12" fmla="*/ 43 w 49"/>
                  <a:gd name="T13" fmla="*/ 43 h 51"/>
                  <a:gd name="T14" fmla="*/ 49 w 49"/>
                  <a:gd name="T15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9" y="25"/>
                    </a:moveTo>
                    <a:cubicBezTo>
                      <a:pt x="49" y="19"/>
                      <a:pt x="46" y="13"/>
                      <a:pt x="41" y="9"/>
                    </a:cubicBezTo>
                    <a:cubicBezTo>
                      <a:pt x="32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1"/>
                      <a:pt x="25" y="51"/>
                    </a:cubicBezTo>
                    <a:cubicBezTo>
                      <a:pt x="32" y="51"/>
                      <a:pt x="38" y="48"/>
                      <a:pt x="43" y="43"/>
                    </a:cubicBezTo>
                    <a:cubicBezTo>
                      <a:pt x="47" y="38"/>
                      <a:pt x="49" y="32"/>
                      <a:pt x="4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8401"/>
              <p:cNvSpPr>
                <a:spLocks/>
              </p:cNvSpPr>
              <p:nvPr/>
            </p:nvSpPr>
            <p:spPr bwMode="auto">
              <a:xfrm>
                <a:off x="20240" y="-5931"/>
                <a:ext cx="136" cy="137"/>
              </a:xfrm>
              <a:custGeom>
                <a:avLst/>
                <a:gdLst>
                  <a:gd name="T0" fmla="*/ 27 w 51"/>
                  <a:gd name="T1" fmla="*/ 51 h 51"/>
                  <a:gd name="T2" fmla="*/ 45 w 51"/>
                  <a:gd name="T3" fmla="*/ 43 h 51"/>
                  <a:gd name="T4" fmla="*/ 51 w 51"/>
                  <a:gd name="T5" fmla="*/ 25 h 51"/>
                  <a:gd name="T6" fmla="*/ 43 w 51"/>
                  <a:gd name="T7" fmla="*/ 9 h 51"/>
                  <a:gd name="T8" fmla="*/ 9 w 51"/>
                  <a:gd name="T9" fmla="*/ 11 h 51"/>
                  <a:gd name="T10" fmla="*/ 11 w 51"/>
                  <a:gd name="T11" fmla="*/ 45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3" y="51"/>
                      <a:pt x="40" y="48"/>
                      <a:pt x="45" y="43"/>
                    </a:cubicBezTo>
                    <a:cubicBezTo>
                      <a:pt x="49" y="38"/>
                      <a:pt x="51" y="32"/>
                      <a:pt x="51" y="25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8402"/>
              <p:cNvSpPr>
                <a:spLocks/>
              </p:cNvSpPr>
              <p:nvPr/>
            </p:nvSpPr>
            <p:spPr bwMode="auto">
              <a:xfrm>
                <a:off x="20346" y="-6053"/>
                <a:ext cx="136" cy="133"/>
              </a:xfrm>
              <a:custGeom>
                <a:avLst/>
                <a:gdLst>
                  <a:gd name="T0" fmla="*/ 27 w 51"/>
                  <a:gd name="T1" fmla="*/ 50 h 50"/>
                  <a:gd name="T2" fmla="*/ 45 w 51"/>
                  <a:gd name="T3" fmla="*/ 42 h 50"/>
                  <a:gd name="T4" fmla="*/ 51 w 51"/>
                  <a:gd name="T5" fmla="*/ 25 h 50"/>
                  <a:gd name="T6" fmla="*/ 43 w 51"/>
                  <a:gd name="T7" fmla="*/ 8 h 50"/>
                  <a:gd name="T8" fmla="*/ 9 w 51"/>
                  <a:gd name="T9" fmla="*/ 11 h 50"/>
                  <a:gd name="T10" fmla="*/ 11 w 51"/>
                  <a:gd name="T11" fmla="*/ 45 h 50"/>
                  <a:gd name="T12" fmla="*/ 27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7" y="50"/>
                    </a:moveTo>
                    <a:cubicBezTo>
                      <a:pt x="34" y="50"/>
                      <a:pt x="40" y="47"/>
                      <a:pt x="45" y="42"/>
                    </a:cubicBezTo>
                    <a:cubicBezTo>
                      <a:pt x="49" y="37"/>
                      <a:pt x="51" y="31"/>
                      <a:pt x="51" y="25"/>
                    </a:cubicBezTo>
                    <a:cubicBezTo>
                      <a:pt x="50" y="18"/>
                      <a:pt x="48" y="12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8"/>
                      <a:pt x="21" y="50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8403"/>
              <p:cNvSpPr>
                <a:spLocks/>
              </p:cNvSpPr>
              <p:nvPr/>
            </p:nvSpPr>
            <p:spPr bwMode="auto">
              <a:xfrm>
                <a:off x="20458" y="-6179"/>
                <a:ext cx="139" cy="136"/>
              </a:xfrm>
              <a:custGeom>
                <a:avLst/>
                <a:gdLst>
                  <a:gd name="T0" fmla="*/ 24 w 52"/>
                  <a:gd name="T1" fmla="*/ 51 h 51"/>
                  <a:gd name="T2" fmla="*/ 43 w 52"/>
                  <a:gd name="T3" fmla="*/ 42 h 51"/>
                  <a:gd name="T4" fmla="*/ 40 w 52"/>
                  <a:gd name="T5" fmla="*/ 8 h 51"/>
                  <a:gd name="T6" fmla="*/ 6 w 52"/>
                  <a:gd name="T7" fmla="*/ 11 h 51"/>
                  <a:gd name="T8" fmla="*/ 0 w 52"/>
                  <a:gd name="T9" fmla="*/ 28 h 51"/>
                  <a:gd name="T10" fmla="*/ 9 w 52"/>
                  <a:gd name="T11" fmla="*/ 45 h 51"/>
                  <a:gd name="T12" fmla="*/ 24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4" y="51"/>
                    </a:moveTo>
                    <a:cubicBezTo>
                      <a:pt x="32" y="51"/>
                      <a:pt x="38" y="47"/>
                      <a:pt x="43" y="42"/>
                    </a:cubicBezTo>
                    <a:cubicBezTo>
                      <a:pt x="52" y="32"/>
                      <a:pt x="50" y="17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4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8404"/>
              <p:cNvSpPr>
                <a:spLocks/>
              </p:cNvSpPr>
              <p:nvPr/>
            </p:nvSpPr>
            <p:spPr bwMode="auto">
              <a:xfrm>
                <a:off x="20562" y="-6307"/>
                <a:ext cx="139" cy="136"/>
              </a:xfrm>
              <a:custGeom>
                <a:avLst/>
                <a:gdLst>
                  <a:gd name="T0" fmla="*/ 43 w 52"/>
                  <a:gd name="T1" fmla="*/ 42 h 51"/>
                  <a:gd name="T2" fmla="*/ 40 w 52"/>
                  <a:gd name="T3" fmla="*/ 8 h 51"/>
                  <a:gd name="T4" fmla="*/ 6 w 52"/>
                  <a:gd name="T5" fmla="*/ 12 h 51"/>
                  <a:gd name="T6" fmla="*/ 1 w 52"/>
                  <a:gd name="T7" fmla="*/ 29 h 51"/>
                  <a:gd name="T8" fmla="*/ 9 w 52"/>
                  <a:gd name="T9" fmla="*/ 46 h 51"/>
                  <a:gd name="T10" fmla="*/ 25 w 52"/>
                  <a:gd name="T11" fmla="*/ 51 h 51"/>
                  <a:gd name="T12" fmla="*/ 43 w 52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3" y="42"/>
                    </a:moveTo>
                    <a:cubicBezTo>
                      <a:pt x="52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29"/>
                    </a:cubicBezTo>
                    <a:cubicBezTo>
                      <a:pt x="1" y="36"/>
                      <a:pt x="4" y="42"/>
                      <a:pt x="9" y="46"/>
                    </a:cubicBezTo>
                    <a:cubicBezTo>
                      <a:pt x="14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8405"/>
              <p:cNvSpPr>
                <a:spLocks/>
              </p:cNvSpPr>
              <p:nvPr/>
            </p:nvSpPr>
            <p:spPr bwMode="auto">
              <a:xfrm>
                <a:off x="20664" y="-6435"/>
                <a:ext cx="138" cy="136"/>
              </a:xfrm>
              <a:custGeom>
                <a:avLst/>
                <a:gdLst>
                  <a:gd name="T0" fmla="*/ 44 w 52"/>
                  <a:gd name="T1" fmla="*/ 42 h 51"/>
                  <a:gd name="T2" fmla="*/ 40 w 52"/>
                  <a:gd name="T3" fmla="*/ 8 h 51"/>
                  <a:gd name="T4" fmla="*/ 6 w 52"/>
                  <a:gd name="T5" fmla="*/ 12 h 51"/>
                  <a:gd name="T6" fmla="*/ 1 w 52"/>
                  <a:gd name="T7" fmla="*/ 30 h 51"/>
                  <a:gd name="T8" fmla="*/ 10 w 52"/>
                  <a:gd name="T9" fmla="*/ 46 h 51"/>
                  <a:gd name="T10" fmla="*/ 25 w 52"/>
                  <a:gd name="T11" fmla="*/ 51 h 51"/>
                  <a:gd name="T12" fmla="*/ 44 w 52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4" y="42"/>
                    </a:moveTo>
                    <a:cubicBezTo>
                      <a:pt x="52" y="32"/>
                      <a:pt x="50" y="17"/>
                      <a:pt x="40" y="8"/>
                    </a:cubicBez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1" y="30"/>
                    </a:cubicBezTo>
                    <a:cubicBezTo>
                      <a:pt x="2" y="36"/>
                      <a:pt x="5" y="42"/>
                      <a:pt x="10" y="46"/>
                    </a:cubicBezTo>
                    <a:cubicBezTo>
                      <a:pt x="14" y="49"/>
                      <a:pt x="20" y="51"/>
                      <a:pt x="25" y="51"/>
                    </a:cubicBezTo>
                    <a:cubicBezTo>
                      <a:pt x="32" y="51"/>
                      <a:pt x="39" y="48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8406"/>
              <p:cNvSpPr>
                <a:spLocks/>
              </p:cNvSpPr>
              <p:nvPr/>
            </p:nvSpPr>
            <p:spPr bwMode="auto">
              <a:xfrm>
                <a:off x="20760" y="-6563"/>
                <a:ext cx="138" cy="136"/>
              </a:xfrm>
              <a:custGeom>
                <a:avLst/>
                <a:gdLst>
                  <a:gd name="T0" fmla="*/ 46 w 52"/>
                  <a:gd name="T1" fmla="*/ 42 h 51"/>
                  <a:gd name="T2" fmla="*/ 51 w 52"/>
                  <a:gd name="T3" fmla="*/ 24 h 51"/>
                  <a:gd name="T4" fmla="*/ 42 w 52"/>
                  <a:gd name="T5" fmla="*/ 8 h 51"/>
                  <a:gd name="T6" fmla="*/ 8 w 52"/>
                  <a:gd name="T7" fmla="*/ 12 h 51"/>
                  <a:gd name="T8" fmla="*/ 12 w 52"/>
                  <a:gd name="T9" fmla="*/ 46 h 51"/>
                  <a:gd name="T10" fmla="*/ 27 w 52"/>
                  <a:gd name="T11" fmla="*/ 51 h 51"/>
                  <a:gd name="T12" fmla="*/ 46 w 52"/>
                  <a:gd name="T1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46" y="42"/>
                    </a:moveTo>
                    <a:cubicBezTo>
                      <a:pt x="50" y="36"/>
                      <a:pt x="52" y="30"/>
                      <a:pt x="51" y="24"/>
                    </a:cubicBezTo>
                    <a:cubicBezTo>
                      <a:pt x="50" y="17"/>
                      <a:pt x="47" y="12"/>
                      <a:pt x="42" y="8"/>
                    </a:cubicBezTo>
                    <a:cubicBezTo>
                      <a:pt x="32" y="0"/>
                      <a:pt x="16" y="2"/>
                      <a:pt x="8" y="12"/>
                    </a:cubicBezTo>
                    <a:cubicBezTo>
                      <a:pt x="0" y="22"/>
                      <a:pt x="2" y="37"/>
                      <a:pt x="12" y="46"/>
                    </a:cubicBezTo>
                    <a:cubicBezTo>
                      <a:pt x="16" y="49"/>
                      <a:pt x="21" y="51"/>
                      <a:pt x="27" y="51"/>
                    </a:cubicBezTo>
                    <a:cubicBezTo>
                      <a:pt x="34" y="51"/>
                      <a:pt x="41" y="47"/>
                      <a:pt x="4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8407"/>
              <p:cNvSpPr>
                <a:spLocks/>
              </p:cNvSpPr>
              <p:nvPr/>
            </p:nvSpPr>
            <p:spPr bwMode="auto">
              <a:xfrm>
                <a:off x="22495" y="-16246"/>
                <a:ext cx="136" cy="134"/>
              </a:xfrm>
              <a:custGeom>
                <a:avLst/>
                <a:gdLst>
                  <a:gd name="T0" fmla="*/ 22 w 51"/>
                  <a:gd name="T1" fmla="*/ 50 h 50"/>
                  <a:gd name="T2" fmla="*/ 25 w 51"/>
                  <a:gd name="T3" fmla="*/ 50 h 50"/>
                  <a:gd name="T4" fmla="*/ 49 w 51"/>
                  <a:gd name="T5" fmla="*/ 29 h 50"/>
                  <a:gd name="T6" fmla="*/ 29 w 51"/>
                  <a:gd name="T7" fmla="*/ 2 h 50"/>
                  <a:gd name="T8" fmla="*/ 1 w 51"/>
                  <a:gd name="T9" fmla="*/ 22 h 50"/>
                  <a:gd name="T10" fmla="*/ 22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8" y="41"/>
                      <a:pt x="49" y="29"/>
                    </a:cubicBezTo>
                    <a:cubicBezTo>
                      <a:pt x="51" y="16"/>
                      <a:pt x="42" y="4"/>
                      <a:pt x="29" y="2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35"/>
                      <a:pt x="9" y="48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8408"/>
              <p:cNvSpPr>
                <a:spLocks/>
              </p:cNvSpPr>
              <p:nvPr/>
            </p:nvSpPr>
            <p:spPr bwMode="auto">
              <a:xfrm>
                <a:off x="22474" y="-16075"/>
                <a:ext cx="133" cy="133"/>
              </a:xfrm>
              <a:custGeom>
                <a:avLst/>
                <a:gdLst>
                  <a:gd name="T0" fmla="*/ 22 w 50"/>
                  <a:gd name="T1" fmla="*/ 50 h 50"/>
                  <a:gd name="T2" fmla="*/ 25 w 50"/>
                  <a:gd name="T3" fmla="*/ 50 h 50"/>
                  <a:gd name="T4" fmla="*/ 49 w 50"/>
                  <a:gd name="T5" fmla="*/ 29 h 50"/>
                  <a:gd name="T6" fmla="*/ 44 w 50"/>
                  <a:gd name="T7" fmla="*/ 11 h 50"/>
                  <a:gd name="T8" fmla="*/ 28 w 50"/>
                  <a:gd name="T9" fmla="*/ 2 h 50"/>
                  <a:gd name="T10" fmla="*/ 1 w 50"/>
                  <a:gd name="T11" fmla="*/ 23 h 50"/>
                  <a:gd name="T12" fmla="*/ 6 w 50"/>
                  <a:gd name="T13" fmla="*/ 40 h 50"/>
                  <a:gd name="T14" fmla="*/ 22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2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40" y="6"/>
                      <a:pt x="34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9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8409"/>
              <p:cNvSpPr>
                <a:spLocks/>
              </p:cNvSpPr>
              <p:nvPr/>
            </p:nvSpPr>
            <p:spPr bwMode="auto">
              <a:xfrm>
                <a:off x="22453" y="-15904"/>
                <a:ext cx="136" cy="133"/>
              </a:xfrm>
              <a:custGeom>
                <a:avLst/>
                <a:gdLst>
                  <a:gd name="T0" fmla="*/ 23 w 51"/>
                  <a:gd name="T1" fmla="*/ 50 h 50"/>
                  <a:gd name="T2" fmla="*/ 25 w 51"/>
                  <a:gd name="T3" fmla="*/ 50 h 50"/>
                  <a:gd name="T4" fmla="*/ 49 w 51"/>
                  <a:gd name="T5" fmla="*/ 29 h 50"/>
                  <a:gd name="T6" fmla="*/ 28 w 51"/>
                  <a:gd name="T7" fmla="*/ 2 h 50"/>
                  <a:gd name="T8" fmla="*/ 1 w 51"/>
                  <a:gd name="T9" fmla="*/ 23 h 50"/>
                  <a:gd name="T10" fmla="*/ 23 w 51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3" y="50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8" y="50"/>
                      <a:pt x="48" y="41"/>
                      <a:pt x="49" y="29"/>
                    </a:cubicBezTo>
                    <a:cubicBezTo>
                      <a:pt x="51" y="15"/>
                      <a:pt x="41" y="3"/>
                      <a:pt x="28" y="2"/>
                    </a:cubicBezTo>
                    <a:cubicBezTo>
                      <a:pt x="15" y="0"/>
                      <a:pt x="3" y="10"/>
                      <a:pt x="1" y="23"/>
                    </a:cubicBezTo>
                    <a:cubicBezTo>
                      <a:pt x="0" y="36"/>
                      <a:pt x="9" y="48"/>
                      <a:pt x="2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8410"/>
              <p:cNvSpPr>
                <a:spLocks/>
              </p:cNvSpPr>
              <p:nvPr/>
            </p:nvSpPr>
            <p:spPr bwMode="auto">
              <a:xfrm>
                <a:off x="22434" y="-15731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6 w 50"/>
                  <a:gd name="T3" fmla="*/ 49 h 49"/>
                  <a:gd name="T4" fmla="*/ 50 w 50"/>
                  <a:gd name="T5" fmla="*/ 28 h 49"/>
                  <a:gd name="T6" fmla="*/ 44 w 50"/>
                  <a:gd name="T7" fmla="*/ 10 h 49"/>
                  <a:gd name="T8" fmla="*/ 28 w 50"/>
                  <a:gd name="T9" fmla="*/ 1 h 49"/>
                  <a:gd name="T10" fmla="*/ 2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50" y="28"/>
                    </a:cubicBezTo>
                    <a:cubicBezTo>
                      <a:pt x="50" y="21"/>
                      <a:pt x="48" y="15"/>
                      <a:pt x="44" y="10"/>
                    </a:cubicBezTo>
                    <a:cubicBezTo>
                      <a:pt x="40" y="5"/>
                      <a:pt x="35" y="2"/>
                      <a:pt x="28" y="1"/>
                    </a:cubicBez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8411"/>
              <p:cNvSpPr>
                <a:spLocks/>
              </p:cNvSpPr>
              <p:nvPr/>
            </p:nvSpPr>
            <p:spPr bwMode="auto">
              <a:xfrm>
                <a:off x="22418" y="-15557"/>
                <a:ext cx="136" cy="130"/>
              </a:xfrm>
              <a:custGeom>
                <a:avLst/>
                <a:gdLst>
                  <a:gd name="T0" fmla="*/ 28 w 51"/>
                  <a:gd name="T1" fmla="*/ 1 h 49"/>
                  <a:gd name="T2" fmla="*/ 2 w 51"/>
                  <a:gd name="T3" fmla="*/ 23 h 49"/>
                  <a:gd name="T4" fmla="*/ 24 w 51"/>
                  <a:gd name="T5" fmla="*/ 49 h 49"/>
                  <a:gd name="T6" fmla="*/ 26 w 51"/>
                  <a:gd name="T7" fmla="*/ 49 h 49"/>
                  <a:gd name="T8" fmla="*/ 50 w 51"/>
                  <a:gd name="T9" fmla="*/ 27 h 49"/>
                  <a:gd name="T10" fmla="*/ 28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8" y="1"/>
                    </a:moveTo>
                    <a:cubicBezTo>
                      <a:pt x="14" y="0"/>
                      <a:pt x="3" y="9"/>
                      <a:pt x="2" y="23"/>
                    </a:cubicBezTo>
                    <a:cubicBezTo>
                      <a:pt x="0" y="36"/>
                      <a:pt x="10" y="48"/>
                      <a:pt x="24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9" y="39"/>
                      <a:pt x="50" y="27"/>
                    </a:cubicBezTo>
                    <a:cubicBezTo>
                      <a:pt x="51" y="14"/>
                      <a:pt x="41" y="2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8412"/>
              <p:cNvSpPr>
                <a:spLocks/>
              </p:cNvSpPr>
              <p:nvPr/>
            </p:nvSpPr>
            <p:spPr bwMode="auto">
              <a:xfrm>
                <a:off x="22408" y="-15384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6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39"/>
                      <a:pt x="49" y="27"/>
                    </a:cubicBezTo>
                    <a:cubicBezTo>
                      <a:pt x="50" y="13"/>
                      <a:pt x="40" y="2"/>
                      <a:pt x="26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6"/>
                      <a:pt x="9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8413"/>
              <p:cNvSpPr>
                <a:spLocks/>
              </p:cNvSpPr>
              <p:nvPr/>
            </p:nvSpPr>
            <p:spPr bwMode="auto">
              <a:xfrm>
                <a:off x="22394" y="-15208"/>
                <a:ext cx="133" cy="128"/>
              </a:xfrm>
              <a:custGeom>
                <a:avLst/>
                <a:gdLst>
                  <a:gd name="T0" fmla="*/ 24 w 50"/>
                  <a:gd name="T1" fmla="*/ 48 h 48"/>
                  <a:gd name="T2" fmla="*/ 25 w 50"/>
                  <a:gd name="T3" fmla="*/ 48 h 48"/>
                  <a:gd name="T4" fmla="*/ 49 w 50"/>
                  <a:gd name="T5" fmla="*/ 25 h 48"/>
                  <a:gd name="T6" fmla="*/ 27 w 50"/>
                  <a:gd name="T7" fmla="*/ 0 h 48"/>
                  <a:gd name="T8" fmla="*/ 25 w 50"/>
                  <a:gd name="T9" fmla="*/ 0 h 48"/>
                  <a:gd name="T10" fmla="*/ 1 w 50"/>
                  <a:gd name="T11" fmla="*/ 22 h 48"/>
                  <a:gd name="T12" fmla="*/ 24 w 5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8"/>
                      <a:pt x="49" y="25"/>
                    </a:cubicBezTo>
                    <a:cubicBezTo>
                      <a:pt x="50" y="12"/>
                      <a:pt x="40" y="1"/>
                      <a:pt x="2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" y="0"/>
                      <a:pt x="2" y="10"/>
                      <a:pt x="1" y="22"/>
                    </a:cubicBezTo>
                    <a:cubicBezTo>
                      <a:pt x="0" y="35"/>
                      <a:pt x="11" y="47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8414"/>
              <p:cNvSpPr>
                <a:spLocks/>
              </p:cNvSpPr>
              <p:nvPr/>
            </p:nvSpPr>
            <p:spPr bwMode="auto">
              <a:xfrm>
                <a:off x="22389" y="-15034"/>
                <a:ext cx="130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8 w 49"/>
                  <a:gd name="T7" fmla="*/ 25 h 48"/>
                  <a:gd name="T8" fmla="*/ 25 w 49"/>
                  <a:gd name="T9" fmla="*/ 0 h 48"/>
                  <a:gd name="T10" fmla="*/ 24 w 49"/>
                  <a:gd name="T11" fmla="*/ 0 h 48"/>
                  <a:gd name="T12" fmla="*/ 0 w 49"/>
                  <a:gd name="T13" fmla="*/ 23 h 48"/>
                  <a:gd name="T14" fmla="*/ 6 w 49"/>
                  <a:gd name="T15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0" y="45"/>
                      <a:pt x="16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7" y="38"/>
                      <a:pt x="48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8415"/>
              <p:cNvSpPr>
                <a:spLocks/>
              </p:cNvSpPr>
              <p:nvPr/>
            </p:nvSpPr>
            <p:spPr bwMode="auto">
              <a:xfrm>
                <a:off x="22381" y="-14861"/>
                <a:ext cx="130" cy="131"/>
              </a:xfrm>
              <a:custGeom>
                <a:avLst/>
                <a:gdLst>
                  <a:gd name="T0" fmla="*/ 7 w 49"/>
                  <a:gd name="T1" fmla="*/ 41 h 49"/>
                  <a:gd name="T2" fmla="*/ 24 w 49"/>
                  <a:gd name="T3" fmla="*/ 49 h 49"/>
                  <a:gd name="T4" fmla="*/ 25 w 49"/>
                  <a:gd name="T5" fmla="*/ 49 h 49"/>
                  <a:gd name="T6" fmla="*/ 49 w 49"/>
                  <a:gd name="T7" fmla="*/ 26 h 49"/>
                  <a:gd name="T8" fmla="*/ 25 w 49"/>
                  <a:gd name="T9" fmla="*/ 0 h 49"/>
                  <a:gd name="T10" fmla="*/ 0 w 49"/>
                  <a:gd name="T11" fmla="*/ 24 h 49"/>
                  <a:gd name="T12" fmla="*/ 7 w 49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7" y="41"/>
                    </a:moveTo>
                    <a:cubicBezTo>
                      <a:pt x="11" y="46"/>
                      <a:pt x="17" y="48"/>
                      <a:pt x="2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6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1" y="0"/>
                      <a:pt x="1" y="11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8416"/>
              <p:cNvSpPr>
                <a:spLocks/>
              </p:cNvSpPr>
              <p:nvPr/>
            </p:nvSpPr>
            <p:spPr bwMode="auto">
              <a:xfrm>
                <a:off x="22378" y="-14685"/>
                <a:ext cx="128" cy="128"/>
              </a:xfrm>
              <a:custGeom>
                <a:avLst/>
                <a:gdLst>
                  <a:gd name="T0" fmla="*/ 6 w 48"/>
                  <a:gd name="T1" fmla="*/ 41 h 48"/>
                  <a:gd name="T2" fmla="*/ 23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1 w 48"/>
                  <a:gd name="T9" fmla="*/ 8 h 48"/>
                  <a:gd name="T10" fmla="*/ 24 w 48"/>
                  <a:gd name="T11" fmla="*/ 0 h 48"/>
                  <a:gd name="T12" fmla="*/ 0 w 48"/>
                  <a:gd name="T13" fmla="*/ 24 h 48"/>
                  <a:gd name="T14" fmla="*/ 6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6" y="41"/>
                    </a:moveTo>
                    <a:cubicBezTo>
                      <a:pt x="11" y="46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1" y="8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8417"/>
              <p:cNvSpPr>
                <a:spLocks/>
              </p:cNvSpPr>
              <p:nvPr/>
            </p:nvSpPr>
            <p:spPr bwMode="auto">
              <a:xfrm>
                <a:off x="22376" y="-14509"/>
                <a:ext cx="127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5 h 48"/>
                  <a:gd name="T8" fmla="*/ 41 w 48"/>
                  <a:gd name="T9" fmla="*/ 7 h 48"/>
                  <a:gd name="T10" fmla="*/ 24 w 48"/>
                  <a:gd name="T11" fmla="*/ 0 h 48"/>
                  <a:gd name="T12" fmla="*/ 0 w 48"/>
                  <a:gd name="T13" fmla="*/ 24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6"/>
                      <a:pt x="17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8" y="25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3"/>
                      <a:pt x="31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0"/>
                      <a:pt x="2" y="37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8418"/>
              <p:cNvSpPr>
                <a:spLocks/>
              </p:cNvSpPr>
              <p:nvPr/>
            </p:nvSpPr>
            <p:spPr bwMode="auto">
              <a:xfrm>
                <a:off x="22376" y="-14333"/>
                <a:ext cx="127" cy="131"/>
              </a:xfrm>
              <a:custGeom>
                <a:avLst/>
                <a:gdLst>
                  <a:gd name="T0" fmla="*/ 24 w 48"/>
                  <a:gd name="T1" fmla="*/ 49 h 49"/>
                  <a:gd name="T2" fmla="*/ 41 w 48"/>
                  <a:gd name="T3" fmla="*/ 42 h 49"/>
                  <a:gd name="T4" fmla="*/ 48 w 48"/>
                  <a:gd name="T5" fmla="*/ 24 h 49"/>
                  <a:gd name="T6" fmla="*/ 24 w 48"/>
                  <a:gd name="T7" fmla="*/ 0 h 49"/>
                  <a:gd name="T8" fmla="*/ 7 w 48"/>
                  <a:gd name="T9" fmla="*/ 7 h 49"/>
                  <a:gd name="T10" fmla="*/ 0 w 48"/>
                  <a:gd name="T11" fmla="*/ 25 h 49"/>
                  <a:gd name="T12" fmla="*/ 24 w 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31" y="49"/>
                      <a:pt x="37" y="46"/>
                      <a:pt x="41" y="42"/>
                    </a:cubicBezTo>
                    <a:cubicBezTo>
                      <a:pt x="46" y="37"/>
                      <a:pt x="48" y="31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8419"/>
              <p:cNvSpPr>
                <a:spLocks/>
              </p:cNvSpPr>
              <p:nvPr/>
            </p:nvSpPr>
            <p:spPr bwMode="auto">
              <a:xfrm>
                <a:off x="22378" y="-14157"/>
                <a:ext cx="128" cy="131"/>
              </a:xfrm>
              <a:custGeom>
                <a:avLst/>
                <a:gdLst>
                  <a:gd name="T0" fmla="*/ 24 w 48"/>
                  <a:gd name="T1" fmla="*/ 49 h 49"/>
                  <a:gd name="T2" fmla="*/ 25 w 48"/>
                  <a:gd name="T3" fmla="*/ 49 h 49"/>
                  <a:gd name="T4" fmla="*/ 48 w 48"/>
                  <a:gd name="T5" fmla="*/ 24 h 49"/>
                  <a:gd name="T6" fmla="*/ 24 w 48"/>
                  <a:gd name="T7" fmla="*/ 0 h 49"/>
                  <a:gd name="T8" fmla="*/ 7 w 48"/>
                  <a:gd name="T9" fmla="*/ 8 h 49"/>
                  <a:gd name="T10" fmla="*/ 0 w 48"/>
                  <a:gd name="T11" fmla="*/ 25 h 49"/>
                  <a:gd name="T12" fmla="*/ 24 w 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38" y="48"/>
                      <a:pt x="48" y="38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7" y="1"/>
                      <a:pt x="11" y="3"/>
                      <a:pt x="7" y="8"/>
                    </a:cubicBezTo>
                    <a:cubicBezTo>
                      <a:pt x="2" y="12"/>
                      <a:pt x="0" y="18"/>
                      <a:pt x="0" y="25"/>
                    </a:cubicBezTo>
                    <a:cubicBezTo>
                      <a:pt x="0" y="38"/>
                      <a:pt x="11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8420"/>
              <p:cNvSpPr>
                <a:spLocks/>
              </p:cNvSpPr>
              <p:nvPr/>
            </p:nvSpPr>
            <p:spPr bwMode="auto">
              <a:xfrm>
                <a:off x="22381" y="-13980"/>
                <a:ext cx="130" cy="130"/>
              </a:xfrm>
              <a:custGeom>
                <a:avLst/>
                <a:gdLst>
                  <a:gd name="T0" fmla="*/ 25 w 49"/>
                  <a:gd name="T1" fmla="*/ 49 h 49"/>
                  <a:gd name="T2" fmla="*/ 26 w 49"/>
                  <a:gd name="T3" fmla="*/ 49 h 49"/>
                  <a:gd name="T4" fmla="*/ 42 w 49"/>
                  <a:gd name="T5" fmla="*/ 41 h 49"/>
                  <a:gd name="T6" fmla="*/ 49 w 49"/>
                  <a:gd name="T7" fmla="*/ 24 h 49"/>
                  <a:gd name="T8" fmla="*/ 24 w 49"/>
                  <a:gd name="T9" fmla="*/ 0 h 49"/>
                  <a:gd name="T10" fmla="*/ 24 w 49"/>
                  <a:gd name="T11" fmla="*/ 0 h 49"/>
                  <a:gd name="T12" fmla="*/ 1 w 49"/>
                  <a:gd name="T13" fmla="*/ 25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32" y="48"/>
                      <a:pt x="38" y="46"/>
                      <a:pt x="42" y="41"/>
                    </a:cubicBezTo>
                    <a:cubicBezTo>
                      <a:pt x="47" y="36"/>
                      <a:pt x="49" y="30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5"/>
                    </a:cubicBezTo>
                    <a:cubicBezTo>
                      <a:pt x="1" y="38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8421"/>
              <p:cNvSpPr>
                <a:spLocks/>
              </p:cNvSpPr>
              <p:nvPr/>
            </p:nvSpPr>
            <p:spPr bwMode="auto">
              <a:xfrm>
                <a:off x="22389" y="-13804"/>
                <a:ext cx="130" cy="128"/>
              </a:xfrm>
              <a:custGeom>
                <a:avLst/>
                <a:gdLst>
                  <a:gd name="T0" fmla="*/ 24 w 49"/>
                  <a:gd name="T1" fmla="*/ 0 h 48"/>
                  <a:gd name="T2" fmla="*/ 24 w 49"/>
                  <a:gd name="T3" fmla="*/ 0 h 48"/>
                  <a:gd name="T4" fmla="*/ 1 w 49"/>
                  <a:gd name="T5" fmla="*/ 25 h 48"/>
                  <a:gd name="T6" fmla="*/ 25 w 49"/>
                  <a:gd name="T7" fmla="*/ 48 h 48"/>
                  <a:gd name="T8" fmla="*/ 26 w 49"/>
                  <a:gd name="T9" fmla="*/ 48 h 48"/>
                  <a:gd name="T10" fmla="*/ 49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2"/>
                      <a:pt x="1" y="25"/>
                    </a:cubicBezTo>
                    <a:cubicBezTo>
                      <a:pt x="1" y="38"/>
                      <a:pt x="12" y="48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39" y="48"/>
                      <a:pt x="49" y="36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8422"/>
              <p:cNvSpPr>
                <a:spLocks/>
              </p:cNvSpPr>
              <p:nvPr/>
            </p:nvSpPr>
            <p:spPr bwMode="auto">
              <a:xfrm>
                <a:off x="22397" y="-13631"/>
                <a:ext cx="133" cy="131"/>
              </a:xfrm>
              <a:custGeom>
                <a:avLst/>
                <a:gdLst>
                  <a:gd name="T0" fmla="*/ 25 w 50"/>
                  <a:gd name="T1" fmla="*/ 0 h 49"/>
                  <a:gd name="T2" fmla="*/ 24 w 50"/>
                  <a:gd name="T3" fmla="*/ 0 h 49"/>
                  <a:gd name="T4" fmla="*/ 1 w 50"/>
                  <a:gd name="T5" fmla="*/ 26 h 49"/>
                  <a:gd name="T6" fmla="*/ 25 w 50"/>
                  <a:gd name="T7" fmla="*/ 49 h 49"/>
                  <a:gd name="T8" fmla="*/ 26 w 50"/>
                  <a:gd name="T9" fmla="*/ 49 h 49"/>
                  <a:gd name="T10" fmla="*/ 43 w 50"/>
                  <a:gd name="T11" fmla="*/ 41 h 49"/>
                  <a:gd name="T12" fmla="*/ 49 w 50"/>
                  <a:gd name="T13" fmla="*/ 23 h 49"/>
                  <a:gd name="T14" fmla="*/ 25 w 5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1"/>
                      <a:pt x="0" y="12"/>
                      <a:pt x="1" y="26"/>
                    </a:cubicBezTo>
                    <a:cubicBezTo>
                      <a:pt x="2" y="39"/>
                      <a:pt x="12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33" y="48"/>
                      <a:pt x="39" y="45"/>
                      <a:pt x="43" y="41"/>
                    </a:cubicBezTo>
                    <a:cubicBezTo>
                      <a:pt x="47" y="36"/>
                      <a:pt x="50" y="30"/>
                      <a:pt x="49" y="23"/>
                    </a:cubicBezTo>
                    <a:cubicBezTo>
                      <a:pt x="49" y="10"/>
                      <a:pt x="38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8423"/>
              <p:cNvSpPr>
                <a:spLocks/>
              </p:cNvSpPr>
              <p:nvPr/>
            </p:nvSpPr>
            <p:spPr bwMode="auto">
              <a:xfrm>
                <a:off x="22410" y="-13458"/>
                <a:ext cx="131" cy="131"/>
              </a:xfrm>
              <a:custGeom>
                <a:avLst/>
                <a:gdLst>
                  <a:gd name="T0" fmla="*/ 6 w 49"/>
                  <a:gd name="T1" fmla="*/ 9 h 49"/>
                  <a:gd name="T2" fmla="*/ 0 w 49"/>
                  <a:gd name="T3" fmla="*/ 26 h 49"/>
                  <a:gd name="T4" fmla="*/ 24 w 49"/>
                  <a:gd name="T5" fmla="*/ 49 h 49"/>
                  <a:gd name="T6" fmla="*/ 26 w 49"/>
                  <a:gd name="T7" fmla="*/ 49 h 49"/>
                  <a:gd name="T8" fmla="*/ 49 w 49"/>
                  <a:gd name="T9" fmla="*/ 23 h 49"/>
                  <a:gd name="T10" fmla="*/ 23 w 49"/>
                  <a:gd name="T11" fmla="*/ 1 h 49"/>
                  <a:gd name="T12" fmla="*/ 6 w 49"/>
                  <a:gd name="T13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9">
                    <a:moveTo>
                      <a:pt x="6" y="9"/>
                    </a:moveTo>
                    <a:cubicBezTo>
                      <a:pt x="2" y="14"/>
                      <a:pt x="0" y="20"/>
                      <a:pt x="0" y="26"/>
                    </a:cubicBezTo>
                    <a:cubicBezTo>
                      <a:pt x="1" y="39"/>
                      <a:pt x="12" y="49"/>
                      <a:pt x="24" y="49"/>
                    </a:cubicBez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9" y="36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6" y="1"/>
                      <a:pt x="11" y="4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8424"/>
              <p:cNvSpPr>
                <a:spLocks/>
              </p:cNvSpPr>
              <p:nvPr/>
            </p:nvSpPr>
            <p:spPr bwMode="auto">
              <a:xfrm>
                <a:off x="22421" y="-13287"/>
                <a:ext cx="136" cy="134"/>
              </a:xfrm>
              <a:custGeom>
                <a:avLst/>
                <a:gdLst>
                  <a:gd name="T0" fmla="*/ 24 w 51"/>
                  <a:gd name="T1" fmla="*/ 2 h 50"/>
                  <a:gd name="T2" fmla="*/ 2 w 51"/>
                  <a:gd name="T3" fmla="*/ 27 h 50"/>
                  <a:gd name="T4" fmla="*/ 26 w 51"/>
                  <a:gd name="T5" fmla="*/ 50 h 50"/>
                  <a:gd name="T6" fmla="*/ 28 w 51"/>
                  <a:gd name="T7" fmla="*/ 50 h 50"/>
                  <a:gd name="T8" fmla="*/ 50 w 51"/>
                  <a:gd name="T9" fmla="*/ 24 h 50"/>
                  <a:gd name="T10" fmla="*/ 24 w 51"/>
                  <a:gd name="T1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4" y="2"/>
                    </a:moveTo>
                    <a:cubicBezTo>
                      <a:pt x="10" y="3"/>
                      <a:pt x="0" y="14"/>
                      <a:pt x="2" y="27"/>
                    </a:cubicBezTo>
                    <a:cubicBezTo>
                      <a:pt x="3" y="40"/>
                      <a:pt x="13" y="50"/>
                      <a:pt x="26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9"/>
                      <a:pt x="51" y="37"/>
                      <a:pt x="50" y="24"/>
                    </a:cubicBezTo>
                    <a:cubicBezTo>
                      <a:pt x="49" y="11"/>
                      <a:pt x="37" y="0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8425"/>
              <p:cNvSpPr>
                <a:spLocks/>
              </p:cNvSpPr>
              <p:nvPr/>
            </p:nvSpPr>
            <p:spPr bwMode="auto">
              <a:xfrm>
                <a:off x="22437" y="-13113"/>
                <a:ext cx="136" cy="130"/>
              </a:xfrm>
              <a:custGeom>
                <a:avLst/>
                <a:gdLst>
                  <a:gd name="T0" fmla="*/ 23 w 51"/>
                  <a:gd name="T1" fmla="*/ 1 h 49"/>
                  <a:gd name="T2" fmla="*/ 2 w 51"/>
                  <a:gd name="T3" fmla="*/ 27 h 49"/>
                  <a:gd name="T4" fmla="*/ 26 w 51"/>
                  <a:gd name="T5" fmla="*/ 49 h 49"/>
                  <a:gd name="T6" fmla="*/ 28 w 51"/>
                  <a:gd name="T7" fmla="*/ 49 h 49"/>
                  <a:gd name="T8" fmla="*/ 50 w 51"/>
                  <a:gd name="T9" fmla="*/ 23 h 49"/>
                  <a:gd name="T10" fmla="*/ 23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1"/>
                    </a:moveTo>
                    <a:cubicBezTo>
                      <a:pt x="10" y="2"/>
                      <a:pt x="0" y="14"/>
                      <a:pt x="2" y="27"/>
                    </a:cubicBezTo>
                    <a:cubicBezTo>
                      <a:pt x="3" y="40"/>
                      <a:pt x="13" y="49"/>
                      <a:pt x="26" y="49"/>
                    </a:cubicBez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50" y="23"/>
                    </a:cubicBezTo>
                    <a:cubicBezTo>
                      <a:pt x="48" y="10"/>
                      <a:pt x="37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8426"/>
              <p:cNvSpPr>
                <a:spLocks/>
              </p:cNvSpPr>
              <p:nvPr/>
            </p:nvSpPr>
            <p:spPr bwMode="auto">
              <a:xfrm>
                <a:off x="22455" y="-12943"/>
                <a:ext cx="134" cy="134"/>
              </a:xfrm>
              <a:custGeom>
                <a:avLst/>
                <a:gdLst>
                  <a:gd name="T0" fmla="*/ 23 w 50"/>
                  <a:gd name="T1" fmla="*/ 2 h 50"/>
                  <a:gd name="T2" fmla="*/ 1 w 50"/>
                  <a:gd name="T3" fmla="*/ 28 h 50"/>
                  <a:gd name="T4" fmla="*/ 25 w 50"/>
                  <a:gd name="T5" fmla="*/ 50 h 50"/>
                  <a:gd name="T6" fmla="*/ 28 w 50"/>
                  <a:gd name="T7" fmla="*/ 50 h 50"/>
                  <a:gd name="T8" fmla="*/ 44 w 50"/>
                  <a:gd name="T9" fmla="*/ 41 h 50"/>
                  <a:gd name="T10" fmla="*/ 49 w 50"/>
                  <a:gd name="T11" fmla="*/ 23 h 50"/>
                  <a:gd name="T12" fmla="*/ 23 w 50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3" y="2"/>
                    </a:moveTo>
                    <a:cubicBezTo>
                      <a:pt x="10" y="3"/>
                      <a:pt x="0" y="15"/>
                      <a:pt x="1" y="28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34" y="49"/>
                      <a:pt x="40" y="46"/>
                      <a:pt x="44" y="41"/>
                    </a:cubicBezTo>
                    <a:cubicBezTo>
                      <a:pt x="48" y="36"/>
                      <a:pt x="50" y="30"/>
                      <a:pt x="49" y="23"/>
                    </a:cubicBezTo>
                    <a:cubicBezTo>
                      <a:pt x="48" y="10"/>
                      <a:pt x="36" y="0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8427"/>
              <p:cNvSpPr>
                <a:spLocks/>
              </p:cNvSpPr>
              <p:nvPr/>
            </p:nvSpPr>
            <p:spPr bwMode="auto">
              <a:xfrm>
                <a:off x="22474" y="-12772"/>
                <a:ext cx="136" cy="134"/>
              </a:xfrm>
              <a:custGeom>
                <a:avLst/>
                <a:gdLst>
                  <a:gd name="T0" fmla="*/ 29 w 51"/>
                  <a:gd name="T1" fmla="*/ 50 h 50"/>
                  <a:gd name="T2" fmla="*/ 45 w 51"/>
                  <a:gd name="T3" fmla="*/ 41 h 50"/>
                  <a:gd name="T4" fmla="*/ 50 w 51"/>
                  <a:gd name="T5" fmla="*/ 23 h 50"/>
                  <a:gd name="T6" fmla="*/ 23 w 51"/>
                  <a:gd name="T7" fmla="*/ 2 h 50"/>
                  <a:gd name="T8" fmla="*/ 2 w 51"/>
                  <a:gd name="T9" fmla="*/ 29 h 50"/>
                  <a:gd name="T10" fmla="*/ 26 w 51"/>
                  <a:gd name="T11" fmla="*/ 50 h 50"/>
                  <a:gd name="T12" fmla="*/ 2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50"/>
                    </a:moveTo>
                    <a:cubicBezTo>
                      <a:pt x="35" y="49"/>
                      <a:pt x="41" y="46"/>
                      <a:pt x="45" y="41"/>
                    </a:cubicBezTo>
                    <a:cubicBezTo>
                      <a:pt x="49" y="36"/>
                      <a:pt x="51" y="29"/>
                      <a:pt x="50" y="23"/>
                    </a:cubicBezTo>
                    <a:cubicBezTo>
                      <a:pt x="48" y="10"/>
                      <a:pt x="37" y="0"/>
                      <a:pt x="23" y="2"/>
                    </a:cubicBezTo>
                    <a:cubicBezTo>
                      <a:pt x="10" y="4"/>
                      <a:pt x="0" y="16"/>
                      <a:pt x="2" y="29"/>
                    </a:cubicBezTo>
                    <a:cubicBezTo>
                      <a:pt x="3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8428"/>
              <p:cNvSpPr>
                <a:spLocks/>
              </p:cNvSpPr>
              <p:nvPr/>
            </p:nvSpPr>
            <p:spPr bwMode="auto">
              <a:xfrm>
                <a:off x="22501" y="-12601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28 w 50"/>
                  <a:gd name="T3" fmla="*/ 50 h 50"/>
                  <a:gd name="T4" fmla="*/ 48 w 50"/>
                  <a:gd name="T5" fmla="*/ 23 h 50"/>
                  <a:gd name="T6" fmla="*/ 21 w 50"/>
                  <a:gd name="T7" fmla="*/ 2 h 50"/>
                  <a:gd name="T8" fmla="*/ 5 w 50"/>
                  <a:gd name="T9" fmla="*/ 11 h 50"/>
                  <a:gd name="T10" fmla="*/ 1 w 50"/>
                  <a:gd name="T11" fmla="*/ 29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25" y="50"/>
                      <a:pt x="27" y="50"/>
                      <a:pt x="28" y="50"/>
                    </a:cubicBezTo>
                    <a:cubicBezTo>
                      <a:pt x="41" y="48"/>
                      <a:pt x="50" y="36"/>
                      <a:pt x="48" y="23"/>
                    </a:cubicBezTo>
                    <a:cubicBezTo>
                      <a:pt x="47" y="10"/>
                      <a:pt x="35" y="0"/>
                      <a:pt x="21" y="2"/>
                    </a:cubicBez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2" y="41"/>
                      <a:pt x="12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8429"/>
              <p:cNvSpPr>
                <a:spLocks/>
              </p:cNvSpPr>
              <p:nvPr/>
            </p:nvSpPr>
            <p:spPr bwMode="auto">
              <a:xfrm>
                <a:off x="22522" y="-12430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29 w 50"/>
                  <a:gd name="T3" fmla="*/ 49 h 50"/>
                  <a:gd name="T4" fmla="*/ 45 w 50"/>
                  <a:gd name="T5" fmla="*/ 40 h 50"/>
                  <a:gd name="T6" fmla="*/ 50 w 50"/>
                  <a:gd name="T7" fmla="*/ 22 h 50"/>
                  <a:gd name="T8" fmla="*/ 22 w 50"/>
                  <a:gd name="T9" fmla="*/ 2 h 50"/>
                  <a:gd name="T10" fmla="*/ 2 w 50"/>
                  <a:gd name="T11" fmla="*/ 29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27" y="50"/>
                      <a:pt x="28" y="50"/>
                      <a:pt x="29" y="49"/>
                    </a:cubicBezTo>
                    <a:cubicBezTo>
                      <a:pt x="36" y="48"/>
                      <a:pt x="41" y="45"/>
                      <a:pt x="45" y="40"/>
                    </a:cubicBezTo>
                    <a:cubicBezTo>
                      <a:pt x="49" y="35"/>
                      <a:pt x="50" y="28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8430"/>
              <p:cNvSpPr>
                <a:spLocks/>
              </p:cNvSpPr>
              <p:nvPr/>
            </p:nvSpPr>
            <p:spPr bwMode="auto">
              <a:xfrm>
                <a:off x="22549" y="-12262"/>
                <a:ext cx="138" cy="133"/>
              </a:xfrm>
              <a:custGeom>
                <a:avLst/>
                <a:gdLst>
                  <a:gd name="T0" fmla="*/ 26 w 52"/>
                  <a:gd name="T1" fmla="*/ 50 h 50"/>
                  <a:gd name="T2" fmla="*/ 29 w 52"/>
                  <a:gd name="T3" fmla="*/ 50 h 50"/>
                  <a:gd name="T4" fmla="*/ 50 w 52"/>
                  <a:gd name="T5" fmla="*/ 22 h 50"/>
                  <a:gd name="T6" fmla="*/ 22 w 52"/>
                  <a:gd name="T7" fmla="*/ 2 h 50"/>
                  <a:gd name="T8" fmla="*/ 2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7" y="50"/>
                      <a:pt x="28" y="50"/>
                      <a:pt x="29" y="50"/>
                    </a:cubicBezTo>
                    <a:cubicBezTo>
                      <a:pt x="43" y="48"/>
                      <a:pt x="52" y="35"/>
                      <a:pt x="50" y="22"/>
                    </a:cubicBezTo>
                    <a:cubicBezTo>
                      <a:pt x="47" y="9"/>
                      <a:pt x="35" y="0"/>
                      <a:pt x="22" y="2"/>
                    </a:cubicBezTo>
                    <a:cubicBezTo>
                      <a:pt x="9" y="4"/>
                      <a:pt x="0" y="17"/>
                      <a:pt x="2" y="30"/>
                    </a:cubicBezTo>
                    <a:cubicBezTo>
                      <a:pt x="4" y="41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8431"/>
              <p:cNvSpPr>
                <a:spLocks/>
              </p:cNvSpPr>
              <p:nvPr/>
            </p:nvSpPr>
            <p:spPr bwMode="auto">
              <a:xfrm>
                <a:off x="22581" y="-12094"/>
                <a:ext cx="130" cy="133"/>
              </a:xfrm>
              <a:custGeom>
                <a:avLst/>
                <a:gdLst>
                  <a:gd name="T0" fmla="*/ 25 w 49"/>
                  <a:gd name="T1" fmla="*/ 50 h 50"/>
                  <a:gd name="T2" fmla="*/ 29 w 49"/>
                  <a:gd name="T3" fmla="*/ 50 h 50"/>
                  <a:gd name="T4" fmla="*/ 44 w 49"/>
                  <a:gd name="T5" fmla="*/ 40 h 50"/>
                  <a:gd name="T6" fmla="*/ 48 w 49"/>
                  <a:gd name="T7" fmla="*/ 22 h 50"/>
                  <a:gd name="T8" fmla="*/ 20 w 49"/>
                  <a:gd name="T9" fmla="*/ 2 h 50"/>
                  <a:gd name="T10" fmla="*/ 5 w 49"/>
                  <a:gd name="T11" fmla="*/ 12 h 50"/>
                  <a:gd name="T12" fmla="*/ 1 w 49"/>
                  <a:gd name="T13" fmla="*/ 30 h 50"/>
                  <a:gd name="T14" fmla="*/ 25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cubicBezTo>
                      <a:pt x="26" y="50"/>
                      <a:pt x="27" y="50"/>
                      <a:pt x="29" y="50"/>
                    </a:cubicBezTo>
                    <a:cubicBezTo>
                      <a:pt x="35" y="49"/>
                      <a:pt x="41" y="45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0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8432"/>
              <p:cNvSpPr>
                <a:spLocks/>
              </p:cNvSpPr>
              <p:nvPr/>
            </p:nvSpPr>
            <p:spPr bwMode="auto">
              <a:xfrm>
                <a:off x="22610" y="-11926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30 w 51"/>
                  <a:gd name="T3" fmla="*/ 50 h 50"/>
                  <a:gd name="T4" fmla="*/ 49 w 51"/>
                  <a:gd name="T5" fmla="*/ 21 h 50"/>
                  <a:gd name="T6" fmla="*/ 21 w 51"/>
                  <a:gd name="T7" fmla="*/ 2 h 50"/>
                  <a:gd name="T8" fmla="*/ 5 w 51"/>
                  <a:gd name="T9" fmla="*/ 12 h 50"/>
                  <a:gd name="T10" fmla="*/ 1 w 51"/>
                  <a:gd name="T11" fmla="*/ 30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7" y="50"/>
                      <a:pt x="28" y="50"/>
                      <a:pt x="30" y="50"/>
                    </a:cubicBezTo>
                    <a:cubicBezTo>
                      <a:pt x="43" y="47"/>
                      <a:pt x="51" y="35"/>
                      <a:pt x="49" y="21"/>
                    </a:cubicBezTo>
                    <a:cubicBezTo>
                      <a:pt x="47" y="9"/>
                      <a:pt x="34" y="0"/>
                      <a:pt x="21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2" y="18"/>
                      <a:pt x="0" y="24"/>
                      <a:pt x="1" y="30"/>
                    </a:cubicBezTo>
                    <a:cubicBezTo>
                      <a:pt x="4" y="42"/>
                      <a:pt x="14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8433"/>
              <p:cNvSpPr>
                <a:spLocks/>
              </p:cNvSpPr>
              <p:nvPr/>
            </p:nvSpPr>
            <p:spPr bwMode="auto">
              <a:xfrm>
                <a:off x="22645" y="-11761"/>
                <a:ext cx="130" cy="137"/>
              </a:xfrm>
              <a:custGeom>
                <a:avLst/>
                <a:gdLst>
                  <a:gd name="T0" fmla="*/ 29 w 49"/>
                  <a:gd name="T1" fmla="*/ 50 h 51"/>
                  <a:gd name="T2" fmla="*/ 45 w 49"/>
                  <a:gd name="T3" fmla="*/ 40 h 51"/>
                  <a:gd name="T4" fmla="*/ 48 w 49"/>
                  <a:gd name="T5" fmla="*/ 22 h 51"/>
                  <a:gd name="T6" fmla="*/ 20 w 49"/>
                  <a:gd name="T7" fmla="*/ 3 h 51"/>
                  <a:gd name="T8" fmla="*/ 5 w 49"/>
                  <a:gd name="T9" fmla="*/ 13 h 51"/>
                  <a:gd name="T10" fmla="*/ 1 w 49"/>
                  <a:gd name="T11" fmla="*/ 31 h 51"/>
                  <a:gd name="T12" fmla="*/ 25 w 49"/>
                  <a:gd name="T13" fmla="*/ 51 h 51"/>
                  <a:gd name="T14" fmla="*/ 29 w 49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9" y="50"/>
                    </a:moveTo>
                    <a:cubicBezTo>
                      <a:pt x="36" y="49"/>
                      <a:pt x="41" y="45"/>
                      <a:pt x="45" y="40"/>
                    </a:cubicBezTo>
                    <a:cubicBezTo>
                      <a:pt x="48" y="34"/>
                      <a:pt x="49" y="28"/>
                      <a:pt x="48" y="22"/>
                    </a:cubicBezTo>
                    <a:cubicBezTo>
                      <a:pt x="46" y="9"/>
                      <a:pt x="33" y="0"/>
                      <a:pt x="20" y="3"/>
                    </a:cubicBezTo>
                    <a:cubicBezTo>
                      <a:pt x="14" y="4"/>
                      <a:pt x="8" y="8"/>
                      <a:pt x="5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1"/>
                      <a:pt x="25" y="51"/>
                    </a:cubicBezTo>
                    <a:cubicBezTo>
                      <a:pt x="26" y="51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8434"/>
              <p:cNvSpPr>
                <a:spLocks/>
              </p:cNvSpPr>
              <p:nvPr/>
            </p:nvSpPr>
            <p:spPr bwMode="auto">
              <a:xfrm>
                <a:off x="22674" y="-11595"/>
                <a:ext cx="139" cy="136"/>
              </a:xfrm>
              <a:custGeom>
                <a:avLst/>
                <a:gdLst>
                  <a:gd name="T0" fmla="*/ 32 w 52"/>
                  <a:gd name="T1" fmla="*/ 50 h 51"/>
                  <a:gd name="T2" fmla="*/ 47 w 52"/>
                  <a:gd name="T3" fmla="*/ 40 h 51"/>
                  <a:gd name="T4" fmla="*/ 50 w 52"/>
                  <a:gd name="T5" fmla="*/ 22 h 51"/>
                  <a:gd name="T6" fmla="*/ 22 w 52"/>
                  <a:gd name="T7" fmla="*/ 3 h 51"/>
                  <a:gd name="T8" fmla="*/ 3 w 52"/>
                  <a:gd name="T9" fmla="*/ 32 h 51"/>
                  <a:gd name="T10" fmla="*/ 27 w 52"/>
                  <a:gd name="T11" fmla="*/ 51 h 51"/>
                  <a:gd name="T12" fmla="*/ 32 w 52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2" y="50"/>
                    </a:moveTo>
                    <a:cubicBezTo>
                      <a:pt x="38" y="49"/>
                      <a:pt x="43" y="45"/>
                      <a:pt x="47" y="40"/>
                    </a:cubicBezTo>
                    <a:cubicBezTo>
                      <a:pt x="51" y="34"/>
                      <a:pt x="52" y="28"/>
                      <a:pt x="50" y="22"/>
                    </a:cubicBezTo>
                    <a:cubicBezTo>
                      <a:pt x="48" y="9"/>
                      <a:pt x="35" y="0"/>
                      <a:pt x="22" y="3"/>
                    </a:cubicBezTo>
                    <a:cubicBezTo>
                      <a:pt x="9" y="6"/>
                      <a:pt x="0" y="19"/>
                      <a:pt x="3" y="32"/>
                    </a:cubicBezTo>
                    <a:cubicBezTo>
                      <a:pt x="6" y="43"/>
                      <a:pt x="15" y="51"/>
                      <a:pt x="27" y="51"/>
                    </a:cubicBezTo>
                    <a:cubicBezTo>
                      <a:pt x="28" y="51"/>
                      <a:pt x="30" y="51"/>
                      <a:pt x="3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8435"/>
              <p:cNvSpPr>
                <a:spLocks/>
              </p:cNvSpPr>
              <p:nvPr/>
            </p:nvSpPr>
            <p:spPr bwMode="auto">
              <a:xfrm>
                <a:off x="22717" y="-11430"/>
                <a:ext cx="136" cy="136"/>
              </a:xfrm>
              <a:custGeom>
                <a:avLst/>
                <a:gdLst>
                  <a:gd name="T0" fmla="*/ 30 w 51"/>
                  <a:gd name="T1" fmla="*/ 50 h 51"/>
                  <a:gd name="T2" fmla="*/ 48 w 51"/>
                  <a:gd name="T3" fmla="*/ 21 h 51"/>
                  <a:gd name="T4" fmla="*/ 19 w 51"/>
                  <a:gd name="T5" fmla="*/ 3 h 51"/>
                  <a:gd name="T6" fmla="*/ 4 w 51"/>
                  <a:gd name="T7" fmla="*/ 14 h 51"/>
                  <a:gd name="T8" fmla="*/ 1 w 51"/>
                  <a:gd name="T9" fmla="*/ 32 h 51"/>
                  <a:gd name="T10" fmla="*/ 25 w 51"/>
                  <a:gd name="T11" fmla="*/ 51 h 51"/>
                  <a:gd name="T12" fmla="*/ 30 w 51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30" y="50"/>
                    </a:moveTo>
                    <a:cubicBezTo>
                      <a:pt x="43" y="47"/>
                      <a:pt x="51" y="34"/>
                      <a:pt x="48" y="21"/>
                    </a:cubicBezTo>
                    <a:cubicBezTo>
                      <a:pt x="45" y="8"/>
                      <a:pt x="32" y="0"/>
                      <a:pt x="19" y="3"/>
                    </a:cubicBezTo>
                    <a:cubicBezTo>
                      <a:pt x="13" y="5"/>
                      <a:pt x="8" y="8"/>
                      <a:pt x="4" y="14"/>
                    </a:cubicBezTo>
                    <a:cubicBezTo>
                      <a:pt x="1" y="19"/>
                      <a:pt x="0" y="26"/>
                      <a:pt x="1" y="32"/>
                    </a:cubicBezTo>
                    <a:cubicBezTo>
                      <a:pt x="4" y="43"/>
                      <a:pt x="13" y="51"/>
                      <a:pt x="25" y="51"/>
                    </a:cubicBezTo>
                    <a:cubicBezTo>
                      <a:pt x="26" y="51"/>
                      <a:pt x="28" y="51"/>
                      <a:pt x="3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8436"/>
              <p:cNvSpPr>
                <a:spLocks/>
              </p:cNvSpPr>
              <p:nvPr/>
            </p:nvSpPr>
            <p:spPr bwMode="auto">
              <a:xfrm>
                <a:off x="22754" y="-11264"/>
                <a:ext cx="139" cy="133"/>
              </a:xfrm>
              <a:custGeom>
                <a:avLst/>
                <a:gdLst>
                  <a:gd name="T0" fmla="*/ 31 w 52"/>
                  <a:gd name="T1" fmla="*/ 50 h 50"/>
                  <a:gd name="T2" fmla="*/ 49 w 52"/>
                  <a:gd name="T3" fmla="*/ 21 h 50"/>
                  <a:gd name="T4" fmla="*/ 20 w 52"/>
                  <a:gd name="T5" fmla="*/ 3 h 50"/>
                  <a:gd name="T6" fmla="*/ 5 w 52"/>
                  <a:gd name="T7" fmla="*/ 14 h 50"/>
                  <a:gd name="T8" fmla="*/ 2 w 52"/>
                  <a:gd name="T9" fmla="*/ 32 h 50"/>
                  <a:gd name="T10" fmla="*/ 25 w 52"/>
                  <a:gd name="T11" fmla="*/ 50 h 50"/>
                  <a:gd name="T12" fmla="*/ 31 w 52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31" y="50"/>
                    </a:moveTo>
                    <a:cubicBezTo>
                      <a:pt x="44" y="47"/>
                      <a:pt x="52" y="34"/>
                      <a:pt x="49" y="21"/>
                    </a:cubicBezTo>
                    <a:cubicBezTo>
                      <a:pt x="46" y="8"/>
                      <a:pt x="33" y="0"/>
                      <a:pt x="20" y="3"/>
                    </a:cubicBezTo>
                    <a:cubicBezTo>
                      <a:pt x="14" y="4"/>
                      <a:pt x="8" y="8"/>
                      <a:pt x="5" y="14"/>
                    </a:cubicBezTo>
                    <a:cubicBezTo>
                      <a:pt x="2" y="19"/>
                      <a:pt x="0" y="26"/>
                      <a:pt x="2" y="32"/>
                    </a:cubicBezTo>
                    <a:cubicBezTo>
                      <a:pt x="5" y="43"/>
                      <a:pt x="14" y="50"/>
                      <a:pt x="25" y="50"/>
                    </a:cubicBezTo>
                    <a:cubicBezTo>
                      <a:pt x="27" y="50"/>
                      <a:pt x="29" y="50"/>
                      <a:pt x="3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8437"/>
              <p:cNvSpPr>
                <a:spLocks/>
              </p:cNvSpPr>
              <p:nvPr/>
            </p:nvSpPr>
            <p:spPr bwMode="auto">
              <a:xfrm>
                <a:off x="22791" y="-11101"/>
                <a:ext cx="144" cy="136"/>
              </a:xfrm>
              <a:custGeom>
                <a:avLst/>
                <a:gdLst>
                  <a:gd name="T0" fmla="*/ 21 w 54"/>
                  <a:gd name="T1" fmla="*/ 3 h 51"/>
                  <a:gd name="T2" fmla="*/ 4 w 54"/>
                  <a:gd name="T3" fmla="*/ 33 h 51"/>
                  <a:gd name="T4" fmla="*/ 27 w 54"/>
                  <a:gd name="T5" fmla="*/ 51 h 51"/>
                  <a:gd name="T6" fmla="*/ 33 w 54"/>
                  <a:gd name="T7" fmla="*/ 50 h 51"/>
                  <a:gd name="T8" fmla="*/ 50 w 54"/>
                  <a:gd name="T9" fmla="*/ 21 h 51"/>
                  <a:gd name="T10" fmla="*/ 21 w 54"/>
                  <a:gd name="T11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21" y="3"/>
                    </a:moveTo>
                    <a:cubicBezTo>
                      <a:pt x="8" y="7"/>
                      <a:pt x="0" y="20"/>
                      <a:pt x="4" y="33"/>
                    </a:cubicBezTo>
                    <a:cubicBezTo>
                      <a:pt x="6" y="43"/>
                      <a:pt x="16" y="51"/>
                      <a:pt x="27" y="51"/>
                    </a:cubicBezTo>
                    <a:cubicBezTo>
                      <a:pt x="29" y="51"/>
                      <a:pt x="31" y="51"/>
                      <a:pt x="33" y="50"/>
                    </a:cubicBezTo>
                    <a:cubicBezTo>
                      <a:pt x="46" y="47"/>
                      <a:pt x="54" y="34"/>
                      <a:pt x="50" y="21"/>
                    </a:cubicBezTo>
                    <a:cubicBezTo>
                      <a:pt x="47" y="8"/>
                      <a:pt x="34" y="0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8438"/>
              <p:cNvSpPr>
                <a:spLocks/>
              </p:cNvSpPr>
              <p:nvPr/>
            </p:nvSpPr>
            <p:spPr bwMode="auto">
              <a:xfrm>
                <a:off x="25959" y="-5394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3 w 51"/>
                  <a:gd name="T3" fmla="*/ 44 h 51"/>
                  <a:gd name="T4" fmla="*/ 51 w 51"/>
                  <a:gd name="T5" fmla="*/ 28 h 51"/>
                  <a:gd name="T6" fmla="*/ 45 w 51"/>
                  <a:gd name="T7" fmla="*/ 10 h 51"/>
                  <a:gd name="T8" fmla="*/ 10 w 51"/>
                  <a:gd name="T9" fmla="*/ 9 h 51"/>
                  <a:gd name="T10" fmla="*/ 9 w 51"/>
                  <a:gd name="T11" fmla="*/ 43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3" y="51"/>
                      <a:pt x="39" y="49"/>
                      <a:pt x="43" y="44"/>
                    </a:cubicBezTo>
                    <a:cubicBezTo>
                      <a:pt x="48" y="40"/>
                      <a:pt x="51" y="34"/>
                      <a:pt x="51" y="28"/>
                    </a:cubicBezTo>
                    <a:cubicBezTo>
                      <a:pt x="51" y="21"/>
                      <a:pt x="49" y="15"/>
                      <a:pt x="45" y="10"/>
                    </a:cubicBezTo>
                    <a:cubicBezTo>
                      <a:pt x="36" y="1"/>
                      <a:pt x="20" y="0"/>
                      <a:pt x="10" y="9"/>
                    </a:cubicBezTo>
                    <a:cubicBezTo>
                      <a:pt x="1" y="18"/>
                      <a:pt x="0" y="34"/>
                      <a:pt x="9" y="43"/>
                    </a:cubicBezTo>
                    <a:cubicBezTo>
                      <a:pt x="14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8439"/>
              <p:cNvSpPr>
                <a:spLocks/>
              </p:cNvSpPr>
              <p:nvPr/>
            </p:nvSpPr>
            <p:spPr bwMode="auto">
              <a:xfrm>
                <a:off x="26079" y="-5274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41 w 49"/>
                  <a:gd name="T3" fmla="*/ 43 h 50"/>
                  <a:gd name="T4" fmla="*/ 49 w 49"/>
                  <a:gd name="T5" fmla="*/ 26 h 50"/>
                  <a:gd name="T6" fmla="*/ 42 w 49"/>
                  <a:gd name="T7" fmla="*/ 9 h 50"/>
                  <a:gd name="T8" fmla="*/ 8 w 49"/>
                  <a:gd name="T9" fmla="*/ 8 h 50"/>
                  <a:gd name="T10" fmla="*/ 0 w 49"/>
                  <a:gd name="T11" fmla="*/ 25 h 50"/>
                  <a:gd name="T12" fmla="*/ 7 w 49"/>
                  <a:gd name="T13" fmla="*/ 43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31" y="50"/>
                      <a:pt x="37" y="48"/>
                      <a:pt x="41" y="43"/>
                    </a:cubicBezTo>
                    <a:cubicBezTo>
                      <a:pt x="46" y="39"/>
                      <a:pt x="48" y="33"/>
                      <a:pt x="49" y="26"/>
                    </a:cubicBezTo>
                    <a:cubicBezTo>
                      <a:pt x="49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8" y="8"/>
                    </a:cubicBez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3" y="38"/>
                      <a:pt x="7" y="43"/>
                    </a:cubicBezTo>
                    <a:cubicBezTo>
                      <a:pt x="12" y="47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8440"/>
              <p:cNvSpPr>
                <a:spLocks/>
              </p:cNvSpPr>
              <p:nvPr/>
            </p:nvSpPr>
            <p:spPr bwMode="auto">
              <a:xfrm>
                <a:off x="26194" y="-5159"/>
                <a:ext cx="136" cy="133"/>
              </a:xfrm>
              <a:custGeom>
                <a:avLst/>
                <a:gdLst>
                  <a:gd name="T0" fmla="*/ 7 w 51"/>
                  <a:gd name="T1" fmla="*/ 43 h 50"/>
                  <a:gd name="T2" fmla="*/ 24 w 51"/>
                  <a:gd name="T3" fmla="*/ 50 h 50"/>
                  <a:gd name="T4" fmla="*/ 41 w 51"/>
                  <a:gd name="T5" fmla="*/ 43 h 50"/>
                  <a:gd name="T6" fmla="*/ 42 w 51"/>
                  <a:gd name="T7" fmla="*/ 9 h 50"/>
                  <a:gd name="T8" fmla="*/ 7 w 51"/>
                  <a:gd name="T9" fmla="*/ 9 h 50"/>
                  <a:gd name="T10" fmla="*/ 0 w 51"/>
                  <a:gd name="T11" fmla="*/ 26 h 50"/>
                  <a:gd name="T12" fmla="*/ 7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7" y="43"/>
                    </a:move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ubicBezTo>
                      <a:pt x="51" y="34"/>
                      <a:pt x="51" y="19"/>
                      <a:pt x="42" y="9"/>
                    </a:cubicBezTo>
                    <a:cubicBezTo>
                      <a:pt x="32" y="0"/>
                      <a:pt x="17" y="0"/>
                      <a:pt x="7" y="9"/>
                    </a:cubicBez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8441"/>
              <p:cNvSpPr>
                <a:spLocks/>
              </p:cNvSpPr>
              <p:nvPr/>
            </p:nvSpPr>
            <p:spPr bwMode="auto">
              <a:xfrm>
                <a:off x="26311" y="-5045"/>
                <a:ext cx="133" cy="134"/>
              </a:xfrm>
              <a:custGeom>
                <a:avLst/>
                <a:gdLst>
                  <a:gd name="T0" fmla="*/ 24 w 50"/>
                  <a:gd name="T1" fmla="*/ 50 h 50"/>
                  <a:gd name="T2" fmla="*/ 41 w 50"/>
                  <a:gd name="T3" fmla="*/ 43 h 50"/>
                  <a:gd name="T4" fmla="*/ 41 w 50"/>
                  <a:gd name="T5" fmla="*/ 9 h 50"/>
                  <a:gd name="T6" fmla="*/ 7 w 50"/>
                  <a:gd name="T7" fmla="*/ 9 h 50"/>
                  <a:gd name="T8" fmla="*/ 0 w 50"/>
                  <a:gd name="T9" fmla="*/ 26 h 50"/>
                  <a:gd name="T10" fmla="*/ 7 w 50"/>
                  <a:gd name="T11" fmla="*/ 43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30" y="50"/>
                      <a:pt x="37" y="48"/>
                      <a:pt x="41" y="43"/>
                    </a:cubicBezTo>
                    <a:cubicBezTo>
                      <a:pt x="50" y="34"/>
                      <a:pt x="50" y="18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2" y="39"/>
                      <a:pt x="7" y="43"/>
                    </a:cubicBezTo>
                    <a:cubicBezTo>
                      <a:pt x="11" y="48"/>
                      <a:pt x="18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8442"/>
              <p:cNvSpPr>
                <a:spLocks/>
              </p:cNvSpPr>
              <p:nvPr/>
            </p:nvSpPr>
            <p:spPr bwMode="auto">
              <a:xfrm>
                <a:off x="26420" y="-4933"/>
                <a:ext cx="144" cy="136"/>
              </a:xfrm>
              <a:custGeom>
                <a:avLst/>
                <a:gdLst>
                  <a:gd name="T0" fmla="*/ 10 w 54"/>
                  <a:gd name="T1" fmla="*/ 44 h 51"/>
                  <a:gd name="T2" fmla="*/ 27 w 54"/>
                  <a:gd name="T3" fmla="*/ 51 h 51"/>
                  <a:gd name="T4" fmla="*/ 44 w 54"/>
                  <a:gd name="T5" fmla="*/ 43 h 51"/>
                  <a:gd name="T6" fmla="*/ 44 w 54"/>
                  <a:gd name="T7" fmla="*/ 9 h 51"/>
                  <a:gd name="T8" fmla="*/ 10 w 54"/>
                  <a:gd name="T9" fmla="*/ 10 h 51"/>
                  <a:gd name="T10" fmla="*/ 10 w 54"/>
                  <a:gd name="T11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10" y="44"/>
                    </a:moveTo>
                    <a:cubicBezTo>
                      <a:pt x="15" y="48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4" y="43"/>
                    </a:cubicBezTo>
                    <a:cubicBezTo>
                      <a:pt x="54" y="34"/>
                      <a:pt x="53" y="19"/>
                      <a:pt x="44" y="9"/>
                    </a:cubicBezTo>
                    <a:cubicBezTo>
                      <a:pt x="34" y="0"/>
                      <a:pt x="19" y="1"/>
                      <a:pt x="10" y="10"/>
                    </a:cubicBezTo>
                    <a:cubicBezTo>
                      <a:pt x="0" y="20"/>
                      <a:pt x="1" y="35"/>
                      <a:pt x="1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8443"/>
              <p:cNvSpPr>
                <a:spLocks/>
              </p:cNvSpPr>
              <p:nvPr/>
            </p:nvSpPr>
            <p:spPr bwMode="auto">
              <a:xfrm>
                <a:off x="26546" y="-4821"/>
                <a:ext cx="135" cy="136"/>
              </a:xfrm>
              <a:custGeom>
                <a:avLst/>
                <a:gdLst>
                  <a:gd name="T0" fmla="*/ 41 w 51"/>
                  <a:gd name="T1" fmla="*/ 9 h 51"/>
                  <a:gd name="T2" fmla="*/ 7 w 51"/>
                  <a:gd name="T3" fmla="*/ 10 h 51"/>
                  <a:gd name="T4" fmla="*/ 0 w 51"/>
                  <a:gd name="T5" fmla="*/ 27 h 51"/>
                  <a:gd name="T6" fmla="*/ 8 w 51"/>
                  <a:gd name="T7" fmla="*/ 44 h 51"/>
                  <a:gd name="T8" fmla="*/ 25 w 51"/>
                  <a:gd name="T9" fmla="*/ 51 h 51"/>
                  <a:gd name="T10" fmla="*/ 42 w 51"/>
                  <a:gd name="T11" fmla="*/ 43 h 51"/>
                  <a:gd name="T12" fmla="*/ 41 w 51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1" y="9"/>
                    </a:moveTo>
                    <a:cubicBezTo>
                      <a:pt x="32" y="0"/>
                      <a:pt x="16" y="1"/>
                      <a:pt x="7" y="10"/>
                    </a:cubicBezTo>
                    <a:cubicBezTo>
                      <a:pt x="3" y="15"/>
                      <a:pt x="0" y="21"/>
                      <a:pt x="0" y="27"/>
                    </a:cubicBezTo>
                    <a:cubicBezTo>
                      <a:pt x="1" y="34"/>
                      <a:pt x="3" y="40"/>
                      <a:pt x="8" y="44"/>
                    </a:cubicBezTo>
                    <a:cubicBezTo>
                      <a:pt x="13" y="48"/>
                      <a:pt x="18" y="51"/>
                      <a:pt x="25" y="51"/>
                    </a:cubicBezTo>
                    <a:cubicBezTo>
                      <a:pt x="31" y="51"/>
                      <a:pt x="38" y="48"/>
                      <a:pt x="42" y="43"/>
                    </a:cubicBezTo>
                    <a:cubicBezTo>
                      <a:pt x="51" y="33"/>
                      <a:pt x="51" y="18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8444"/>
              <p:cNvSpPr>
                <a:spLocks/>
              </p:cNvSpPr>
              <p:nvPr/>
            </p:nvSpPr>
            <p:spPr bwMode="auto">
              <a:xfrm>
                <a:off x="26660" y="-4711"/>
                <a:ext cx="136" cy="136"/>
              </a:xfrm>
              <a:custGeom>
                <a:avLst/>
                <a:gdLst>
                  <a:gd name="T0" fmla="*/ 43 w 51"/>
                  <a:gd name="T1" fmla="*/ 9 h 51"/>
                  <a:gd name="T2" fmla="*/ 9 w 51"/>
                  <a:gd name="T3" fmla="*/ 11 h 51"/>
                  <a:gd name="T4" fmla="*/ 10 w 51"/>
                  <a:gd name="T5" fmla="*/ 45 h 51"/>
                  <a:gd name="T6" fmla="*/ 27 w 51"/>
                  <a:gd name="T7" fmla="*/ 51 h 51"/>
                  <a:gd name="T8" fmla="*/ 44 w 51"/>
                  <a:gd name="T9" fmla="*/ 43 h 51"/>
                  <a:gd name="T10" fmla="*/ 51 w 51"/>
                  <a:gd name="T11" fmla="*/ 26 h 51"/>
                  <a:gd name="T12" fmla="*/ 43 w 51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3" y="9"/>
                    </a:moveTo>
                    <a:cubicBezTo>
                      <a:pt x="34" y="0"/>
                      <a:pt x="18" y="1"/>
                      <a:pt x="9" y="11"/>
                    </a:cubicBezTo>
                    <a:cubicBezTo>
                      <a:pt x="0" y="20"/>
                      <a:pt x="1" y="36"/>
                      <a:pt x="10" y="45"/>
                    </a:cubicBezTo>
                    <a:cubicBezTo>
                      <a:pt x="15" y="49"/>
                      <a:pt x="21" y="51"/>
                      <a:pt x="27" y="51"/>
                    </a:cubicBezTo>
                    <a:cubicBezTo>
                      <a:pt x="33" y="51"/>
                      <a:pt x="40" y="48"/>
                      <a:pt x="44" y="43"/>
                    </a:cubicBezTo>
                    <a:cubicBezTo>
                      <a:pt x="49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8445"/>
              <p:cNvSpPr>
                <a:spLocks/>
              </p:cNvSpPr>
              <p:nvPr/>
            </p:nvSpPr>
            <p:spPr bwMode="auto">
              <a:xfrm>
                <a:off x="26788" y="-4602"/>
                <a:ext cx="131" cy="136"/>
              </a:xfrm>
              <a:custGeom>
                <a:avLst/>
                <a:gdLst>
                  <a:gd name="T0" fmla="*/ 40 w 49"/>
                  <a:gd name="T1" fmla="*/ 9 h 51"/>
                  <a:gd name="T2" fmla="*/ 6 w 49"/>
                  <a:gd name="T3" fmla="*/ 11 h 51"/>
                  <a:gd name="T4" fmla="*/ 0 w 49"/>
                  <a:gd name="T5" fmla="*/ 28 h 51"/>
                  <a:gd name="T6" fmla="*/ 8 w 49"/>
                  <a:gd name="T7" fmla="*/ 45 h 51"/>
                  <a:gd name="T8" fmla="*/ 24 w 49"/>
                  <a:gd name="T9" fmla="*/ 51 h 51"/>
                  <a:gd name="T10" fmla="*/ 42 w 49"/>
                  <a:gd name="T11" fmla="*/ 43 h 51"/>
                  <a:gd name="T12" fmla="*/ 48 w 49"/>
                  <a:gd name="T13" fmla="*/ 25 h 51"/>
                  <a:gd name="T14" fmla="*/ 40 w 49"/>
                  <a:gd name="T1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9"/>
                    </a:moveTo>
                    <a:cubicBezTo>
                      <a:pt x="31" y="0"/>
                      <a:pt x="15" y="1"/>
                      <a:pt x="6" y="11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3" y="40"/>
                      <a:pt x="8" y="45"/>
                    </a:cubicBezTo>
                    <a:cubicBezTo>
                      <a:pt x="13" y="49"/>
                      <a:pt x="18" y="51"/>
                      <a:pt x="24" y="51"/>
                    </a:cubicBezTo>
                    <a:cubicBezTo>
                      <a:pt x="31" y="51"/>
                      <a:pt x="38" y="48"/>
                      <a:pt x="42" y="43"/>
                    </a:cubicBezTo>
                    <a:cubicBezTo>
                      <a:pt x="47" y="38"/>
                      <a:pt x="49" y="32"/>
                      <a:pt x="48" y="25"/>
                    </a:cubicBezTo>
                    <a:cubicBezTo>
                      <a:pt x="48" y="19"/>
                      <a:pt x="45" y="13"/>
                      <a:pt x="4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8446"/>
              <p:cNvSpPr>
                <a:spLocks/>
              </p:cNvSpPr>
              <p:nvPr/>
            </p:nvSpPr>
            <p:spPr bwMode="auto">
              <a:xfrm>
                <a:off x="19533" y="-4927"/>
                <a:ext cx="136" cy="133"/>
              </a:xfrm>
              <a:custGeom>
                <a:avLst/>
                <a:gdLst>
                  <a:gd name="T0" fmla="*/ 10 w 51"/>
                  <a:gd name="T1" fmla="*/ 8 h 50"/>
                  <a:gd name="T2" fmla="*/ 9 w 51"/>
                  <a:gd name="T3" fmla="*/ 42 h 50"/>
                  <a:gd name="T4" fmla="*/ 27 w 51"/>
                  <a:gd name="T5" fmla="*/ 50 h 50"/>
                  <a:gd name="T6" fmla="*/ 43 w 51"/>
                  <a:gd name="T7" fmla="*/ 44 h 50"/>
                  <a:gd name="T8" fmla="*/ 51 w 51"/>
                  <a:gd name="T9" fmla="*/ 27 h 50"/>
                  <a:gd name="T10" fmla="*/ 45 w 51"/>
                  <a:gd name="T11" fmla="*/ 9 h 50"/>
                  <a:gd name="T12" fmla="*/ 10 w 51"/>
                  <a:gd name="T13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8"/>
                    </a:moveTo>
                    <a:cubicBezTo>
                      <a:pt x="1" y="17"/>
                      <a:pt x="0" y="33"/>
                      <a:pt x="9" y="42"/>
                    </a:cubicBezTo>
                    <a:cubicBezTo>
                      <a:pt x="14" y="47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3" y="44"/>
                    </a:cubicBezTo>
                    <a:cubicBezTo>
                      <a:pt x="48" y="39"/>
                      <a:pt x="51" y="33"/>
                      <a:pt x="51" y="27"/>
                    </a:cubicBezTo>
                    <a:cubicBezTo>
                      <a:pt x="51" y="20"/>
                      <a:pt x="49" y="14"/>
                      <a:pt x="45" y="9"/>
                    </a:cubicBezTo>
                    <a:cubicBezTo>
                      <a:pt x="36" y="0"/>
                      <a:pt x="20" y="0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8447"/>
              <p:cNvSpPr>
                <a:spLocks/>
              </p:cNvSpPr>
              <p:nvPr/>
            </p:nvSpPr>
            <p:spPr bwMode="auto">
              <a:xfrm>
                <a:off x="19771" y="-5157"/>
                <a:ext cx="133" cy="136"/>
              </a:xfrm>
              <a:custGeom>
                <a:avLst/>
                <a:gdLst>
                  <a:gd name="T0" fmla="*/ 9 w 50"/>
                  <a:gd name="T1" fmla="*/ 9 h 51"/>
                  <a:gd name="T2" fmla="*/ 9 w 50"/>
                  <a:gd name="T3" fmla="*/ 43 h 51"/>
                  <a:gd name="T4" fmla="*/ 26 w 50"/>
                  <a:gd name="T5" fmla="*/ 51 h 51"/>
                  <a:gd name="T6" fmla="*/ 43 w 50"/>
                  <a:gd name="T7" fmla="*/ 44 h 51"/>
                  <a:gd name="T8" fmla="*/ 50 w 50"/>
                  <a:gd name="T9" fmla="*/ 27 h 51"/>
                  <a:gd name="T10" fmla="*/ 43 w 50"/>
                  <a:gd name="T11" fmla="*/ 10 h 51"/>
                  <a:gd name="T12" fmla="*/ 9 w 50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9" y="9"/>
                    </a:moveTo>
                    <a:cubicBezTo>
                      <a:pt x="0" y="19"/>
                      <a:pt x="0" y="34"/>
                      <a:pt x="9" y="43"/>
                    </a:cubicBezTo>
                    <a:cubicBezTo>
                      <a:pt x="13" y="48"/>
                      <a:pt x="20" y="51"/>
                      <a:pt x="26" y="51"/>
                    </a:cubicBezTo>
                    <a:cubicBezTo>
                      <a:pt x="32" y="51"/>
                      <a:pt x="38" y="48"/>
                      <a:pt x="43" y="44"/>
                    </a:cubicBezTo>
                    <a:cubicBezTo>
                      <a:pt x="48" y="39"/>
                      <a:pt x="50" y="33"/>
                      <a:pt x="50" y="27"/>
                    </a:cubicBezTo>
                    <a:cubicBezTo>
                      <a:pt x="50" y="20"/>
                      <a:pt x="48" y="14"/>
                      <a:pt x="43" y="10"/>
                    </a:cubicBezTo>
                    <a:cubicBezTo>
                      <a:pt x="34" y="0"/>
                      <a:pt x="18" y="0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8448"/>
              <p:cNvSpPr>
                <a:spLocks/>
              </p:cNvSpPr>
              <p:nvPr/>
            </p:nvSpPr>
            <p:spPr bwMode="auto">
              <a:xfrm>
                <a:off x="19891" y="-5272"/>
                <a:ext cx="128" cy="134"/>
              </a:xfrm>
              <a:custGeom>
                <a:avLst/>
                <a:gdLst>
                  <a:gd name="T0" fmla="*/ 7 w 48"/>
                  <a:gd name="T1" fmla="*/ 9 h 50"/>
                  <a:gd name="T2" fmla="*/ 0 w 48"/>
                  <a:gd name="T3" fmla="*/ 26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6 h 50"/>
                  <a:gd name="T12" fmla="*/ 41 w 48"/>
                  <a:gd name="T13" fmla="*/ 9 h 50"/>
                  <a:gd name="T14" fmla="*/ 7 w 48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0" y="32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8449"/>
              <p:cNvSpPr>
                <a:spLocks/>
              </p:cNvSpPr>
              <p:nvPr/>
            </p:nvSpPr>
            <p:spPr bwMode="auto">
              <a:xfrm>
                <a:off x="20005" y="-5389"/>
                <a:ext cx="128" cy="134"/>
              </a:xfrm>
              <a:custGeom>
                <a:avLst/>
                <a:gdLst>
                  <a:gd name="T0" fmla="*/ 48 w 48"/>
                  <a:gd name="T1" fmla="*/ 26 h 50"/>
                  <a:gd name="T2" fmla="*/ 41 w 48"/>
                  <a:gd name="T3" fmla="*/ 9 h 50"/>
                  <a:gd name="T4" fmla="*/ 7 w 48"/>
                  <a:gd name="T5" fmla="*/ 9 h 50"/>
                  <a:gd name="T6" fmla="*/ 0 w 48"/>
                  <a:gd name="T7" fmla="*/ 26 h 50"/>
                  <a:gd name="T8" fmla="*/ 7 w 48"/>
                  <a:gd name="T9" fmla="*/ 43 h 50"/>
                  <a:gd name="T10" fmla="*/ 24 w 48"/>
                  <a:gd name="T11" fmla="*/ 50 h 50"/>
                  <a:gd name="T12" fmla="*/ 41 w 48"/>
                  <a:gd name="T13" fmla="*/ 43 h 50"/>
                  <a:gd name="T14" fmla="*/ 48 w 48"/>
                  <a:gd name="T15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48" y="26"/>
                    </a:moveTo>
                    <a:cubicBezTo>
                      <a:pt x="48" y="19"/>
                      <a:pt x="45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7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7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8450"/>
              <p:cNvSpPr>
                <a:spLocks/>
              </p:cNvSpPr>
              <p:nvPr/>
            </p:nvSpPr>
            <p:spPr bwMode="auto">
              <a:xfrm>
                <a:off x="20112" y="-5509"/>
                <a:ext cx="133" cy="133"/>
              </a:xfrm>
              <a:custGeom>
                <a:avLst/>
                <a:gdLst>
                  <a:gd name="T0" fmla="*/ 26 w 50"/>
                  <a:gd name="T1" fmla="*/ 50 h 50"/>
                  <a:gd name="T2" fmla="*/ 44 w 50"/>
                  <a:gd name="T3" fmla="*/ 43 h 50"/>
                  <a:gd name="T4" fmla="*/ 50 w 50"/>
                  <a:gd name="T5" fmla="*/ 26 h 50"/>
                  <a:gd name="T6" fmla="*/ 43 w 50"/>
                  <a:gd name="T7" fmla="*/ 9 h 50"/>
                  <a:gd name="T8" fmla="*/ 9 w 50"/>
                  <a:gd name="T9" fmla="*/ 10 h 50"/>
                  <a:gd name="T10" fmla="*/ 10 w 50"/>
                  <a:gd name="T11" fmla="*/ 44 h 50"/>
                  <a:gd name="T12" fmla="*/ 26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6" y="50"/>
                    </a:moveTo>
                    <a:cubicBezTo>
                      <a:pt x="33" y="50"/>
                      <a:pt x="39" y="48"/>
                      <a:pt x="44" y="43"/>
                    </a:cubicBezTo>
                    <a:cubicBezTo>
                      <a:pt x="48" y="38"/>
                      <a:pt x="50" y="32"/>
                      <a:pt x="50" y="26"/>
                    </a:cubicBezTo>
                    <a:cubicBezTo>
                      <a:pt x="50" y="19"/>
                      <a:pt x="47" y="13"/>
                      <a:pt x="43" y="9"/>
                    </a:cubicBezTo>
                    <a:cubicBezTo>
                      <a:pt x="33" y="0"/>
                      <a:pt x="17" y="0"/>
                      <a:pt x="9" y="10"/>
                    </a:cubicBezTo>
                    <a:cubicBezTo>
                      <a:pt x="0" y="19"/>
                      <a:pt x="0" y="35"/>
                      <a:pt x="10" y="44"/>
                    </a:cubicBezTo>
                    <a:cubicBezTo>
                      <a:pt x="14" y="48"/>
                      <a:pt x="20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8451"/>
              <p:cNvSpPr>
                <a:spLocks/>
              </p:cNvSpPr>
              <p:nvPr/>
            </p:nvSpPr>
            <p:spPr bwMode="auto">
              <a:xfrm>
                <a:off x="20227" y="-5629"/>
                <a:ext cx="138" cy="133"/>
              </a:xfrm>
              <a:custGeom>
                <a:avLst/>
                <a:gdLst>
                  <a:gd name="T0" fmla="*/ 7 w 52"/>
                  <a:gd name="T1" fmla="*/ 10 h 50"/>
                  <a:gd name="T2" fmla="*/ 1 w 52"/>
                  <a:gd name="T3" fmla="*/ 27 h 50"/>
                  <a:gd name="T4" fmla="*/ 8 w 52"/>
                  <a:gd name="T5" fmla="*/ 44 h 50"/>
                  <a:gd name="T6" fmla="*/ 25 w 52"/>
                  <a:gd name="T7" fmla="*/ 50 h 50"/>
                  <a:gd name="T8" fmla="*/ 43 w 52"/>
                  <a:gd name="T9" fmla="*/ 43 h 50"/>
                  <a:gd name="T10" fmla="*/ 41 w 52"/>
                  <a:gd name="T11" fmla="*/ 8 h 50"/>
                  <a:gd name="T12" fmla="*/ 7 w 52"/>
                  <a:gd name="T13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7" y="10"/>
                    </a:moveTo>
                    <a:cubicBezTo>
                      <a:pt x="3" y="15"/>
                      <a:pt x="0" y="21"/>
                      <a:pt x="1" y="27"/>
                    </a:cubicBezTo>
                    <a:cubicBezTo>
                      <a:pt x="1" y="34"/>
                      <a:pt x="4" y="40"/>
                      <a:pt x="8" y="44"/>
                    </a:cubicBezTo>
                    <a:cubicBezTo>
                      <a:pt x="13" y="48"/>
                      <a:pt x="19" y="50"/>
                      <a:pt x="25" y="50"/>
                    </a:cubicBezTo>
                    <a:cubicBezTo>
                      <a:pt x="32" y="50"/>
                      <a:pt x="38" y="47"/>
                      <a:pt x="43" y="43"/>
                    </a:cubicBezTo>
                    <a:cubicBezTo>
                      <a:pt x="52" y="33"/>
                      <a:pt x="51" y="17"/>
                      <a:pt x="41" y="8"/>
                    </a:cubicBezTo>
                    <a:cubicBezTo>
                      <a:pt x="32" y="0"/>
                      <a:pt x="16" y="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8452"/>
              <p:cNvSpPr>
                <a:spLocks/>
              </p:cNvSpPr>
              <p:nvPr/>
            </p:nvSpPr>
            <p:spPr bwMode="auto">
              <a:xfrm>
                <a:off x="20330" y="-5752"/>
                <a:ext cx="144" cy="136"/>
              </a:xfrm>
              <a:custGeom>
                <a:avLst/>
                <a:gdLst>
                  <a:gd name="T0" fmla="*/ 9 w 54"/>
                  <a:gd name="T1" fmla="*/ 10 h 51"/>
                  <a:gd name="T2" fmla="*/ 11 w 54"/>
                  <a:gd name="T3" fmla="*/ 44 h 51"/>
                  <a:gd name="T4" fmla="*/ 27 w 54"/>
                  <a:gd name="T5" fmla="*/ 51 h 51"/>
                  <a:gd name="T6" fmla="*/ 45 w 54"/>
                  <a:gd name="T7" fmla="*/ 43 h 51"/>
                  <a:gd name="T8" fmla="*/ 43 w 54"/>
                  <a:gd name="T9" fmla="*/ 9 h 51"/>
                  <a:gd name="T10" fmla="*/ 9 w 54"/>
                  <a:gd name="T1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9" y="10"/>
                    </a:moveTo>
                    <a:cubicBezTo>
                      <a:pt x="0" y="20"/>
                      <a:pt x="1" y="36"/>
                      <a:pt x="11" y="44"/>
                    </a:cubicBezTo>
                    <a:cubicBezTo>
                      <a:pt x="15" y="48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5" y="43"/>
                    </a:cubicBezTo>
                    <a:cubicBezTo>
                      <a:pt x="54" y="33"/>
                      <a:pt x="53" y="17"/>
                      <a:pt x="43" y="9"/>
                    </a:cubicBezTo>
                    <a:cubicBezTo>
                      <a:pt x="33" y="0"/>
                      <a:pt x="17" y="1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8453"/>
              <p:cNvSpPr>
                <a:spLocks/>
              </p:cNvSpPr>
              <p:nvPr/>
            </p:nvSpPr>
            <p:spPr bwMode="auto">
              <a:xfrm>
                <a:off x="20445" y="-5875"/>
                <a:ext cx="136" cy="137"/>
              </a:xfrm>
              <a:custGeom>
                <a:avLst/>
                <a:gdLst>
                  <a:gd name="T0" fmla="*/ 6 w 51"/>
                  <a:gd name="T1" fmla="*/ 10 h 51"/>
                  <a:gd name="T2" fmla="*/ 0 w 51"/>
                  <a:gd name="T3" fmla="*/ 28 h 51"/>
                  <a:gd name="T4" fmla="*/ 8 w 51"/>
                  <a:gd name="T5" fmla="*/ 45 h 51"/>
                  <a:gd name="T6" fmla="*/ 24 w 51"/>
                  <a:gd name="T7" fmla="*/ 51 h 51"/>
                  <a:gd name="T8" fmla="*/ 43 w 51"/>
                  <a:gd name="T9" fmla="*/ 42 h 51"/>
                  <a:gd name="T10" fmla="*/ 40 w 51"/>
                  <a:gd name="T11" fmla="*/ 8 h 51"/>
                  <a:gd name="T12" fmla="*/ 6 w 51"/>
                  <a:gd name="T1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6" y="10"/>
                    </a:moveTo>
                    <a:cubicBezTo>
                      <a:pt x="2" y="15"/>
                      <a:pt x="0" y="22"/>
                      <a:pt x="0" y="28"/>
                    </a:cubicBezTo>
                    <a:cubicBezTo>
                      <a:pt x="1" y="34"/>
                      <a:pt x="4" y="40"/>
                      <a:pt x="8" y="45"/>
                    </a:cubicBezTo>
                    <a:cubicBezTo>
                      <a:pt x="13" y="48"/>
                      <a:pt x="19" y="51"/>
                      <a:pt x="24" y="51"/>
                    </a:cubicBezTo>
                    <a:cubicBezTo>
                      <a:pt x="31" y="51"/>
                      <a:pt x="38" y="48"/>
                      <a:pt x="43" y="42"/>
                    </a:cubicBezTo>
                    <a:cubicBezTo>
                      <a:pt x="51" y="32"/>
                      <a:pt x="50" y="17"/>
                      <a:pt x="40" y="8"/>
                    </a:cubicBezTo>
                    <a:cubicBezTo>
                      <a:pt x="31" y="0"/>
                      <a:pt x="15" y="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8454"/>
              <p:cNvSpPr>
                <a:spLocks/>
              </p:cNvSpPr>
              <p:nvPr/>
            </p:nvSpPr>
            <p:spPr bwMode="auto">
              <a:xfrm>
                <a:off x="20544" y="-6000"/>
                <a:ext cx="138" cy="136"/>
              </a:xfrm>
              <a:custGeom>
                <a:avLst/>
                <a:gdLst>
                  <a:gd name="T0" fmla="*/ 9 w 52"/>
                  <a:gd name="T1" fmla="*/ 11 h 51"/>
                  <a:gd name="T2" fmla="*/ 12 w 52"/>
                  <a:gd name="T3" fmla="*/ 45 h 51"/>
                  <a:gd name="T4" fmla="*/ 27 w 52"/>
                  <a:gd name="T5" fmla="*/ 51 h 51"/>
                  <a:gd name="T6" fmla="*/ 46 w 52"/>
                  <a:gd name="T7" fmla="*/ 42 h 51"/>
                  <a:gd name="T8" fmla="*/ 51 w 52"/>
                  <a:gd name="T9" fmla="*/ 25 h 51"/>
                  <a:gd name="T10" fmla="*/ 43 w 52"/>
                  <a:gd name="T11" fmla="*/ 8 h 51"/>
                  <a:gd name="T12" fmla="*/ 9 w 52"/>
                  <a:gd name="T13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9" y="11"/>
                    </a:moveTo>
                    <a:cubicBezTo>
                      <a:pt x="0" y="21"/>
                      <a:pt x="1" y="36"/>
                      <a:pt x="12" y="45"/>
                    </a:cubicBezTo>
                    <a:cubicBezTo>
                      <a:pt x="16" y="49"/>
                      <a:pt x="22" y="51"/>
                      <a:pt x="27" y="51"/>
                    </a:cubicBezTo>
                    <a:cubicBezTo>
                      <a:pt x="34" y="51"/>
                      <a:pt x="41" y="48"/>
                      <a:pt x="46" y="42"/>
                    </a:cubicBezTo>
                    <a:cubicBezTo>
                      <a:pt x="50" y="38"/>
                      <a:pt x="52" y="31"/>
                      <a:pt x="51" y="25"/>
                    </a:cubicBezTo>
                    <a:cubicBezTo>
                      <a:pt x="51" y="18"/>
                      <a:pt x="48" y="13"/>
                      <a:pt x="43" y="8"/>
                    </a:cubicBezTo>
                    <a:cubicBezTo>
                      <a:pt x="33" y="0"/>
                      <a:pt x="17" y="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8455"/>
              <p:cNvSpPr>
                <a:spLocks/>
              </p:cNvSpPr>
              <p:nvPr/>
            </p:nvSpPr>
            <p:spPr bwMode="auto">
              <a:xfrm>
                <a:off x="20656" y="-6125"/>
                <a:ext cx="130" cy="136"/>
              </a:xfrm>
              <a:custGeom>
                <a:avLst/>
                <a:gdLst>
                  <a:gd name="T0" fmla="*/ 6 w 49"/>
                  <a:gd name="T1" fmla="*/ 11 h 51"/>
                  <a:gd name="T2" fmla="*/ 1 w 49"/>
                  <a:gd name="T3" fmla="*/ 29 h 51"/>
                  <a:gd name="T4" fmla="*/ 9 w 49"/>
                  <a:gd name="T5" fmla="*/ 45 h 51"/>
                  <a:gd name="T6" fmla="*/ 25 w 49"/>
                  <a:gd name="T7" fmla="*/ 51 h 51"/>
                  <a:gd name="T8" fmla="*/ 43 w 49"/>
                  <a:gd name="T9" fmla="*/ 42 h 51"/>
                  <a:gd name="T10" fmla="*/ 49 w 49"/>
                  <a:gd name="T11" fmla="*/ 24 h 51"/>
                  <a:gd name="T12" fmla="*/ 40 w 49"/>
                  <a:gd name="T13" fmla="*/ 8 h 51"/>
                  <a:gd name="T14" fmla="*/ 6 w 49"/>
                  <a:gd name="T15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6" y="11"/>
                    </a:move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3" y="49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3" y="42"/>
                    </a:cubicBezTo>
                    <a:cubicBezTo>
                      <a:pt x="47" y="37"/>
                      <a:pt x="49" y="31"/>
                      <a:pt x="49" y="24"/>
                    </a:cubicBezTo>
                    <a:cubicBezTo>
                      <a:pt x="48" y="18"/>
                      <a:pt x="45" y="12"/>
                      <a:pt x="40" y="8"/>
                    </a:cubicBezTo>
                    <a:cubicBezTo>
                      <a:pt x="30" y="0"/>
                      <a:pt x="14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8456"/>
              <p:cNvSpPr>
                <a:spLocks/>
              </p:cNvSpPr>
              <p:nvPr/>
            </p:nvSpPr>
            <p:spPr bwMode="auto">
              <a:xfrm>
                <a:off x="20760" y="-6253"/>
                <a:ext cx="130" cy="136"/>
              </a:xfrm>
              <a:custGeom>
                <a:avLst/>
                <a:gdLst>
                  <a:gd name="T0" fmla="*/ 40 w 49"/>
                  <a:gd name="T1" fmla="*/ 8 h 51"/>
                  <a:gd name="T2" fmla="*/ 6 w 49"/>
                  <a:gd name="T3" fmla="*/ 12 h 51"/>
                  <a:gd name="T4" fmla="*/ 0 w 49"/>
                  <a:gd name="T5" fmla="*/ 29 h 51"/>
                  <a:gd name="T6" fmla="*/ 9 w 49"/>
                  <a:gd name="T7" fmla="*/ 46 h 51"/>
                  <a:gd name="T8" fmla="*/ 24 w 49"/>
                  <a:gd name="T9" fmla="*/ 51 h 51"/>
                  <a:gd name="T10" fmla="*/ 43 w 49"/>
                  <a:gd name="T11" fmla="*/ 42 h 51"/>
                  <a:gd name="T12" fmla="*/ 48 w 49"/>
                  <a:gd name="T13" fmla="*/ 24 h 51"/>
                  <a:gd name="T14" fmla="*/ 40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40" y="8"/>
                    </a:moveTo>
                    <a:cubicBezTo>
                      <a:pt x="30" y="0"/>
                      <a:pt x="14" y="2"/>
                      <a:pt x="6" y="12"/>
                    </a:cubicBezTo>
                    <a:cubicBezTo>
                      <a:pt x="2" y="17"/>
                      <a:pt x="0" y="23"/>
                      <a:pt x="0" y="29"/>
                    </a:cubicBezTo>
                    <a:cubicBezTo>
                      <a:pt x="1" y="36"/>
                      <a:pt x="4" y="42"/>
                      <a:pt x="9" y="46"/>
                    </a:cubicBezTo>
                    <a:cubicBezTo>
                      <a:pt x="13" y="49"/>
                      <a:pt x="19" y="51"/>
                      <a:pt x="24" y="51"/>
                    </a:cubicBezTo>
                    <a:cubicBezTo>
                      <a:pt x="32" y="51"/>
                      <a:pt x="38" y="48"/>
                      <a:pt x="43" y="42"/>
                    </a:cubicBezTo>
                    <a:cubicBezTo>
                      <a:pt x="47" y="37"/>
                      <a:pt x="49" y="31"/>
                      <a:pt x="48" y="24"/>
                    </a:cubicBezTo>
                    <a:cubicBezTo>
                      <a:pt x="48" y="18"/>
                      <a:pt x="45" y="12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8457"/>
              <p:cNvSpPr>
                <a:spLocks/>
              </p:cNvSpPr>
              <p:nvPr/>
            </p:nvSpPr>
            <p:spPr bwMode="auto">
              <a:xfrm>
                <a:off x="20853" y="-6381"/>
                <a:ext cx="147" cy="136"/>
              </a:xfrm>
              <a:custGeom>
                <a:avLst/>
                <a:gdLst>
                  <a:gd name="T0" fmla="*/ 43 w 55"/>
                  <a:gd name="T1" fmla="*/ 8 h 51"/>
                  <a:gd name="T2" fmla="*/ 9 w 55"/>
                  <a:gd name="T3" fmla="*/ 12 h 51"/>
                  <a:gd name="T4" fmla="*/ 13 w 55"/>
                  <a:gd name="T5" fmla="*/ 46 h 51"/>
                  <a:gd name="T6" fmla="*/ 28 w 55"/>
                  <a:gd name="T7" fmla="*/ 51 h 51"/>
                  <a:gd name="T8" fmla="*/ 46 w 55"/>
                  <a:gd name="T9" fmla="*/ 42 h 51"/>
                  <a:gd name="T10" fmla="*/ 43 w 55"/>
                  <a:gd name="T1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1">
                    <a:moveTo>
                      <a:pt x="43" y="8"/>
                    </a:moveTo>
                    <a:cubicBezTo>
                      <a:pt x="32" y="0"/>
                      <a:pt x="17" y="2"/>
                      <a:pt x="9" y="12"/>
                    </a:cubicBezTo>
                    <a:cubicBezTo>
                      <a:pt x="0" y="22"/>
                      <a:pt x="2" y="37"/>
                      <a:pt x="13" y="46"/>
                    </a:cubicBezTo>
                    <a:cubicBezTo>
                      <a:pt x="17" y="49"/>
                      <a:pt x="22" y="51"/>
                      <a:pt x="28" y="51"/>
                    </a:cubicBezTo>
                    <a:cubicBezTo>
                      <a:pt x="35" y="51"/>
                      <a:pt x="42" y="48"/>
                      <a:pt x="46" y="42"/>
                    </a:cubicBezTo>
                    <a:cubicBezTo>
                      <a:pt x="55" y="31"/>
                      <a:pt x="53" y="16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8458"/>
              <p:cNvSpPr>
                <a:spLocks/>
              </p:cNvSpPr>
              <p:nvPr/>
            </p:nvSpPr>
            <p:spPr bwMode="auto">
              <a:xfrm>
                <a:off x="22301" y="-16203"/>
                <a:ext cx="136" cy="133"/>
              </a:xfrm>
              <a:custGeom>
                <a:avLst/>
                <a:gdLst>
                  <a:gd name="T0" fmla="*/ 22 w 51"/>
                  <a:gd name="T1" fmla="*/ 49 h 50"/>
                  <a:gd name="T2" fmla="*/ 26 w 51"/>
                  <a:gd name="T3" fmla="*/ 50 h 50"/>
                  <a:gd name="T4" fmla="*/ 49 w 51"/>
                  <a:gd name="T5" fmla="*/ 29 h 50"/>
                  <a:gd name="T6" fmla="*/ 29 w 51"/>
                  <a:gd name="T7" fmla="*/ 2 h 50"/>
                  <a:gd name="T8" fmla="*/ 2 w 51"/>
                  <a:gd name="T9" fmla="*/ 22 h 50"/>
                  <a:gd name="T10" fmla="*/ 22 w 51"/>
                  <a:gd name="T1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0">
                    <a:moveTo>
                      <a:pt x="22" y="49"/>
                    </a:moveTo>
                    <a:cubicBezTo>
                      <a:pt x="23" y="50"/>
                      <a:pt x="25" y="50"/>
                      <a:pt x="26" y="50"/>
                    </a:cubicBezTo>
                    <a:cubicBezTo>
                      <a:pt x="38" y="50"/>
                      <a:pt x="48" y="41"/>
                      <a:pt x="49" y="29"/>
                    </a:cubicBezTo>
                    <a:cubicBezTo>
                      <a:pt x="51" y="16"/>
                      <a:pt x="42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8459"/>
              <p:cNvSpPr>
                <a:spLocks/>
              </p:cNvSpPr>
              <p:nvPr/>
            </p:nvSpPr>
            <p:spPr bwMode="auto">
              <a:xfrm>
                <a:off x="22282" y="-16032"/>
                <a:ext cx="133" cy="133"/>
              </a:xfrm>
              <a:custGeom>
                <a:avLst/>
                <a:gdLst>
                  <a:gd name="T0" fmla="*/ 22 w 50"/>
                  <a:gd name="T1" fmla="*/ 49 h 50"/>
                  <a:gd name="T2" fmla="*/ 25 w 50"/>
                  <a:gd name="T3" fmla="*/ 50 h 50"/>
                  <a:gd name="T4" fmla="*/ 48 w 50"/>
                  <a:gd name="T5" fmla="*/ 29 h 50"/>
                  <a:gd name="T6" fmla="*/ 28 w 50"/>
                  <a:gd name="T7" fmla="*/ 2 h 50"/>
                  <a:gd name="T8" fmla="*/ 1 w 50"/>
                  <a:gd name="T9" fmla="*/ 23 h 50"/>
                  <a:gd name="T10" fmla="*/ 5 w 50"/>
                  <a:gd name="T11" fmla="*/ 40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8" y="29"/>
                    </a:cubicBezTo>
                    <a:cubicBezTo>
                      <a:pt x="50" y="15"/>
                      <a:pt x="41" y="3"/>
                      <a:pt x="28" y="2"/>
                    </a:cubicBezTo>
                    <a:cubicBezTo>
                      <a:pt x="14" y="0"/>
                      <a:pt x="2" y="9"/>
                      <a:pt x="1" y="23"/>
                    </a:cubicBezTo>
                    <a:cubicBezTo>
                      <a:pt x="0" y="29"/>
                      <a:pt x="2" y="35"/>
                      <a:pt x="5" y="40"/>
                    </a:cubicBezTo>
                    <a:cubicBezTo>
                      <a:pt x="9" y="45"/>
                      <a:pt x="15" y="49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8460"/>
              <p:cNvSpPr>
                <a:spLocks/>
              </p:cNvSpPr>
              <p:nvPr/>
            </p:nvSpPr>
            <p:spPr bwMode="auto">
              <a:xfrm>
                <a:off x="22264" y="-15862"/>
                <a:ext cx="130" cy="134"/>
              </a:xfrm>
              <a:custGeom>
                <a:avLst/>
                <a:gdLst>
                  <a:gd name="T0" fmla="*/ 22 w 49"/>
                  <a:gd name="T1" fmla="*/ 50 h 50"/>
                  <a:gd name="T2" fmla="*/ 24 w 49"/>
                  <a:gd name="T3" fmla="*/ 50 h 50"/>
                  <a:gd name="T4" fmla="*/ 48 w 49"/>
                  <a:gd name="T5" fmla="*/ 28 h 50"/>
                  <a:gd name="T6" fmla="*/ 43 w 49"/>
                  <a:gd name="T7" fmla="*/ 11 h 50"/>
                  <a:gd name="T8" fmla="*/ 27 w 49"/>
                  <a:gd name="T9" fmla="*/ 2 h 50"/>
                  <a:gd name="T10" fmla="*/ 0 w 49"/>
                  <a:gd name="T11" fmla="*/ 23 h 50"/>
                  <a:gd name="T12" fmla="*/ 5 w 49"/>
                  <a:gd name="T13" fmla="*/ 41 h 50"/>
                  <a:gd name="T14" fmla="*/ 22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50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7" y="50"/>
                      <a:pt x="47" y="41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3"/>
                      <a:pt x="27" y="2"/>
                    </a:cubicBez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1" y="36"/>
                      <a:pt x="5" y="41"/>
                    </a:cubicBezTo>
                    <a:cubicBezTo>
                      <a:pt x="9" y="46"/>
                      <a:pt x="15" y="49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8461"/>
              <p:cNvSpPr>
                <a:spLocks/>
              </p:cNvSpPr>
              <p:nvPr/>
            </p:nvSpPr>
            <p:spPr bwMode="auto">
              <a:xfrm>
                <a:off x="22242" y="-15688"/>
                <a:ext cx="136" cy="131"/>
              </a:xfrm>
              <a:custGeom>
                <a:avLst/>
                <a:gdLst>
                  <a:gd name="T0" fmla="*/ 28 w 51"/>
                  <a:gd name="T1" fmla="*/ 1 h 49"/>
                  <a:gd name="T2" fmla="*/ 2 w 51"/>
                  <a:gd name="T3" fmla="*/ 23 h 49"/>
                  <a:gd name="T4" fmla="*/ 23 w 51"/>
                  <a:gd name="T5" fmla="*/ 49 h 49"/>
                  <a:gd name="T6" fmla="*/ 26 w 51"/>
                  <a:gd name="T7" fmla="*/ 49 h 49"/>
                  <a:gd name="T8" fmla="*/ 50 w 51"/>
                  <a:gd name="T9" fmla="*/ 28 h 49"/>
                  <a:gd name="T10" fmla="*/ 28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8" y="1"/>
                    </a:moveTo>
                    <a:cubicBezTo>
                      <a:pt x="15" y="0"/>
                      <a:pt x="3" y="10"/>
                      <a:pt x="2" y="23"/>
                    </a:cubicBezTo>
                    <a:cubicBezTo>
                      <a:pt x="0" y="36"/>
                      <a:pt x="10" y="48"/>
                      <a:pt x="23" y="49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9" y="40"/>
                      <a:pt x="50" y="28"/>
                    </a:cubicBezTo>
                    <a:cubicBezTo>
                      <a:pt x="51" y="14"/>
                      <a:pt x="41" y="3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8462"/>
              <p:cNvSpPr>
                <a:spLocks/>
              </p:cNvSpPr>
              <p:nvPr/>
            </p:nvSpPr>
            <p:spPr bwMode="auto">
              <a:xfrm>
                <a:off x="22229" y="-15515"/>
                <a:ext cx="133" cy="131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44 w 50"/>
                  <a:gd name="T7" fmla="*/ 9 h 49"/>
                  <a:gd name="T8" fmla="*/ 27 w 50"/>
                  <a:gd name="T9" fmla="*/ 1 h 49"/>
                  <a:gd name="T10" fmla="*/ 1 w 50"/>
                  <a:gd name="T11" fmla="*/ 23 h 49"/>
                  <a:gd name="T12" fmla="*/ 23 w 50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8" y="39"/>
                      <a:pt x="49" y="27"/>
                    </a:cubicBezTo>
                    <a:cubicBezTo>
                      <a:pt x="50" y="21"/>
                      <a:pt x="48" y="14"/>
                      <a:pt x="44" y="9"/>
                    </a:cubicBezTo>
                    <a:cubicBezTo>
                      <a:pt x="40" y="4"/>
                      <a:pt x="34" y="1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8463"/>
              <p:cNvSpPr>
                <a:spLocks/>
              </p:cNvSpPr>
              <p:nvPr/>
            </p:nvSpPr>
            <p:spPr bwMode="auto">
              <a:xfrm>
                <a:off x="22216" y="-15341"/>
                <a:ext cx="133" cy="130"/>
              </a:xfrm>
              <a:custGeom>
                <a:avLst/>
                <a:gdLst>
                  <a:gd name="T0" fmla="*/ 24 w 50"/>
                  <a:gd name="T1" fmla="*/ 49 h 49"/>
                  <a:gd name="T2" fmla="*/ 25 w 50"/>
                  <a:gd name="T3" fmla="*/ 49 h 49"/>
                  <a:gd name="T4" fmla="*/ 49 w 50"/>
                  <a:gd name="T5" fmla="*/ 27 h 49"/>
                  <a:gd name="T6" fmla="*/ 27 w 50"/>
                  <a:gd name="T7" fmla="*/ 1 h 49"/>
                  <a:gd name="T8" fmla="*/ 1 w 50"/>
                  <a:gd name="T9" fmla="*/ 23 h 49"/>
                  <a:gd name="T10" fmla="*/ 24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4" y="49"/>
                    </a:moveTo>
                    <a:cubicBezTo>
                      <a:pt x="24" y="49"/>
                      <a:pt x="25" y="49"/>
                      <a:pt x="25" y="49"/>
                    </a:cubicBezTo>
                    <a:cubicBezTo>
                      <a:pt x="38" y="49"/>
                      <a:pt x="49" y="39"/>
                      <a:pt x="49" y="27"/>
                    </a:cubicBezTo>
                    <a:cubicBezTo>
                      <a:pt x="50" y="13"/>
                      <a:pt x="40" y="2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8464"/>
              <p:cNvSpPr>
                <a:spLocks/>
              </p:cNvSpPr>
              <p:nvPr/>
            </p:nvSpPr>
            <p:spPr bwMode="auto">
              <a:xfrm>
                <a:off x="22208" y="-15165"/>
                <a:ext cx="130" cy="128"/>
              </a:xfrm>
              <a:custGeom>
                <a:avLst/>
                <a:gdLst>
                  <a:gd name="T0" fmla="*/ 6 w 49"/>
                  <a:gd name="T1" fmla="*/ 40 h 48"/>
                  <a:gd name="T2" fmla="*/ 23 w 49"/>
                  <a:gd name="T3" fmla="*/ 48 h 48"/>
                  <a:gd name="T4" fmla="*/ 24 w 49"/>
                  <a:gd name="T5" fmla="*/ 48 h 48"/>
                  <a:gd name="T6" fmla="*/ 49 w 49"/>
                  <a:gd name="T7" fmla="*/ 25 h 48"/>
                  <a:gd name="T8" fmla="*/ 43 w 49"/>
                  <a:gd name="T9" fmla="*/ 8 h 48"/>
                  <a:gd name="T10" fmla="*/ 26 w 49"/>
                  <a:gd name="T11" fmla="*/ 0 h 48"/>
                  <a:gd name="T12" fmla="*/ 24 w 49"/>
                  <a:gd name="T13" fmla="*/ 0 h 48"/>
                  <a:gd name="T14" fmla="*/ 0 w 49"/>
                  <a:gd name="T15" fmla="*/ 23 h 48"/>
                  <a:gd name="T16" fmla="*/ 6 w 49"/>
                  <a:gd name="T1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6" y="40"/>
                    </a:moveTo>
                    <a:cubicBezTo>
                      <a:pt x="11" y="45"/>
                      <a:pt x="17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8"/>
                      <a:pt x="49" y="25"/>
                    </a:cubicBezTo>
                    <a:cubicBezTo>
                      <a:pt x="49" y="19"/>
                      <a:pt x="47" y="13"/>
                      <a:pt x="43" y="8"/>
                    </a:cubicBezTo>
                    <a:cubicBezTo>
                      <a:pt x="38" y="3"/>
                      <a:pt x="32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2" y="0"/>
                      <a:pt x="1" y="10"/>
                      <a:pt x="0" y="23"/>
                    </a:cubicBezTo>
                    <a:cubicBezTo>
                      <a:pt x="0" y="29"/>
                      <a:pt x="2" y="35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8465"/>
              <p:cNvSpPr>
                <a:spLocks/>
              </p:cNvSpPr>
              <p:nvPr/>
            </p:nvSpPr>
            <p:spPr bwMode="auto">
              <a:xfrm>
                <a:off x="22200" y="-14992"/>
                <a:ext cx="130" cy="131"/>
              </a:xfrm>
              <a:custGeom>
                <a:avLst/>
                <a:gdLst>
                  <a:gd name="T0" fmla="*/ 23 w 49"/>
                  <a:gd name="T1" fmla="*/ 49 h 49"/>
                  <a:gd name="T2" fmla="*/ 24 w 49"/>
                  <a:gd name="T3" fmla="*/ 49 h 49"/>
                  <a:gd name="T4" fmla="*/ 48 w 49"/>
                  <a:gd name="T5" fmla="*/ 26 h 49"/>
                  <a:gd name="T6" fmla="*/ 42 w 49"/>
                  <a:gd name="T7" fmla="*/ 8 h 49"/>
                  <a:gd name="T8" fmla="*/ 25 w 49"/>
                  <a:gd name="T9" fmla="*/ 0 h 49"/>
                  <a:gd name="T10" fmla="*/ 24 w 49"/>
                  <a:gd name="T11" fmla="*/ 0 h 49"/>
                  <a:gd name="T12" fmla="*/ 0 w 49"/>
                  <a:gd name="T13" fmla="*/ 23 h 49"/>
                  <a:gd name="T14" fmla="*/ 23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3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37" y="49"/>
                      <a:pt x="48" y="38"/>
                      <a:pt x="48" y="26"/>
                    </a:cubicBezTo>
                    <a:cubicBezTo>
                      <a:pt x="49" y="19"/>
                      <a:pt x="47" y="13"/>
                      <a:pt x="42" y="8"/>
                    </a:cubicBezTo>
                    <a:cubicBezTo>
                      <a:pt x="38" y="3"/>
                      <a:pt x="32" y="1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7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8466"/>
              <p:cNvSpPr>
                <a:spLocks/>
              </p:cNvSpPr>
              <p:nvPr/>
            </p:nvSpPr>
            <p:spPr bwMode="auto">
              <a:xfrm>
                <a:off x="22189" y="-14463"/>
                <a:ext cx="128" cy="128"/>
              </a:xfrm>
              <a:custGeom>
                <a:avLst/>
                <a:gdLst>
                  <a:gd name="T0" fmla="*/ 7 w 48"/>
                  <a:gd name="T1" fmla="*/ 41 h 48"/>
                  <a:gd name="T2" fmla="*/ 24 w 48"/>
                  <a:gd name="T3" fmla="*/ 48 h 48"/>
                  <a:gd name="T4" fmla="*/ 24 w 48"/>
                  <a:gd name="T5" fmla="*/ 48 h 48"/>
                  <a:gd name="T6" fmla="*/ 48 w 48"/>
                  <a:gd name="T7" fmla="*/ 24 h 48"/>
                  <a:gd name="T8" fmla="*/ 41 w 48"/>
                  <a:gd name="T9" fmla="*/ 7 h 48"/>
                  <a:gd name="T10" fmla="*/ 24 w 48"/>
                  <a:gd name="T11" fmla="*/ 0 h 48"/>
                  <a:gd name="T12" fmla="*/ 0 w 48"/>
                  <a:gd name="T13" fmla="*/ 24 h 48"/>
                  <a:gd name="T14" fmla="*/ 7 w 48"/>
                  <a:gd name="T15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7" y="41"/>
                    </a:moveTo>
                    <a:cubicBezTo>
                      <a:pt x="11" y="45"/>
                      <a:pt x="18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8"/>
                      <a:pt x="46" y="12"/>
                      <a:pt x="41" y="7"/>
                    </a:cubicBezTo>
                    <a:cubicBezTo>
                      <a:pt x="37" y="2"/>
                      <a:pt x="31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30"/>
                      <a:pt x="2" y="36"/>
                      <a:pt x="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8467"/>
              <p:cNvSpPr>
                <a:spLocks/>
              </p:cNvSpPr>
              <p:nvPr/>
            </p:nvSpPr>
            <p:spPr bwMode="auto">
              <a:xfrm>
                <a:off x="22189" y="-14287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42 w 49"/>
                  <a:gd name="T3" fmla="*/ 41 h 48"/>
                  <a:gd name="T4" fmla="*/ 49 w 49"/>
                  <a:gd name="T5" fmla="*/ 24 h 48"/>
                  <a:gd name="T6" fmla="*/ 24 w 49"/>
                  <a:gd name="T7" fmla="*/ 0 h 48"/>
                  <a:gd name="T8" fmla="*/ 7 w 49"/>
                  <a:gd name="T9" fmla="*/ 7 h 48"/>
                  <a:gd name="T10" fmla="*/ 0 w 49"/>
                  <a:gd name="T11" fmla="*/ 24 h 48"/>
                  <a:gd name="T12" fmla="*/ 24 w 49"/>
                  <a:gd name="T13" fmla="*/ 48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31" y="48"/>
                      <a:pt x="37" y="46"/>
                      <a:pt x="42" y="41"/>
                    </a:cubicBezTo>
                    <a:cubicBezTo>
                      <a:pt x="46" y="36"/>
                      <a:pt x="49" y="30"/>
                      <a:pt x="49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0" y="18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8468"/>
              <p:cNvSpPr>
                <a:spLocks/>
              </p:cNvSpPr>
              <p:nvPr/>
            </p:nvSpPr>
            <p:spPr bwMode="auto">
              <a:xfrm>
                <a:off x="22192" y="-14111"/>
                <a:ext cx="130" cy="12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42 w 49"/>
                  <a:gd name="T5" fmla="*/ 41 h 48"/>
                  <a:gd name="T6" fmla="*/ 49 w 49"/>
                  <a:gd name="T7" fmla="*/ 24 h 48"/>
                  <a:gd name="T8" fmla="*/ 24 w 49"/>
                  <a:gd name="T9" fmla="*/ 0 h 48"/>
                  <a:gd name="T10" fmla="*/ 7 w 49"/>
                  <a:gd name="T11" fmla="*/ 7 h 48"/>
                  <a:gd name="T12" fmla="*/ 0 w 49"/>
                  <a:gd name="T13" fmla="*/ 25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1" y="48"/>
                      <a:pt x="37" y="45"/>
                      <a:pt x="42" y="41"/>
                    </a:cubicBezTo>
                    <a:cubicBezTo>
                      <a:pt x="46" y="36"/>
                      <a:pt x="49" y="30"/>
                      <a:pt x="49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8" y="0"/>
                      <a:pt x="12" y="3"/>
                      <a:pt x="7" y="7"/>
                    </a:cubicBezTo>
                    <a:cubicBezTo>
                      <a:pt x="3" y="12"/>
                      <a:pt x="0" y="18"/>
                      <a:pt x="0" y="25"/>
                    </a:cubicBezTo>
                    <a:cubicBezTo>
                      <a:pt x="1" y="38"/>
                      <a:pt x="12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8469"/>
              <p:cNvSpPr>
                <a:spLocks/>
              </p:cNvSpPr>
              <p:nvPr/>
            </p:nvSpPr>
            <p:spPr bwMode="auto">
              <a:xfrm>
                <a:off x="22197" y="-13935"/>
                <a:ext cx="131" cy="12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42 w 49"/>
                  <a:gd name="T5" fmla="*/ 40 h 48"/>
                  <a:gd name="T6" fmla="*/ 49 w 49"/>
                  <a:gd name="T7" fmla="*/ 23 h 48"/>
                  <a:gd name="T8" fmla="*/ 24 w 49"/>
                  <a:gd name="T9" fmla="*/ 0 h 48"/>
                  <a:gd name="T10" fmla="*/ 24 w 49"/>
                  <a:gd name="T11" fmla="*/ 0 h 48"/>
                  <a:gd name="T12" fmla="*/ 0 w 49"/>
                  <a:gd name="T13" fmla="*/ 25 h 48"/>
                  <a:gd name="T14" fmla="*/ 25 w 49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7" y="36"/>
                      <a:pt x="49" y="30"/>
                      <a:pt x="49" y="23"/>
                    </a:cubicBezTo>
                    <a:cubicBezTo>
                      <a:pt x="48" y="10"/>
                      <a:pt x="38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1" y="38"/>
                      <a:pt x="11" y="48"/>
                      <a:pt x="25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8470"/>
              <p:cNvSpPr>
                <a:spLocks/>
              </p:cNvSpPr>
              <p:nvPr/>
            </p:nvSpPr>
            <p:spPr bwMode="auto">
              <a:xfrm>
                <a:off x="22205" y="-13762"/>
                <a:ext cx="131" cy="131"/>
              </a:xfrm>
              <a:custGeom>
                <a:avLst/>
                <a:gdLst>
                  <a:gd name="T0" fmla="*/ 24 w 49"/>
                  <a:gd name="T1" fmla="*/ 49 h 49"/>
                  <a:gd name="T2" fmla="*/ 25 w 49"/>
                  <a:gd name="T3" fmla="*/ 49 h 49"/>
                  <a:gd name="T4" fmla="*/ 42 w 49"/>
                  <a:gd name="T5" fmla="*/ 41 h 49"/>
                  <a:gd name="T6" fmla="*/ 49 w 49"/>
                  <a:gd name="T7" fmla="*/ 23 h 49"/>
                  <a:gd name="T8" fmla="*/ 23 w 49"/>
                  <a:gd name="T9" fmla="*/ 0 h 49"/>
                  <a:gd name="T10" fmla="*/ 23 w 49"/>
                  <a:gd name="T11" fmla="*/ 0 h 49"/>
                  <a:gd name="T12" fmla="*/ 0 w 49"/>
                  <a:gd name="T13" fmla="*/ 26 h 49"/>
                  <a:gd name="T14" fmla="*/ 24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32" y="48"/>
                      <a:pt x="38" y="46"/>
                      <a:pt x="42" y="41"/>
                    </a:cubicBezTo>
                    <a:cubicBezTo>
                      <a:pt x="47" y="36"/>
                      <a:pt x="49" y="30"/>
                      <a:pt x="49" y="23"/>
                    </a:cubicBezTo>
                    <a:cubicBezTo>
                      <a:pt x="48" y="10"/>
                      <a:pt x="3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"/>
                      <a:pt x="0" y="12"/>
                      <a:pt x="0" y="26"/>
                    </a:cubicBezTo>
                    <a:cubicBezTo>
                      <a:pt x="1" y="38"/>
                      <a:pt x="11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8471"/>
              <p:cNvSpPr>
                <a:spLocks/>
              </p:cNvSpPr>
              <p:nvPr/>
            </p:nvSpPr>
            <p:spPr bwMode="auto">
              <a:xfrm>
                <a:off x="22216" y="-13586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2 w 49"/>
                  <a:gd name="T5" fmla="*/ 40 h 48"/>
                  <a:gd name="T6" fmla="*/ 48 w 49"/>
                  <a:gd name="T7" fmla="*/ 22 h 48"/>
                  <a:gd name="T8" fmla="*/ 24 w 49"/>
                  <a:gd name="T9" fmla="*/ 0 h 48"/>
                  <a:gd name="T10" fmla="*/ 23 w 49"/>
                  <a:gd name="T11" fmla="*/ 0 h 48"/>
                  <a:gd name="T12" fmla="*/ 6 w 49"/>
                  <a:gd name="T13" fmla="*/ 8 h 48"/>
                  <a:gd name="T14" fmla="*/ 0 w 49"/>
                  <a:gd name="T15" fmla="*/ 25 h 48"/>
                  <a:gd name="T16" fmla="*/ 24 w 49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2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8472"/>
              <p:cNvSpPr>
                <a:spLocks/>
              </p:cNvSpPr>
              <p:nvPr/>
            </p:nvSpPr>
            <p:spPr bwMode="auto">
              <a:xfrm>
                <a:off x="22226" y="-13415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6 w 50"/>
                  <a:gd name="T3" fmla="*/ 49 h 49"/>
                  <a:gd name="T4" fmla="*/ 49 w 50"/>
                  <a:gd name="T5" fmla="*/ 23 h 49"/>
                  <a:gd name="T6" fmla="*/ 23 w 50"/>
                  <a:gd name="T7" fmla="*/ 1 h 49"/>
                  <a:gd name="T8" fmla="*/ 0 w 50"/>
                  <a:gd name="T9" fmla="*/ 27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50" y="37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2"/>
                      <a:pt x="0" y="13"/>
                      <a:pt x="0" y="27"/>
                    </a:cubicBezTo>
                    <a:cubicBezTo>
                      <a:pt x="1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8473"/>
              <p:cNvSpPr>
                <a:spLocks/>
              </p:cNvSpPr>
              <p:nvPr/>
            </p:nvSpPr>
            <p:spPr bwMode="auto">
              <a:xfrm>
                <a:off x="22240" y="-13241"/>
                <a:ext cx="130" cy="130"/>
              </a:xfrm>
              <a:custGeom>
                <a:avLst/>
                <a:gdLst>
                  <a:gd name="T0" fmla="*/ 25 w 49"/>
                  <a:gd name="T1" fmla="*/ 49 h 49"/>
                  <a:gd name="T2" fmla="*/ 27 w 49"/>
                  <a:gd name="T3" fmla="*/ 49 h 49"/>
                  <a:gd name="T4" fmla="*/ 43 w 49"/>
                  <a:gd name="T5" fmla="*/ 40 h 49"/>
                  <a:gd name="T6" fmla="*/ 49 w 49"/>
                  <a:gd name="T7" fmla="*/ 23 h 49"/>
                  <a:gd name="T8" fmla="*/ 23 w 49"/>
                  <a:gd name="T9" fmla="*/ 1 h 49"/>
                  <a:gd name="T10" fmla="*/ 6 w 49"/>
                  <a:gd name="T11" fmla="*/ 9 h 49"/>
                  <a:gd name="T12" fmla="*/ 1 w 49"/>
                  <a:gd name="T13" fmla="*/ 27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5" y="49"/>
                      <a:pt x="26" y="49"/>
                      <a:pt x="27" y="49"/>
                    </a:cubicBezTo>
                    <a:cubicBezTo>
                      <a:pt x="33" y="48"/>
                      <a:pt x="39" y="45"/>
                      <a:pt x="43" y="40"/>
                    </a:cubicBezTo>
                    <a:cubicBezTo>
                      <a:pt x="47" y="36"/>
                      <a:pt x="49" y="29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6" y="1"/>
                      <a:pt x="11" y="4"/>
                      <a:pt x="6" y="9"/>
                    </a:cubicBezTo>
                    <a:cubicBezTo>
                      <a:pt x="2" y="14"/>
                      <a:pt x="0" y="20"/>
                      <a:pt x="1" y="27"/>
                    </a:cubicBezTo>
                    <a:cubicBezTo>
                      <a:pt x="2" y="39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8474"/>
              <p:cNvSpPr>
                <a:spLocks/>
              </p:cNvSpPr>
              <p:nvPr/>
            </p:nvSpPr>
            <p:spPr bwMode="auto">
              <a:xfrm>
                <a:off x="22256" y="-13071"/>
                <a:ext cx="133" cy="134"/>
              </a:xfrm>
              <a:custGeom>
                <a:avLst/>
                <a:gdLst>
                  <a:gd name="T0" fmla="*/ 23 w 50"/>
                  <a:gd name="T1" fmla="*/ 1 h 50"/>
                  <a:gd name="T2" fmla="*/ 6 w 50"/>
                  <a:gd name="T3" fmla="*/ 10 h 50"/>
                  <a:gd name="T4" fmla="*/ 1 w 50"/>
                  <a:gd name="T5" fmla="*/ 28 h 50"/>
                  <a:gd name="T6" fmla="*/ 25 w 50"/>
                  <a:gd name="T7" fmla="*/ 50 h 50"/>
                  <a:gd name="T8" fmla="*/ 27 w 50"/>
                  <a:gd name="T9" fmla="*/ 50 h 50"/>
                  <a:gd name="T10" fmla="*/ 44 w 50"/>
                  <a:gd name="T11" fmla="*/ 41 h 50"/>
                  <a:gd name="T12" fmla="*/ 49 w 50"/>
                  <a:gd name="T13" fmla="*/ 23 h 50"/>
                  <a:gd name="T14" fmla="*/ 23 w 50"/>
                  <a:gd name="T1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3" y="1"/>
                    </a:move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1"/>
                      <a:pt x="1" y="28"/>
                    </a:cubicBezTo>
                    <a:cubicBezTo>
                      <a:pt x="2" y="40"/>
                      <a:pt x="12" y="50"/>
                      <a:pt x="25" y="50"/>
                    </a:cubicBezTo>
                    <a:cubicBezTo>
                      <a:pt x="26" y="50"/>
                      <a:pt x="26" y="50"/>
                      <a:pt x="27" y="50"/>
                    </a:cubicBezTo>
                    <a:cubicBezTo>
                      <a:pt x="34" y="49"/>
                      <a:pt x="39" y="46"/>
                      <a:pt x="44" y="41"/>
                    </a:cubicBezTo>
                    <a:cubicBezTo>
                      <a:pt x="48" y="36"/>
                      <a:pt x="50" y="30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8475"/>
              <p:cNvSpPr>
                <a:spLocks/>
              </p:cNvSpPr>
              <p:nvPr/>
            </p:nvSpPr>
            <p:spPr bwMode="auto">
              <a:xfrm>
                <a:off x="22272" y="-12897"/>
                <a:ext cx="136" cy="131"/>
              </a:xfrm>
              <a:custGeom>
                <a:avLst/>
                <a:gdLst>
                  <a:gd name="T0" fmla="*/ 23 w 51"/>
                  <a:gd name="T1" fmla="*/ 1 h 49"/>
                  <a:gd name="T2" fmla="*/ 2 w 51"/>
                  <a:gd name="T3" fmla="*/ 28 h 49"/>
                  <a:gd name="T4" fmla="*/ 26 w 51"/>
                  <a:gd name="T5" fmla="*/ 49 h 49"/>
                  <a:gd name="T6" fmla="*/ 28 w 51"/>
                  <a:gd name="T7" fmla="*/ 49 h 49"/>
                  <a:gd name="T8" fmla="*/ 50 w 51"/>
                  <a:gd name="T9" fmla="*/ 22 h 49"/>
                  <a:gd name="T10" fmla="*/ 23 w 51"/>
                  <a:gd name="T11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3" y="1"/>
                    </a:moveTo>
                    <a:cubicBezTo>
                      <a:pt x="10" y="2"/>
                      <a:pt x="0" y="14"/>
                      <a:pt x="2" y="28"/>
                    </a:cubicBezTo>
                    <a:cubicBezTo>
                      <a:pt x="3" y="40"/>
                      <a:pt x="13" y="49"/>
                      <a:pt x="26" y="49"/>
                    </a:cubicBezTo>
                    <a:cubicBezTo>
                      <a:pt x="27" y="49"/>
                      <a:pt x="28" y="49"/>
                      <a:pt x="28" y="49"/>
                    </a:cubicBezTo>
                    <a:cubicBezTo>
                      <a:pt x="42" y="47"/>
                      <a:pt x="51" y="36"/>
                      <a:pt x="50" y="22"/>
                    </a:cubicBezTo>
                    <a:cubicBezTo>
                      <a:pt x="48" y="9"/>
                      <a:pt x="37" y="0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8476"/>
              <p:cNvSpPr>
                <a:spLocks/>
              </p:cNvSpPr>
              <p:nvPr/>
            </p:nvSpPr>
            <p:spPr bwMode="auto">
              <a:xfrm>
                <a:off x="22296" y="-12726"/>
                <a:ext cx="130" cy="130"/>
              </a:xfrm>
              <a:custGeom>
                <a:avLst/>
                <a:gdLst>
                  <a:gd name="T0" fmla="*/ 25 w 49"/>
                  <a:gd name="T1" fmla="*/ 49 h 49"/>
                  <a:gd name="T2" fmla="*/ 27 w 49"/>
                  <a:gd name="T3" fmla="*/ 49 h 49"/>
                  <a:gd name="T4" fmla="*/ 44 w 49"/>
                  <a:gd name="T5" fmla="*/ 40 h 49"/>
                  <a:gd name="T6" fmla="*/ 49 w 49"/>
                  <a:gd name="T7" fmla="*/ 22 h 49"/>
                  <a:gd name="T8" fmla="*/ 22 w 49"/>
                  <a:gd name="T9" fmla="*/ 1 h 49"/>
                  <a:gd name="T10" fmla="*/ 6 w 49"/>
                  <a:gd name="T11" fmla="*/ 10 h 49"/>
                  <a:gd name="T12" fmla="*/ 1 w 49"/>
                  <a:gd name="T13" fmla="*/ 28 h 49"/>
                  <a:gd name="T14" fmla="*/ 25 w 49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cubicBezTo>
                      <a:pt x="26" y="49"/>
                      <a:pt x="26" y="49"/>
                      <a:pt x="27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49" y="29"/>
                      <a:pt x="49" y="22"/>
                    </a:cubicBezTo>
                    <a:cubicBezTo>
                      <a:pt x="47" y="9"/>
                      <a:pt x="35" y="0"/>
                      <a:pt x="22" y="1"/>
                    </a:cubicBezTo>
                    <a:cubicBezTo>
                      <a:pt x="15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2" y="40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8477"/>
              <p:cNvSpPr>
                <a:spLocks/>
              </p:cNvSpPr>
              <p:nvPr/>
            </p:nvSpPr>
            <p:spPr bwMode="auto">
              <a:xfrm>
                <a:off x="22317" y="-12558"/>
                <a:ext cx="136" cy="133"/>
              </a:xfrm>
              <a:custGeom>
                <a:avLst/>
                <a:gdLst>
                  <a:gd name="T0" fmla="*/ 25 w 51"/>
                  <a:gd name="T1" fmla="*/ 50 h 50"/>
                  <a:gd name="T2" fmla="*/ 28 w 51"/>
                  <a:gd name="T3" fmla="*/ 50 h 50"/>
                  <a:gd name="T4" fmla="*/ 49 w 51"/>
                  <a:gd name="T5" fmla="*/ 23 h 50"/>
                  <a:gd name="T6" fmla="*/ 22 w 51"/>
                  <a:gd name="T7" fmla="*/ 2 h 50"/>
                  <a:gd name="T8" fmla="*/ 6 w 51"/>
                  <a:gd name="T9" fmla="*/ 11 h 50"/>
                  <a:gd name="T10" fmla="*/ 1 w 51"/>
                  <a:gd name="T11" fmla="*/ 29 h 50"/>
                  <a:gd name="T12" fmla="*/ 25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5" y="50"/>
                    </a:move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5" y="3"/>
                      <a:pt x="10" y="6"/>
                      <a:pt x="6" y="11"/>
                    </a:cubicBezTo>
                    <a:cubicBezTo>
                      <a:pt x="2" y="16"/>
                      <a:pt x="0" y="23"/>
                      <a:pt x="1" y="29"/>
                    </a:cubicBezTo>
                    <a:cubicBezTo>
                      <a:pt x="3" y="41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8478"/>
              <p:cNvSpPr>
                <a:spLocks/>
              </p:cNvSpPr>
              <p:nvPr/>
            </p:nvSpPr>
            <p:spPr bwMode="auto">
              <a:xfrm>
                <a:off x="22344" y="-12388"/>
                <a:ext cx="130" cy="134"/>
              </a:xfrm>
              <a:custGeom>
                <a:avLst/>
                <a:gdLst>
                  <a:gd name="T0" fmla="*/ 24 w 49"/>
                  <a:gd name="T1" fmla="*/ 50 h 50"/>
                  <a:gd name="T2" fmla="*/ 28 w 49"/>
                  <a:gd name="T3" fmla="*/ 49 h 50"/>
                  <a:gd name="T4" fmla="*/ 44 w 49"/>
                  <a:gd name="T5" fmla="*/ 40 h 50"/>
                  <a:gd name="T6" fmla="*/ 48 w 49"/>
                  <a:gd name="T7" fmla="*/ 22 h 50"/>
                  <a:gd name="T8" fmla="*/ 21 w 49"/>
                  <a:gd name="T9" fmla="*/ 2 h 50"/>
                  <a:gd name="T10" fmla="*/ 5 w 49"/>
                  <a:gd name="T11" fmla="*/ 11 h 50"/>
                  <a:gd name="T12" fmla="*/ 1 w 49"/>
                  <a:gd name="T13" fmla="*/ 29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6" y="50"/>
                      <a:pt x="27" y="50"/>
                      <a:pt x="28" y="49"/>
                    </a:cubicBezTo>
                    <a:cubicBezTo>
                      <a:pt x="34" y="49"/>
                      <a:pt x="40" y="45"/>
                      <a:pt x="44" y="40"/>
                    </a:cubicBezTo>
                    <a:cubicBezTo>
                      <a:pt x="48" y="35"/>
                      <a:pt x="49" y="28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5" y="3"/>
                      <a:pt x="9" y="6"/>
                      <a:pt x="5" y="11"/>
                    </a:cubicBezTo>
                    <a:cubicBezTo>
                      <a:pt x="1" y="16"/>
                      <a:pt x="0" y="23"/>
                      <a:pt x="1" y="29"/>
                    </a:cubicBezTo>
                    <a:cubicBezTo>
                      <a:pt x="2" y="41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8479"/>
              <p:cNvSpPr>
                <a:spLocks/>
              </p:cNvSpPr>
              <p:nvPr/>
            </p:nvSpPr>
            <p:spPr bwMode="auto">
              <a:xfrm>
                <a:off x="22370" y="-12219"/>
                <a:ext cx="133" cy="133"/>
              </a:xfrm>
              <a:custGeom>
                <a:avLst/>
                <a:gdLst>
                  <a:gd name="T0" fmla="*/ 24 w 50"/>
                  <a:gd name="T1" fmla="*/ 50 h 50"/>
                  <a:gd name="T2" fmla="*/ 28 w 50"/>
                  <a:gd name="T3" fmla="*/ 50 h 50"/>
                  <a:gd name="T4" fmla="*/ 48 w 50"/>
                  <a:gd name="T5" fmla="*/ 22 h 50"/>
                  <a:gd name="T6" fmla="*/ 21 w 50"/>
                  <a:gd name="T7" fmla="*/ 2 h 50"/>
                  <a:gd name="T8" fmla="*/ 5 w 50"/>
                  <a:gd name="T9" fmla="*/ 12 h 50"/>
                  <a:gd name="T10" fmla="*/ 1 w 50"/>
                  <a:gd name="T11" fmla="*/ 30 h 50"/>
                  <a:gd name="T12" fmla="*/ 24 w 50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4" y="50"/>
                    </a:moveTo>
                    <a:cubicBezTo>
                      <a:pt x="26" y="50"/>
                      <a:pt x="27" y="50"/>
                      <a:pt x="28" y="50"/>
                    </a:cubicBezTo>
                    <a:cubicBezTo>
                      <a:pt x="41" y="48"/>
                      <a:pt x="50" y="35"/>
                      <a:pt x="48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7"/>
                      <a:pt x="0" y="23"/>
                      <a:pt x="1" y="30"/>
                    </a:cubicBezTo>
                    <a:cubicBezTo>
                      <a:pt x="3" y="42"/>
                      <a:pt x="13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8480"/>
              <p:cNvSpPr>
                <a:spLocks/>
              </p:cNvSpPr>
              <p:nvPr/>
            </p:nvSpPr>
            <p:spPr bwMode="auto">
              <a:xfrm>
                <a:off x="22394" y="-12051"/>
                <a:ext cx="139" cy="133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50 h 50"/>
                  <a:gd name="T4" fmla="*/ 50 w 52"/>
                  <a:gd name="T5" fmla="*/ 22 h 50"/>
                  <a:gd name="T6" fmla="*/ 22 w 52"/>
                  <a:gd name="T7" fmla="*/ 2 h 50"/>
                  <a:gd name="T8" fmla="*/ 3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8" y="50"/>
                      <a:pt x="29" y="50"/>
                      <a:pt x="30" y="50"/>
                    </a:cubicBezTo>
                    <a:cubicBezTo>
                      <a:pt x="44" y="48"/>
                      <a:pt x="52" y="35"/>
                      <a:pt x="50" y="22"/>
                    </a:cubicBezTo>
                    <a:cubicBezTo>
                      <a:pt x="48" y="9"/>
                      <a:pt x="36" y="0"/>
                      <a:pt x="22" y="2"/>
                    </a:cubicBezTo>
                    <a:cubicBezTo>
                      <a:pt x="9" y="5"/>
                      <a:pt x="0" y="17"/>
                      <a:pt x="3" y="30"/>
                    </a:cubicBezTo>
                    <a:cubicBezTo>
                      <a:pt x="5" y="42"/>
                      <a:pt x="15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8481"/>
              <p:cNvSpPr>
                <a:spLocks/>
              </p:cNvSpPr>
              <p:nvPr/>
            </p:nvSpPr>
            <p:spPr bwMode="auto">
              <a:xfrm>
                <a:off x="22429" y="-11883"/>
                <a:ext cx="136" cy="133"/>
              </a:xfrm>
              <a:custGeom>
                <a:avLst/>
                <a:gdLst>
                  <a:gd name="T0" fmla="*/ 29 w 51"/>
                  <a:gd name="T1" fmla="*/ 50 h 50"/>
                  <a:gd name="T2" fmla="*/ 49 w 51"/>
                  <a:gd name="T3" fmla="*/ 22 h 50"/>
                  <a:gd name="T4" fmla="*/ 21 w 51"/>
                  <a:gd name="T5" fmla="*/ 2 h 50"/>
                  <a:gd name="T6" fmla="*/ 5 w 51"/>
                  <a:gd name="T7" fmla="*/ 12 h 50"/>
                  <a:gd name="T8" fmla="*/ 1 w 51"/>
                  <a:gd name="T9" fmla="*/ 30 h 50"/>
                  <a:gd name="T10" fmla="*/ 25 w 51"/>
                  <a:gd name="T11" fmla="*/ 50 h 50"/>
                  <a:gd name="T12" fmla="*/ 2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50"/>
                    </a:moveTo>
                    <a:cubicBezTo>
                      <a:pt x="43" y="47"/>
                      <a:pt x="51" y="35"/>
                      <a:pt x="49" y="22"/>
                    </a:cubicBezTo>
                    <a:cubicBezTo>
                      <a:pt x="46" y="9"/>
                      <a:pt x="34" y="0"/>
                      <a:pt x="21" y="2"/>
                    </a:cubicBezTo>
                    <a:cubicBezTo>
                      <a:pt x="14" y="3"/>
                      <a:pt x="9" y="7"/>
                      <a:pt x="5" y="12"/>
                    </a:cubicBezTo>
                    <a:cubicBezTo>
                      <a:pt x="1" y="18"/>
                      <a:pt x="0" y="24"/>
                      <a:pt x="1" y="30"/>
                    </a:cubicBezTo>
                    <a:cubicBezTo>
                      <a:pt x="3" y="42"/>
                      <a:pt x="13" y="50"/>
                      <a:pt x="25" y="50"/>
                    </a:cubicBezTo>
                    <a:cubicBezTo>
                      <a:pt x="26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8482"/>
              <p:cNvSpPr>
                <a:spLocks/>
              </p:cNvSpPr>
              <p:nvPr/>
            </p:nvSpPr>
            <p:spPr bwMode="auto">
              <a:xfrm>
                <a:off x="25871" y="-5215"/>
                <a:ext cx="133" cy="133"/>
              </a:xfrm>
              <a:custGeom>
                <a:avLst/>
                <a:gdLst>
                  <a:gd name="T0" fmla="*/ 44 w 50"/>
                  <a:gd name="T1" fmla="*/ 9 h 50"/>
                  <a:gd name="T2" fmla="*/ 10 w 50"/>
                  <a:gd name="T3" fmla="*/ 8 h 50"/>
                  <a:gd name="T4" fmla="*/ 9 w 50"/>
                  <a:gd name="T5" fmla="*/ 42 h 50"/>
                  <a:gd name="T6" fmla="*/ 26 w 50"/>
                  <a:gd name="T7" fmla="*/ 50 h 50"/>
                  <a:gd name="T8" fmla="*/ 43 w 50"/>
                  <a:gd name="T9" fmla="*/ 43 h 50"/>
                  <a:gd name="T10" fmla="*/ 50 w 50"/>
                  <a:gd name="T11" fmla="*/ 26 h 50"/>
                  <a:gd name="T12" fmla="*/ 44 w 50"/>
                  <a:gd name="T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4" y="9"/>
                    </a:moveTo>
                    <a:cubicBezTo>
                      <a:pt x="35" y="0"/>
                      <a:pt x="19" y="0"/>
                      <a:pt x="10" y="8"/>
                    </a:cubicBezTo>
                    <a:cubicBezTo>
                      <a:pt x="0" y="18"/>
                      <a:pt x="0" y="33"/>
                      <a:pt x="9" y="42"/>
                    </a:cubicBezTo>
                    <a:cubicBezTo>
                      <a:pt x="13" y="47"/>
                      <a:pt x="20" y="50"/>
                      <a:pt x="26" y="50"/>
                    </a:cubicBezTo>
                    <a:cubicBezTo>
                      <a:pt x="32" y="50"/>
                      <a:pt x="38" y="48"/>
                      <a:pt x="43" y="43"/>
                    </a:cubicBezTo>
                    <a:cubicBezTo>
                      <a:pt x="47" y="39"/>
                      <a:pt x="50" y="33"/>
                      <a:pt x="50" y="26"/>
                    </a:cubicBezTo>
                    <a:cubicBezTo>
                      <a:pt x="50" y="20"/>
                      <a:pt x="48" y="14"/>
                      <a:pt x="4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8483"/>
              <p:cNvSpPr>
                <a:spLocks/>
              </p:cNvSpPr>
              <p:nvPr/>
            </p:nvSpPr>
            <p:spPr bwMode="auto">
              <a:xfrm>
                <a:off x="25983" y="-5101"/>
                <a:ext cx="136" cy="136"/>
              </a:xfrm>
              <a:custGeom>
                <a:avLst/>
                <a:gdLst>
                  <a:gd name="T0" fmla="*/ 44 w 51"/>
                  <a:gd name="T1" fmla="*/ 44 h 51"/>
                  <a:gd name="T2" fmla="*/ 51 w 51"/>
                  <a:gd name="T3" fmla="*/ 27 h 51"/>
                  <a:gd name="T4" fmla="*/ 44 w 51"/>
                  <a:gd name="T5" fmla="*/ 10 h 51"/>
                  <a:gd name="T6" fmla="*/ 10 w 51"/>
                  <a:gd name="T7" fmla="*/ 9 h 51"/>
                  <a:gd name="T8" fmla="*/ 10 w 51"/>
                  <a:gd name="T9" fmla="*/ 44 h 51"/>
                  <a:gd name="T10" fmla="*/ 27 w 51"/>
                  <a:gd name="T11" fmla="*/ 51 h 51"/>
                  <a:gd name="T12" fmla="*/ 44 w 51"/>
                  <a:gd name="T13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44" y="44"/>
                    </a:moveTo>
                    <a:cubicBezTo>
                      <a:pt x="48" y="39"/>
                      <a:pt x="51" y="33"/>
                      <a:pt x="51" y="27"/>
                    </a:cubicBezTo>
                    <a:cubicBezTo>
                      <a:pt x="51" y="21"/>
                      <a:pt x="49" y="14"/>
                      <a:pt x="44" y="10"/>
                    </a:cubicBezTo>
                    <a:cubicBezTo>
                      <a:pt x="35" y="1"/>
                      <a:pt x="19" y="0"/>
                      <a:pt x="10" y="9"/>
                    </a:cubicBezTo>
                    <a:cubicBezTo>
                      <a:pt x="0" y="19"/>
                      <a:pt x="0" y="34"/>
                      <a:pt x="10" y="44"/>
                    </a:cubicBezTo>
                    <a:cubicBezTo>
                      <a:pt x="14" y="48"/>
                      <a:pt x="20" y="51"/>
                      <a:pt x="27" y="51"/>
                    </a:cubicBezTo>
                    <a:cubicBezTo>
                      <a:pt x="33" y="51"/>
                      <a:pt x="39" y="48"/>
                      <a:pt x="44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8484"/>
              <p:cNvSpPr>
                <a:spLocks/>
              </p:cNvSpPr>
              <p:nvPr/>
            </p:nvSpPr>
            <p:spPr bwMode="auto">
              <a:xfrm>
                <a:off x="26106" y="-4983"/>
                <a:ext cx="128" cy="133"/>
              </a:xfrm>
              <a:custGeom>
                <a:avLst/>
                <a:gdLst>
                  <a:gd name="T0" fmla="*/ 7 w 48"/>
                  <a:gd name="T1" fmla="*/ 43 h 50"/>
                  <a:gd name="T2" fmla="*/ 24 w 48"/>
                  <a:gd name="T3" fmla="*/ 50 h 50"/>
                  <a:gd name="T4" fmla="*/ 41 w 48"/>
                  <a:gd name="T5" fmla="*/ 43 h 50"/>
                  <a:gd name="T6" fmla="*/ 48 w 48"/>
                  <a:gd name="T7" fmla="*/ 26 h 50"/>
                  <a:gd name="T8" fmla="*/ 41 w 48"/>
                  <a:gd name="T9" fmla="*/ 9 h 50"/>
                  <a:gd name="T10" fmla="*/ 7 w 48"/>
                  <a:gd name="T11" fmla="*/ 9 h 50"/>
                  <a:gd name="T12" fmla="*/ 0 w 48"/>
                  <a:gd name="T13" fmla="*/ 26 h 50"/>
                  <a:gd name="T14" fmla="*/ 7 w 48"/>
                  <a:gd name="T1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43"/>
                    </a:moveTo>
                    <a:cubicBezTo>
                      <a:pt x="12" y="48"/>
                      <a:pt x="18" y="50"/>
                      <a:pt x="24" y="50"/>
                    </a:cubicBezTo>
                    <a:cubicBezTo>
                      <a:pt x="30" y="50"/>
                      <a:pt x="37" y="48"/>
                      <a:pt x="41" y="43"/>
                    </a:cubicBezTo>
                    <a:cubicBezTo>
                      <a:pt x="46" y="38"/>
                      <a:pt x="48" y="32"/>
                      <a:pt x="48" y="26"/>
                    </a:cubicBezTo>
                    <a:cubicBezTo>
                      <a:pt x="48" y="20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ubicBezTo>
                      <a:pt x="2" y="13"/>
                      <a:pt x="0" y="20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8485"/>
              <p:cNvSpPr>
                <a:spLocks/>
              </p:cNvSpPr>
              <p:nvPr/>
            </p:nvSpPr>
            <p:spPr bwMode="auto">
              <a:xfrm>
                <a:off x="26215" y="-4871"/>
                <a:ext cx="141" cy="136"/>
              </a:xfrm>
              <a:custGeom>
                <a:avLst/>
                <a:gdLst>
                  <a:gd name="T0" fmla="*/ 27 w 53"/>
                  <a:gd name="T1" fmla="*/ 51 h 51"/>
                  <a:gd name="T2" fmla="*/ 44 w 53"/>
                  <a:gd name="T3" fmla="*/ 44 h 51"/>
                  <a:gd name="T4" fmla="*/ 44 w 53"/>
                  <a:gd name="T5" fmla="*/ 9 h 51"/>
                  <a:gd name="T6" fmla="*/ 9 w 53"/>
                  <a:gd name="T7" fmla="*/ 10 h 51"/>
                  <a:gd name="T8" fmla="*/ 10 w 53"/>
                  <a:gd name="T9" fmla="*/ 44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33" y="51"/>
                      <a:pt x="39" y="48"/>
                      <a:pt x="44" y="44"/>
                    </a:cubicBezTo>
                    <a:cubicBezTo>
                      <a:pt x="53" y="34"/>
                      <a:pt x="53" y="19"/>
                      <a:pt x="44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19"/>
                      <a:pt x="0" y="35"/>
                      <a:pt x="10" y="44"/>
                    </a:cubicBezTo>
                    <a:cubicBezTo>
                      <a:pt x="14" y="48"/>
                      <a:pt x="20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8486"/>
              <p:cNvSpPr>
                <a:spLocks/>
              </p:cNvSpPr>
              <p:nvPr/>
            </p:nvSpPr>
            <p:spPr bwMode="auto">
              <a:xfrm>
                <a:off x="26332" y="-4757"/>
                <a:ext cx="136" cy="134"/>
              </a:xfrm>
              <a:custGeom>
                <a:avLst/>
                <a:gdLst>
                  <a:gd name="T0" fmla="*/ 10 w 51"/>
                  <a:gd name="T1" fmla="*/ 43 h 50"/>
                  <a:gd name="T2" fmla="*/ 27 w 51"/>
                  <a:gd name="T3" fmla="*/ 50 h 50"/>
                  <a:gd name="T4" fmla="*/ 44 w 51"/>
                  <a:gd name="T5" fmla="*/ 43 h 50"/>
                  <a:gd name="T6" fmla="*/ 51 w 51"/>
                  <a:gd name="T7" fmla="*/ 25 h 50"/>
                  <a:gd name="T8" fmla="*/ 44 w 51"/>
                  <a:gd name="T9" fmla="*/ 9 h 50"/>
                  <a:gd name="T10" fmla="*/ 10 w 51"/>
                  <a:gd name="T11" fmla="*/ 9 h 50"/>
                  <a:gd name="T12" fmla="*/ 10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10" y="43"/>
                    </a:moveTo>
                    <a:cubicBezTo>
                      <a:pt x="15" y="48"/>
                      <a:pt x="21" y="50"/>
                      <a:pt x="27" y="50"/>
                    </a:cubicBezTo>
                    <a:cubicBezTo>
                      <a:pt x="34" y="50"/>
                      <a:pt x="40" y="47"/>
                      <a:pt x="44" y="43"/>
                    </a:cubicBezTo>
                    <a:cubicBezTo>
                      <a:pt x="49" y="38"/>
                      <a:pt x="51" y="32"/>
                      <a:pt x="51" y="25"/>
                    </a:cubicBezTo>
                    <a:cubicBezTo>
                      <a:pt x="51" y="19"/>
                      <a:pt x="48" y="13"/>
                      <a:pt x="44" y="9"/>
                    </a:cubicBezTo>
                    <a:cubicBezTo>
                      <a:pt x="34" y="0"/>
                      <a:pt x="18" y="0"/>
                      <a:pt x="10" y="9"/>
                    </a:cubicBezTo>
                    <a:cubicBezTo>
                      <a:pt x="0" y="19"/>
                      <a:pt x="1" y="34"/>
                      <a:pt x="1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8487"/>
              <p:cNvSpPr>
                <a:spLocks/>
              </p:cNvSpPr>
              <p:nvPr/>
            </p:nvSpPr>
            <p:spPr bwMode="auto">
              <a:xfrm>
                <a:off x="26452" y="-4647"/>
                <a:ext cx="142" cy="136"/>
              </a:xfrm>
              <a:custGeom>
                <a:avLst/>
                <a:gdLst>
                  <a:gd name="T0" fmla="*/ 27 w 53"/>
                  <a:gd name="T1" fmla="*/ 51 h 51"/>
                  <a:gd name="T2" fmla="*/ 44 w 53"/>
                  <a:gd name="T3" fmla="*/ 43 h 51"/>
                  <a:gd name="T4" fmla="*/ 43 w 53"/>
                  <a:gd name="T5" fmla="*/ 9 h 51"/>
                  <a:gd name="T6" fmla="*/ 9 w 53"/>
                  <a:gd name="T7" fmla="*/ 10 h 51"/>
                  <a:gd name="T8" fmla="*/ 10 w 53"/>
                  <a:gd name="T9" fmla="*/ 44 h 51"/>
                  <a:gd name="T10" fmla="*/ 27 w 53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27" y="51"/>
                    </a:moveTo>
                    <a:cubicBezTo>
                      <a:pt x="33" y="51"/>
                      <a:pt x="40" y="48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0" y="44"/>
                    </a:cubicBezTo>
                    <a:cubicBezTo>
                      <a:pt x="15" y="48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8488"/>
              <p:cNvSpPr>
                <a:spLocks/>
              </p:cNvSpPr>
              <p:nvPr/>
            </p:nvSpPr>
            <p:spPr bwMode="auto">
              <a:xfrm>
                <a:off x="26572" y="-4538"/>
                <a:ext cx="136" cy="136"/>
              </a:xfrm>
              <a:custGeom>
                <a:avLst/>
                <a:gdLst>
                  <a:gd name="T0" fmla="*/ 11 w 51"/>
                  <a:gd name="T1" fmla="*/ 45 h 51"/>
                  <a:gd name="T2" fmla="*/ 27 w 51"/>
                  <a:gd name="T3" fmla="*/ 51 h 51"/>
                  <a:gd name="T4" fmla="*/ 45 w 51"/>
                  <a:gd name="T5" fmla="*/ 43 h 51"/>
                  <a:gd name="T6" fmla="*/ 51 w 51"/>
                  <a:gd name="T7" fmla="*/ 26 h 51"/>
                  <a:gd name="T8" fmla="*/ 43 w 51"/>
                  <a:gd name="T9" fmla="*/ 9 h 51"/>
                  <a:gd name="T10" fmla="*/ 9 w 51"/>
                  <a:gd name="T11" fmla="*/ 11 h 51"/>
                  <a:gd name="T12" fmla="*/ 11 w 51"/>
                  <a:gd name="T13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11" y="45"/>
                    </a:moveTo>
                    <a:cubicBezTo>
                      <a:pt x="15" y="49"/>
                      <a:pt x="21" y="51"/>
                      <a:pt x="27" y="51"/>
                    </a:cubicBezTo>
                    <a:cubicBezTo>
                      <a:pt x="34" y="51"/>
                      <a:pt x="40" y="48"/>
                      <a:pt x="45" y="43"/>
                    </a:cubicBezTo>
                    <a:cubicBezTo>
                      <a:pt x="49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3" y="9"/>
                    </a:cubicBezTo>
                    <a:cubicBezTo>
                      <a:pt x="34" y="0"/>
                      <a:pt x="18" y="1"/>
                      <a:pt x="9" y="11"/>
                    </a:cubicBezTo>
                    <a:cubicBezTo>
                      <a:pt x="0" y="20"/>
                      <a:pt x="1" y="36"/>
                      <a:pt x="11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8489"/>
              <p:cNvSpPr>
                <a:spLocks/>
              </p:cNvSpPr>
              <p:nvPr/>
            </p:nvSpPr>
            <p:spPr bwMode="auto">
              <a:xfrm>
                <a:off x="26700" y="-4428"/>
                <a:ext cx="131" cy="133"/>
              </a:xfrm>
              <a:custGeom>
                <a:avLst/>
                <a:gdLst>
                  <a:gd name="T0" fmla="*/ 7 w 49"/>
                  <a:gd name="T1" fmla="*/ 10 h 50"/>
                  <a:gd name="T2" fmla="*/ 1 w 49"/>
                  <a:gd name="T3" fmla="*/ 28 h 50"/>
                  <a:gd name="T4" fmla="*/ 9 w 49"/>
                  <a:gd name="T5" fmla="*/ 44 h 50"/>
                  <a:gd name="T6" fmla="*/ 25 w 49"/>
                  <a:gd name="T7" fmla="*/ 50 h 50"/>
                  <a:gd name="T8" fmla="*/ 43 w 49"/>
                  <a:gd name="T9" fmla="*/ 42 h 50"/>
                  <a:gd name="T10" fmla="*/ 49 w 49"/>
                  <a:gd name="T11" fmla="*/ 25 h 50"/>
                  <a:gd name="T12" fmla="*/ 41 w 49"/>
                  <a:gd name="T13" fmla="*/ 8 h 50"/>
                  <a:gd name="T14" fmla="*/ 7 w 49"/>
                  <a:gd name="T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7" y="10"/>
                    </a:moveTo>
                    <a:cubicBezTo>
                      <a:pt x="3" y="15"/>
                      <a:pt x="0" y="21"/>
                      <a:pt x="1" y="28"/>
                    </a:cubicBezTo>
                    <a:cubicBezTo>
                      <a:pt x="1" y="34"/>
                      <a:pt x="4" y="40"/>
                      <a:pt x="9" y="44"/>
                    </a:cubicBezTo>
                    <a:cubicBezTo>
                      <a:pt x="13" y="48"/>
                      <a:pt x="19" y="50"/>
                      <a:pt x="25" y="50"/>
                    </a:cubicBezTo>
                    <a:cubicBezTo>
                      <a:pt x="32" y="50"/>
                      <a:pt x="38" y="47"/>
                      <a:pt x="43" y="42"/>
                    </a:cubicBezTo>
                    <a:cubicBezTo>
                      <a:pt x="47" y="37"/>
                      <a:pt x="49" y="31"/>
                      <a:pt x="49" y="25"/>
                    </a:cubicBezTo>
                    <a:cubicBezTo>
                      <a:pt x="49" y="18"/>
                      <a:pt x="46" y="13"/>
                      <a:pt x="41" y="8"/>
                    </a:cubicBezTo>
                    <a:cubicBezTo>
                      <a:pt x="31" y="0"/>
                      <a:pt x="15" y="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8490"/>
              <p:cNvSpPr>
                <a:spLocks/>
              </p:cNvSpPr>
              <p:nvPr/>
            </p:nvSpPr>
            <p:spPr bwMode="auto">
              <a:xfrm>
                <a:off x="27463" y="-3812"/>
                <a:ext cx="130" cy="136"/>
              </a:xfrm>
              <a:custGeom>
                <a:avLst/>
                <a:gdLst>
                  <a:gd name="T0" fmla="*/ 39 w 49"/>
                  <a:gd name="T1" fmla="*/ 8 h 51"/>
                  <a:gd name="T2" fmla="*/ 5 w 49"/>
                  <a:gd name="T3" fmla="*/ 12 h 51"/>
                  <a:gd name="T4" fmla="*/ 0 w 49"/>
                  <a:gd name="T5" fmla="*/ 30 h 51"/>
                  <a:gd name="T6" fmla="*/ 10 w 49"/>
                  <a:gd name="T7" fmla="*/ 46 h 51"/>
                  <a:gd name="T8" fmla="*/ 24 w 49"/>
                  <a:gd name="T9" fmla="*/ 51 h 51"/>
                  <a:gd name="T10" fmla="*/ 44 w 49"/>
                  <a:gd name="T11" fmla="*/ 41 h 51"/>
                  <a:gd name="T12" fmla="*/ 48 w 49"/>
                  <a:gd name="T13" fmla="*/ 23 h 51"/>
                  <a:gd name="T14" fmla="*/ 39 w 49"/>
                  <a:gd name="T15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39" y="8"/>
                    </a:moveTo>
                    <a:cubicBezTo>
                      <a:pt x="29" y="0"/>
                      <a:pt x="13" y="2"/>
                      <a:pt x="5" y="12"/>
                    </a:cubicBezTo>
                    <a:cubicBezTo>
                      <a:pt x="1" y="17"/>
                      <a:pt x="0" y="24"/>
                      <a:pt x="0" y="30"/>
                    </a:cubicBezTo>
                    <a:cubicBezTo>
                      <a:pt x="1" y="36"/>
                      <a:pt x="5" y="42"/>
                      <a:pt x="10" y="46"/>
                    </a:cubicBezTo>
                    <a:cubicBezTo>
                      <a:pt x="14" y="49"/>
                      <a:pt x="19" y="51"/>
                      <a:pt x="24" y="51"/>
                    </a:cubicBezTo>
                    <a:cubicBezTo>
                      <a:pt x="32" y="51"/>
                      <a:pt x="39" y="47"/>
                      <a:pt x="44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7"/>
                      <a:pt x="44" y="11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8491"/>
              <p:cNvSpPr>
                <a:spLocks/>
              </p:cNvSpPr>
              <p:nvPr/>
            </p:nvSpPr>
            <p:spPr bwMode="auto">
              <a:xfrm>
                <a:off x="27593" y="-3716"/>
                <a:ext cx="139" cy="136"/>
              </a:xfrm>
              <a:custGeom>
                <a:avLst/>
                <a:gdLst>
                  <a:gd name="T0" fmla="*/ 39 w 52"/>
                  <a:gd name="T1" fmla="*/ 8 h 51"/>
                  <a:gd name="T2" fmla="*/ 5 w 52"/>
                  <a:gd name="T3" fmla="*/ 13 h 51"/>
                  <a:gd name="T4" fmla="*/ 1 w 52"/>
                  <a:gd name="T5" fmla="*/ 31 h 51"/>
                  <a:gd name="T6" fmla="*/ 10 w 52"/>
                  <a:gd name="T7" fmla="*/ 47 h 51"/>
                  <a:gd name="T8" fmla="*/ 25 w 52"/>
                  <a:gd name="T9" fmla="*/ 51 h 51"/>
                  <a:gd name="T10" fmla="*/ 44 w 52"/>
                  <a:gd name="T11" fmla="*/ 42 h 51"/>
                  <a:gd name="T12" fmla="*/ 39 w 52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39" y="8"/>
                    </a:moveTo>
                    <a:cubicBezTo>
                      <a:pt x="29" y="0"/>
                      <a:pt x="13" y="3"/>
                      <a:pt x="5" y="13"/>
                    </a:cubicBezTo>
                    <a:cubicBezTo>
                      <a:pt x="1" y="18"/>
                      <a:pt x="0" y="24"/>
                      <a:pt x="1" y="31"/>
                    </a:cubicBezTo>
                    <a:cubicBezTo>
                      <a:pt x="2" y="37"/>
                      <a:pt x="5" y="43"/>
                      <a:pt x="10" y="47"/>
                    </a:cubicBezTo>
                    <a:cubicBezTo>
                      <a:pt x="14" y="50"/>
                      <a:pt x="19" y="51"/>
                      <a:pt x="25" y="51"/>
                    </a:cubicBezTo>
                    <a:cubicBezTo>
                      <a:pt x="32" y="51"/>
                      <a:pt x="39" y="48"/>
                      <a:pt x="44" y="42"/>
                    </a:cubicBezTo>
                    <a:cubicBezTo>
                      <a:pt x="52" y="31"/>
                      <a:pt x="50" y="16"/>
                      <a:pt x="3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8492"/>
              <p:cNvSpPr>
                <a:spLocks/>
              </p:cNvSpPr>
              <p:nvPr/>
            </p:nvSpPr>
            <p:spPr bwMode="auto">
              <a:xfrm>
                <a:off x="19507" y="-4644"/>
                <a:ext cx="130" cy="136"/>
              </a:xfrm>
              <a:custGeom>
                <a:avLst/>
                <a:gdLst>
                  <a:gd name="T0" fmla="*/ 8 w 49"/>
                  <a:gd name="T1" fmla="*/ 9 h 51"/>
                  <a:gd name="T2" fmla="*/ 0 w 49"/>
                  <a:gd name="T3" fmla="*/ 26 h 51"/>
                  <a:gd name="T4" fmla="*/ 7 w 49"/>
                  <a:gd name="T5" fmla="*/ 43 h 51"/>
                  <a:gd name="T6" fmla="*/ 25 w 49"/>
                  <a:gd name="T7" fmla="*/ 51 h 51"/>
                  <a:gd name="T8" fmla="*/ 41 w 49"/>
                  <a:gd name="T9" fmla="*/ 45 h 51"/>
                  <a:gd name="T10" fmla="*/ 49 w 49"/>
                  <a:gd name="T11" fmla="*/ 28 h 51"/>
                  <a:gd name="T12" fmla="*/ 42 w 49"/>
                  <a:gd name="T13" fmla="*/ 11 h 51"/>
                  <a:gd name="T14" fmla="*/ 8 w 49"/>
                  <a:gd name="T1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8" y="9"/>
                    </a:moveTo>
                    <a:cubicBezTo>
                      <a:pt x="4" y="13"/>
                      <a:pt x="1" y="19"/>
                      <a:pt x="0" y="26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8"/>
                      <a:pt x="18" y="51"/>
                      <a:pt x="25" y="51"/>
                    </a:cubicBezTo>
                    <a:cubicBezTo>
                      <a:pt x="31" y="51"/>
                      <a:pt x="36" y="49"/>
                      <a:pt x="41" y="45"/>
                    </a:cubicBezTo>
                    <a:cubicBezTo>
                      <a:pt x="45" y="40"/>
                      <a:pt x="48" y="35"/>
                      <a:pt x="49" y="28"/>
                    </a:cubicBezTo>
                    <a:cubicBezTo>
                      <a:pt x="49" y="22"/>
                      <a:pt x="47" y="15"/>
                      <a:pt x="42" y="11"/>
                    </a:cubicBezTo>
                    <a:cubicBezTo>
                      <a:pt x="34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8493"/>
              <p:cNvSpPr>
                <a:spLocks/>
              </p:cNvSpPr>
              <p:nvPr/>
            </p:nvSpPr>
            <p:spPr bwMode="auto">
              <a:xfrm>
                <a:off x="19627" y="-4754"/>
                <a:ext cx="130" cy="134"/>
              </a:xfrm>
              <a:custGeom>
                <a:avLst/>
                <a:gdLst>
                  <a:gd name="T0" fmla="*/ 8 w 49"/>
                  <a:gd name="T1" fmla="*/ 8 h 50"/>
                  <a:gd name="T2" fmla="*/ 0 w 49"/>
                  <a:gd name="T3" fmla="*/ 25 h 50"/>
                  <a:gd name="T4" fmla="*/ 7 w 49"/>
                  <a:gd name="T5" fmla="*/ 43 h 50"/>
                  <a:gd name="T6" fmla="*/ 25 w 49"/>
                  <a:gd name="T7" fmla="*/ 50 h 50"/>
                  <a:gd name="T8" fmla="*/ 41 w 49"/>
                  <a:gd name="T9" fmla="*/ 44 h 50"/>
                  <a:gd name="T10" fmla="*/ 49 w 49"/>
                  <a:gd name="T11" fmla="*/ 27 h 50"/>
                  <a:gd name="T12" fmla="*/ 42 w 49"/>
                  <a:gd name="T13" fmla="*/ 10 h 50"/>
                  <a:gd name="T14" fmla="*/ 8 w 49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8" y="8"/>
                    </a:moveTo>
                    <a:cubicBezTo>
                      <a:pt x="3" y="13"/>
                      <a:pt x="1" y="19"/>
                      <a:pt x="0" y="25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8" y="50"/>
                      <a:pt x="25" y="50"/>
                    </a:cubicBezTo>
                    <a:cubicBezTo>
                      <a:pt x="31" y="50"/>
                      <a:pt x="36" y="48"/>
                      <a:pt x="41" y="44"/>
                    </a:cubicBezTo>
                    <a:cubicBezTo>
                      <a:pt x="46" y="39"/>
                      <a:pt x="48" y="34"/>
                      <a:pt x="49" y="27"/>
                    </a:cubicBezTo>
                    <a:cubicBezTo>
                      <a:pt x="49" y="21"/>
                      <a:pt x="47" y="15"/>
                      <a:pt x="42" y="10"/>
                    </a:cubicBezTo>
                    <a:cubicBezTo>
                      <a:pt x="34" y="0"/>
                      <a:pt x="18" y="0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8494"/>
              <p:cNvSpPr>
                <a:spLocks/>
              </p:cNvSpPr>
              <p:nvPr/>
            </p:nvSpPr>
            <p:spPr bwMode="auto">
              <a:xfrm>
                <a:off x="19747" y="-4866"/>
                <a:ext cx="128" cy="133"/>
              </a:xfrm>
              <a:custGeom>
                <a:avLst/>
                <a:gdLst>
                  <a:gd name="T0" fmla="*/ 7 w 48"/>
                  <a:gd name="T1" fmla="*/ 8 h 50"/>
                  <a:gd name="T2" fmla="*/ 0 w 48"/>
                  <a:gd name="T3" fmla="*/ 25 h 50"/>
                  <a:gd name="T4" fmla="*/ 7 w 48"/>
                  <a:gd name="T5" fmla="*/ 43 h 50"/>
                  <a:gd name="T6" fmla="*/ 24 w 48"/>
                  <a:gd name="T7" fmla="*/ 50 h 50"/>
                  <a:gd name="T8" fmla="*/ 41 w 48"/>
                  <a:gd name="T9" fmla="*/ 43 h 50"/>
                  <a:gd name="T10" fmla="*/ 48 w 48"/>
                  <a:gd name="T11" fmla="*/ 27 h 50"/>
                  <a:gd name="T12" fmla="*/ 42 w 48"/>
                  <a:gd name="T13" fmla="*/ 9 h 50"/>
                  <a:gd name="T14" fmla="*/ 7 w 48"/>
                  <a:gd name="T15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7" y="8"/>
                    </a:moveTo>
                    <a:cubicBezTo>
                      <a:pt x="3" y="13"/>
                      <a:pt x="0" y="19"/>
                      <a:pt x="0" y="25"/>
                    </a:cubicBezTo>
                    <a:cubicBezTo>
                      <a:pt x="0" y="32"/>
                      <a:pt x="2" y="38"/>
                      <a:pt x="7" y="43"/>
                    </a:cubicBezTo>
                    <a:cubicBezTo>
                      <a:pt x="11" y="47"/>
                      <a:pt x="18" y="50"/>
                      <a:pt x="24" y="50"/>
                    </a:cubicBezTo>
                    <a:cubicBezTo>
                      <a:pt x="30" y="50"/>
                      <a:pt x="36" y="48"/>
                      <a:pt x="41" y="43"/>
                    </a:cubicBezTo>
                    <a:cubicBezTo>
                      <a:pt x="45" y="39"/>
                      <a:pt x="48" y="33"/>
                      <a:pt x="48" y="27"/>
                    </a:cubicBezTo>
                    <a:cubicBezTo>
                      <a:pt x="48" y="20"/>
                      <a:pt x="46" y="14"/>
                      <a:pt x="42" y="9"/>
                    </a:cubicBezTo>
                    <a:cubicBezTo>
                      <a:pt x="33" y="0"/>
                      <a:pt x="17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8495"/>
              <p:cNvSpPr>
                <a:spLocks/>
              </p:cNvSpPr>
              <p:nvPr/>
            </p:nvSpPr>
            <p:spPr bwMode="auto">
              <a:xfrm>
                <a:off x="20093" y="-5213"/>
                <a:ext cx="131" cy="134"/>
              </a:xfrm>
              <a:custGeom>
                <a:avLst/>
                <a:gdLst>
                  <a:gd name="T0" fmla="*/ 7 w 49"/>
                  <a:gd name="T1" fmla="*/ 9 h 50"/>
                  <a:gd name="T2" fmla="*/ 0 w 49"/>
                  <a:gd name="T3" fmla="*/ 26 h 50"/>
                  <a:gd name="T4" fmla="*/ 8 w 49"/>
                  <a:gd name="T5" fmla="*/ 43 h 50"/>
                  <a:gd name="T6" fmla="*/ 24 w 49"/>
                  <a:gd name="T7" fmla="*/ 50 h 50"/>
                  <a:gd name="T8" fmla="*/ 42 w 49"/>
                  <a:gd name="T9" fmla="*/ 43 h 50"/>
                  <a:gd name="T10" fmla="*/ 49 w 49"/>
                  <a:gd name="T11" fmla="*/ 26 h 50"/>
                  <a:gd name="T12" fmla="*/ 41 w 49"/>
                  <a:gd name="T13" fmla="*/ 9 h 50"/>
                  <a:gd name="T14" fmla="*/ 7 w 49"/>
                  <a:gd name="T15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7" y="9"/>
                    </a:moveTo>
                    <a:cubicBezTo>
                      <a:pt x="3" y="14"/>
                      <a:pt x="0" y="20"/>
                      <a:pt x="0" y="26"/>
                    </a:cubicBezTo>
                    <a:cubicBezTo>
                      <a:pt x="0" y="33"/>
                      <a:pt x="3" y="39"/>
                      <a:pt x="8" y="43"/>
                    </a:cubicBez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2" y="43"/>
                    </a:cubicBezTo>
                    <a:cubicBezTo>
                      <a:pt x="46" y="38"/>
                      <a:pt x="49" y="32"/>
                      <a:pt x="49" y="26"/>
                    </a:cubicBezTo>
                    <a:cubicBezTo>
                      <a:pt x="49" y="19"/>
                      <a:pt x="46" y="13"/>
                      <a:pt x="41" y="9"/>
                    </a:cubicBezTo>
                    <a:cubicBezTo>
                      <a:pt x="32" y="0"/>
                      <a:pt x="16" y="0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8496"/>
              <p:cNvSpPr>
                <a:spLocks/>
              </p:cNvSpPr>
              <p:nvPr/>
            </p:nvSpPr>
            <p:spPr bwMode="auto">
              <a:xfrm>
                <a:off x="20208" y="-5333"/>
                <a:ext cx="136" cy="136"/>
              </a:xfrm>
              <a:custGeom>
                <a:avLst/>
                <a:gdLst>
                  <a:gd name="T0" fmla="*/ 6 w 51"/>
                  <a:gd name="T1" fmla="*/ 10 h 51"/>
                  <a:gd name="T2" fmla="*/ 0 w 51"/>
                  <a:gd name="T3" fmla="*/ 27 h 51"/>
                  <a:gd name="T4" fmla="*/ 7 w 51"/>
                  <a:gd name="T5" fmla="*/ 44 h 51"/>
                  <a:gd name="T6" fmla="*/ 24 w 51"/>
                  <a:gd name="T7" fmla="*/ 51 h 51"/>
                  <a:gd name="T8" fmla="*/ 41 w 51"/>
                  <a:gd name="T9" fmla="*/ 43 h 51"/>
                  <a:gd name="T10" fmla="*/ 41 w 51"/>
                  <a:gd name="T11" fmla="*/ 9 h 51"/>
                  <a:gd name="T12" fmla="*/ 6 w 51"/>
                  <a:gd name="T13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6" y="10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4"/>
                      <a:pt x="3" y="40"/>
                      <a:pt x="7" y="44"/>
                    </a:cubicBezTo>
                    <a:cubicBezTo>
                      <a:pt x="12" y="48"/>
                      <a:pt x="18" y="51"/>
                      <a:pt x="24" y="51"/>
                    </a:cubicBezTo>
                    <a:cubicBezTo>
                      <a:pt x="31" y="51"/>
                      <a:pt x="37" y="48"/>
                      <a:pt x="41" y="43"/>
                    </a:cubicBezTo>
                    <a:cubicBezTo>
                      <a:pt x="51" y="34"/>
                      <a:pt x="50" y="18"/>
                      <a:pt x="41" y="9"/>
                    </a:cubicBezTo>
                    <a:cubicBezTo>
                      <a:pt x="31" y="0"/>
                      <a:pt x="15" y="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8497"/>
              <p:cNvSpPr>
                <a:spLocks/>
              </p:cNvSpPr>
              <p:nvPr/>
            </p:nvSpPr>
            <p:spPr bwMode="auto">
              <a:xfrm>
                <a:off x="22130" y="-16331"/>
                <a:ext cx="134" cy="133"/>
              </a:xfrm>
              <a:custGeom>
                <a:avLst/>
                <a:gdLst>
                  <a:gd name="T0" fmla="*/ 22 w 50"/>
                  <a:gd name="T1" fmla="*/ 49 h 50"/>
                  <a:gd name="T2" fmla="*/ 26 w 50"/>
                  <a:gd name="T3" fmla="*/ 50 h 50"/>
                  <a:gd name="T4" fmla="*/ 49 w 50"/>
                  <a:gd name="T5" fmla="*/ 29 h 50"/>
                  <a:gd name="T6" fmla="*/ 45 w 50"/>
                  <a:gd name="T7" fmla="*/ 11 h 50"/>
                  <a:gd name="T8" fmla="*/ 29 w 50"/>
                  <a:gd name="T9" fmla="*/ 2 h 50"/>
                  <a:gd name="T10" fmla="*/ 2 w 50"/>
                  <a:gd name="T11" fmla="*/ 22 h 50"/>
                  <a:gd name="T12" fmla="*/ 22 w 50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2" y="49"/>
                    </a:moveTo>
                    <a:cubicBezTo>
                      <a:pt x="23" y="50"/>
                      <a:pt x="24" y="50"/>
                      <a:pt x="26" y="50"/>
                    </a:cubicBezTo>
                    <a:cubicBezTo>
                      <a:pt x="37" y="50"/>
                      <a:pt x="48" y="41"/>
                      <a:pt x="49" y="29"/>
                    </a:cubicBezTo>
                    <a:cubicBezTo>
                      <a:pt x="50" y="23"/>
                      <a:pt x="49" y="16"/>
                      <a:pt x="45" y="11"/>
                    </a:cubicBezTo>
                    <a:cubicBezTo>
                      <a:pt x="41" y="6"/>
                      <a:pt x="35" y="3"/>
                      <a:pt x="29" y="2"/>
                    </a:cubicBezTo>
                    <a:cubicBezTo>
                      <a:pt x="16" y="0"/>
                      <a:pt x="4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8498"/>
              <p:cNvSpPr>
                <a:spLocks/>
              </p:cNvSpPr>
              <p:nvPr/>
            </p:nvSpPr>
            <p:spPr bwMode="auto">
              <a:xfrm>
                <a:off x="22109" y="-16160"/>
                <a:ext cx="136" cy="133"/>
              </a:xfrm>
              <a:custGeom>
                <a:avLst/>
                <a:gdLst>
                  <a:gd name="T0" fmla="*/ 22 w 51"/>
                  <a:gd name="T1" fmla="*/ 49 h 50"/>
                  <a:gd name="T2" fmla="*/ 25 w 51"/>
                  <a:gd name="T3" fmla="*/ 50 h 50"/>
                  <a:gd name="T4" fmla="*/ 49 w 51"/>
                  <a:gd name="T5" fmla="*/ 29 h 50"/>
                  <a:gd name="T6" fmla="*/ 28 w 51"/>
                  <a:gd name="T7" fmla="*/ 1 h 50"/>
                  <a:gd name="T8" fmla="*/ 1 w 51"/>
                  <a:gd name="T9" fmla="*/ 22 h 50"/>
                  <a:gd name="T10" fmla="*/ 6 w 51"/>
                  <a:gd name="T11" fmla="*/ 40 h 50"/>
                  <a:gd name="T12" fmla="*/ 22 w 51"/>
                  <a:gd name="T1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2" y="49"/>
                    </a:moveTo>
                    <a:cubicBezTo>
                      <a:pt x="23" y="49"/>
                      <a:pt x="24" y="50"/>
                      <a:pt x="25" y="50"/>
                    </a:cubicBezTo>
                    <a:cubicBezTo>
                      <a:pt x="37" y="50"/>
                      <a:pt x="47" y="41"/>
                      <a:pt x="49" y="29"/>
                    </a:cubicBezTo>
                    <a:cubicBezTo>
                      <a:pt x="51" y="15"/>
                      <a:pt x="41" y="3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9"/>
                      <a:pt x="2" y="35"/>
                      <a:pt x="6" y="40"/>
                    </a:cubicBezTo>
                    <a:cubicBezTo>
                      <a:pt x="10" y="45"/>
                      <a:pt x="15" y="48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8499"/>
              <p:cNvSpPr>
                <a:spLocks/>
              </p:cNvSpPr>
              <p:nvPr/>
            </p:nvSpPr>
            <p:spPr bwMode="auto">
              <a:xfrm>
                <a:off x="22090" y="-15990"/>
                <a:ext cx="131" cy="134"/>
              </a:xfrm>
              <a:custGeom>
                <a:avLst/>
                <a:gdLst>
                  <a:gd name="T0" fmla="*/ 21 w 49"/>
                  <a:gd name="T1" fmla="*/ 49 h 50"/>
                  <a:gd name="T2" fmla="*/ 24 w 49"/>
                  <a:gd name="T3" fmla="*/ 50 h 50"/>
                  <a:gd name="T4" fmla="*/ 48 w 49"/>
                  <a:gd name="T5" fmla="*/ 28 h 50"/>
                  <a:gd name="T6" fmla="*/ 43 w 49"/>
                  <a:gd name="T7" fmla="*/ 11 h 50"/>
                  <a:gd name="T8" fmla="*/ 27 w 49"/>
                  <a:gd name="T9" fmla="*/ 2 h 50"/>
                  <a:gd name="T10" fmla="*/ 0 w 49"/>
                  <a:gd name="T11" fmla="*/ 23 h 50"/>
                  <a:gd name="T12" fmla="*/ 5 w 49"/>
                  <a:gd name="T13" fmla="*/ 40 h 50"/>
                  <a:gd name="T14" fmla="*/ 21 w 49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1" y="49"/>
                    </a:moveTo>
                    <a:cubicBezTo>
                      <a:pt x="22" y="50"/>
                      <a:pt x="23" y="50"/>
                      <a:pt x="24" y="50"/>
                    </a:cubicBezTo>
                    <a:cubicBezTo>
                      <a:pt x="36" y="50"/>
                      <a:pt x="47" y="40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5"/>
                      <a:pt x="34" y="2"/>
                      <a:pt x="27" y="2"/>
                    </a:cubicBezTo>
                    <a:cubicBezTo>
                      <a:pt x="14" y="0"/>
                      <a:pt x="2" y="10"/>
                      <a:pt x="0" y="23"/>
                    </a:cubicBezTo>
                    <a:cubicBezTo>
                      <a:pt x="0" y="29"/>
                      <a:pt x="1" y="35"/>
                      <a:pt x="5" y="40"/>
                    </a:cubicBezTo>
                    <a:cubicBezTo>
                      <a:pt x="9" y="45"/>
                      <a:pt x="15" y="49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8500"/>
              <p:cNvSpPr>
                <a:spLocks/>
              </p:cNvSpPr>
              <p:nvPr/>
            </p:nvSpPr>
            <p:spPr bwMode="auto">
              <a:xfrm>
                <a:off x="22072" y="-15819"/>
                <a:ext cx="130" cy="134"/>
              </a:xfrm>
              <a:custGeom>
                <a:avLst/>
                <a:gdLst>
                  <a:gd name="T0" fmla="*/ 22 w 49"/>
                  <a:gd name="T1" fmla="*/ 50 h 50"/>
                  <a:gd name="T2" fmla="*/ 24 w 49"/>
                  <a:gd name="T3" fmla="*/ 50 h 50"/>
                  <a:gd name="T4" fmla="*/ 48 w 49"/>
                  <a:gd name="T5" fmla="*/ 28 h 50"/>
                  <a:gd name="T6" fmla="*/ 43 w 49"/>
                  <a:gd name="T7" fmla="*/ 11 h 50"/>
                  <a:gd name="T8" fmla="*/ 27 w 49"/>
                  <a:gd name="T9" fmla="*/ 2 h 50"/>
                  <a:gd name="T10" fmla="*/ 0 w 49"/>
                  <a:gd name="T11" fmla="*/ 23 h 50"/>
                  <a:gd name="T12" fmla="*/ 6 w 49"/>
                  <a:gd name="T13" fmla="*/ 41 h 50"/>
                  <a:gd name="T14" fmla="*/ 22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2" y="50"/>
                    </a:moveTo>
                    <a:cubicBezTo>
                      <a:pt x="23" y="50"/>
                      <a:pt x="23" y="50"/>
                      <a:pt x="24" y="50"/>
                    </a:cubicBezTo>
                    <a:cubicBezTo>
                      <a:pt x="37" y="50"/>
                      <a:pt x="47" y="41"/>
                      <a:pt x="48" y="28"/>
                    </a:cubicBezTo>
                    <a:cubicBezTo>
                      <a:pt x="49" y="22"/>
                      <a:pt x="47" y="16"/>
                      <a:pt x="43" y="11"/>
                    </a:cubicBezTo>
                    <a:cubicBezTo>
                      <a:pt x="39" y="6"/>
                      <a:pt x="33" y="2"/>
                      <a:pt x="27" y="2"/>
                    </a:cubicBezTo>
                    <a:cubicBezTo>
                      <a:pt x="13" y="0"/>
                      <a:pt x="2" y="10"/>
                      <a:pt x="0" y="23"/>
                    </a:cubicBezTo>
                    <a:cubicBezTo>
                      <a:pt x="0" y="30"/>
                      <a:pt x="1" y="36"/>
                      <a:pt x="6" y="41"/>
                    </a:cubicBezTo>
                    <a:cubicBezTo>
                      <a:pt x="10" y="46"/>
                      <a:pt x="15" y="49"/>
                      <a:pt x="2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8501"/>
              <p:cNvSpPr>
                <a:spLocks/>
              </p:cNvSpPr>
              <p:nvPr/>
            </p:nvSpPr>
            <p:spPr bwMode="auto">
              <a:xfrm>
                <a:off x="22053" y="-15645"/>
                <a:ext cx="133" cy="130"/>
              </a:xfrm>
              <a:custGeom>
                <a:avLst/>
                <a:gdLst>
                  <a:gd name="T0" fmla="*/ 23 w 50"/>
                  <a:gd name="T1" fmla="*/ 49 h 49"/>
                  <a:gd name="T2" fmla="*/ 25 w 50"/>
                  <a:gd name="T3" fmla="*/ 49 h 49"/>
                  <a:gd name="T4" fmla="*/ 49 w 50"/>
                  <a:gd name="T5" fmla="*/ 28 h 49"/>
                  <a:gd name="T6" fmla="*/ 27 w 50"/>
                  <a:gd name="T7" fmla="*/ 1 h 49"/>
                  <a:gd name="T8" fmla="*/ 1 w 50"/>
                  <a:gd name="T9" fmla="*/ 23 h 49"/>
                  <a:gd name="T10" fmla="*/ 23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3" y="49"/>
                    </a:moveTo>
                    <a:cubicBezTo>
                      <a:pt x="24" y="49"/>
                      <a:pt x="24" y="49"/>
                      <a:pt x="25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0" y="14"/>
                      <a:pt x="41" y="3"/>
                      <a:pt x="27" y="1"/>
                    </a:cubicBezTo>
                    <a:cubicBezTo>
                      <a:pt x="14" y="0"/>
                      <a:pt x="2" y="10"/>
                      <a:pt x="1" y="23"/>
                    </a:cubicBezTo>
                    <a:cubicBezTo>
                      <a:pt x="0" y="36"/>
                      <a:pt x="10" y="48"/>
                      <a:pt x="2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8502"/>
              <p:cNvSpPr>
                <a:spLocks/>
              </p:cNvSpPr>
              <p:nvPr/>
            </p:nvSpPr>
            <p:spPr bwMode="auto">
              <a:xfrm>
                <a:off x="22040" y="-15472"/>
                <a:ext cx="133" cy="131"/>
              </a:xfrm>
              <a:custGeom>
                <a:avLst/>
                <a:gdLst>
                  <a:gd name="T0" fmla="*/ 6 w 50"/>
                  <a:gd name="T1" fmla="*/ 41 h 49"/>
                  <a:gd name="T2" fmla="*/ 23 w 50"/>
                  <a:gd name="T3" fmla="*/ 49 h 49"/>
                  <a:gd name="T4" fmla="*/ 25 w 50"/>
                  <a:gd name="T5" fmla="*/ 49 h 49"/>
                  <a:gd name="T6" fmla="*/ 49 w 50"/>
                  <a:gd name="T7" fmla="*/ 27 h 49"/>
                  <a:gd name="T8" fmla="*/ 27 w 50"/>
                  <a:gd name="T9" fmla="*/ 1 h 49"/>
                  <a:gd name="T10" fmla="*/ 1 w 50"/>
                  <a:gd name="T11" fmla="*/ 23 h 49"/>
                  <a:gd name="T12" fmla="*/ 6 w 50"/>
                  <a:gd name="T13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6" y="41"/>
                    </a:moveTo>
                    <a:cubicBezTo>
                      <a:pt x="11" y="46"/>
                      <a:pt x="16" y="49"/>
                      <a:pt x="23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8" y="40"/>
                      <a:pt x="49" y="27"/>
                    </a:cubicBezTo>
                    <a:cubicBezTo>
                      <a:pt x="50" y="14"/>
                      <a:pt x="40" y="2"/>
                      <a:pt x="27" y="1"/>
                    </a:cubicBezTo>
                    <a:cubicBezTo>
                      <a:pt x="13" y="0"/>
                      <a:pt x="2" y="10"/>
                      <a:pt x="1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8503"/>
              <p:cNvSpPr>
                <a:spLocks/>
              </p:cNvSpPr>
              <p:nvPr/>
            </p:nvSpPr>
            <p:spPr bwMode="auto">
              <a:xfrm>
                <a:off x="22029" y="-15299"/>
                <a:ext cx="131" cy="131"/>
              </a:xfrm>
              <a:custGeom>
                <a:avLst/>
                <a:gdLst>
                  <a:gd name="T0" fmla="*/ 6 w 49"/>
                  <a:gd name="T1" fmla="*/ 41 h 49"/>
                  <a:gd name="T2" fmla="*/ 23 w 49"/>
                  <a:gd name="T3" fmla="*/ 49 h 49"/>
                  <a:gd name="T4" fmla="*/ 24 w 49"/>
                  <a:gd name="T5" fmla="*/ 49 h 49"/>
                  <a:gd name="T6" fmla="*/ 48 w 49"/>
                  <a:gd name="T7" fmla="*/ 27 h 49"/>
                  <a:gd name="T8" fmla="*/ 42 w 49"/>
                  <a:gd name="T9" fmla="*/ 9 h 49"/>
                  <a:gd name="T10" fmla="*/ 26 w 49"/>
                  <a:gd name="T11" fmla="*/ 1 h 49"/>
                  <a:gd name="T12" fmla="*/ 0 w 49"/>
                  <a:gd name="T13" fmla="*/ 23 h 49"/>
                  <a:gd name="T14" fmla="*/ 6 w 49"/>
                  <a:gd name="T1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6" y="41"/>
                    </a:moveTo>
                    <a:cubicBezTo>
                      <a:pt x="10" y="46"/>
                      <a:pt x="16" y="49"/>
                      <a:pt x="23" y="49"/>
                    </a:cubicBezTo>
                    <a:cubicBezTo>
                      <a:pt x="23" y="49"/>
                      <a:pt x="24" y="49"/>
                      <a:pt x="24" y="49"/>
                    </a:cubicBezTo>
                    <a:cubicBezTo>
                      <a:pt x="37" y="49"/>
                      <a:pt x="47" y="39"/>
                      <a:pt x="48" y="27"/>
                    </a:cubicBezTo>
                    <a:cubicBezTo>
                      <a:pt x="49" y="20"/>
                      <a:pt x="47" y="14"/>
                      <a:pt x="42" y="9"/>
                    </a:cubicBezTo>
                    <a:cubicBezTo>
                      <a:pt x="38" y="4"/>
                      <a:pt x="32" y="2"/>
                      <a:pt x="26" y="1"/>
                    </a:cubicBezTo>
                    <a:cubicBezTo>
                      <a:pt x="13" y="0"/>
                      <a:pt x="1" y="10"/>
                      <a:pt x="0" y="23"/>
                    </a:cubicBezTo>
                    <a:cubicBezTo>
                      <a:pt x="0" y="30"/>
                      <a:pt x="2" y="36"/>
                      <a:pt x="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8504"/>
              <p:cNvSpPr>
                <a:spLocks/>
              </p:cNvSpPr>
              <p:nvPr/>
            </p:nvSpPr>
            <p:spPr bwMode="auto">
              <a:xfrm>
                <a:off x="22005" y="-14773"/>
                <a:ext cx="131" cy="131"/>
              </a:xfrm>
              <a:custGeom>
                <a:avLst/>
                <a:gdLst>
                  <a:gd name="T0" fmla="*/ 1 w 49"/>
                  <a:gd name="T1" fmla="*/ 24 h 49"/>
                  <a:gd name="T2" fmla="*/ 24 w 49"/>
                  <a:gd name="T3" fmla="*/ 49 h 49"/>
                  <a:gd name="T4" fmla="*/ 25 w 49"/>
                  <a:gd name="T5" fmla="*/ 49 h 49"/>
                  <a:gd name="T6" fmla="*/ 49 w 49"/>
                  <a:gd name="T7" fmla="*/ 25 h 49"/>
                  <a:gd name="T8" fmla="*/ 25 w 49"/>
                  <a:gd name="T9" fmla="*/ 0 h 49"/>
                  <a:gd name="T10" fmla="*/ 1 w 49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" y="24"/>
                    </a:moveTo>
                    <a:cubicBezTo>
                      <a:pt x="0" y="37"/>
                      <a:pt x="11" y="48"/>
                      <a:pt x="24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8" y="49"/>
                      <a:pt x="48" y="38"/>
                      <a:pt x="49" y="25"/>
                    </a:cubicBezTo>
                    <a:cubicBezTo>
                      <a:pt x="49" y="12"/>
                      <a:pt x="39" y="1"/>
                      <a:pt x="25" y="0"/>
                    </a:cubicBezTo>
                    <a:cubicBezTo>
                      <a:pt x="12" y="0"/>
                      <a:pt x="1" y="11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8505"/>
              <p:cNvSpPr>
                <a:spLocks/>
              </p:cNvSpPr>
              <p:nvPr/>
            </p:nvSpPr>
            <p:spPr bwMode="auto">
              <a:xfrm>
                <a:off x="22021" y="-13716"/>
                <a:ext cx="131" cy="128"/>
              </a:xfrm>
              <a:custGeom>
                <a:avLst/>
                <a:gdLst>
                  <a:gd name="T0" fmla="*/ 24 w 49"/>
                  <a:gd name="T1" fmla="*/ 0 h 48"/>
                  <a:gd name="T2" fmla="*/ 23 w 49"/>
                  <a:gd name="T3" fmla="*/ 0 h 48"/>
                  <a:gd name="T4" fmla="*/ 0 w 49"/>
                  <a:gd name="T5" fmla="*/ 25 h 48"/>
                  <a:gd name="T6" fmla="*/ 24 w 49"/>
                  <a:gd name="T7" fmla="*/ 48 h 48"/>
                  <a:gd name="T8" fmla="*/ 25 w 49"/>
                  <a:gd name="T9" fmla="*/ 48 h 48"/>
                  <a:gd name="T10" fmla="*/ 48 w 49"/>
                  <a:gd name="T11" fmla="*/ 23 h 48"/>
                  <a:gd name="T12" fmla="*/ 24 w 4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8">
                    <a:moveTo>
                      <a:pt x="2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2"/>
                      <a:pt x="0" y="25"/>
                    </a:cubicBezTo>
                    <a:cubicBezTo>
                      <a:pt x="1" y="38"/>
                      <a:pt x="11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9" y="47"/>
                      <a:pt x="49" y="36"/>
                      <a:pt x="48" y="23"/>
                    </a:cubicBezTo>
                    <a:cubicBezTo>
                      <a:pt x="48" y="10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8506"/>
              <p:cNvSpPr>
                <a:spLocks/>
              </p:cNvSpPr>
              <p:nvPr/>
            </p:nvSpPr>
            <p:spPr bwMode="auto">
              <a:xfrm>
                <a:off x="22032" y="-13543"/>
                <a:ext cx="130" cy="128"/>
              </a:xfrm>
              <a:custGeom>
                <a:avLst/>
                <a:gdLst>
                  <a:gd name="T0" fmla="*/ 24 w 49"/>
                  <a:gd name="T1" fmla="*/ 48 h 48"/>
                  <a:gd name="T2" fmla="*/ 25 w 49"/>
                  <a:gd name="T3" fmla="*/ 48 h 48"/>
                  <a:gd name="T4" fmla="*/ 42 w 49"/>
                  <a:gd name="T5" fmla="*/ 40 h 48"/>
                  <a:gd name="T6" fmla="*/ 48 w 49"/>
                  <a:gd name="T7" fmla="*/ 23 h 48"/>
                  <a:gd name="T8" fmla="*/ 24 w 49"/>
                  <a:gd name="T9" fmla="*/ 0 h 48"/>
                  <a:gd name="T10" fmla="*/ 23 w 49"/>
                  <a:gd name="T11" fmla="*/ 0 h 48"/>
                  <a:gd name="T12" fmla="*/ 6 w 49"/>
                  <a:gd name="T13" fmla="*/ 8 h 48"/>
                  <a:gd name="T14" fmla="*/ 0 w 49"/>
                  <a:gd name="T15" fmla="*/ 26 h 48"/>
                  <a:gd name="T16" fmla="*/ 24 w 49"/>
                  <a:gd name="T1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24" y="48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8" y="45"/>
                      <a:pt x="42" y="40"/>
                    </a:cubicBezTo>
                    <a:cubicBezTo>
                      <a:pt x="46" y="35"/>
                      <a:pt x="49" y="29"/>
                      <a:pt x="48" y="23"/>
                    </a:cubicBezTo>
                    <a:cubicBezTo>
                      <a:pt x="47" y="10"/>
                      <a:pt x="37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3"/>
                      <a:pt x="6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1" y="38"/>
                      <a:pt x="11" y="48"/>
                      <a:pt x="2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8507"/>
              <p:cNvSpPr>
                <a:spLocks/>
              </p:cNvSpPr>
              <p:nvPr/>
            </p:nvSpPr>
            <p:spPr bwMode="auto">
              <a:xfrm>
                <a:off x="22042" y="-13372"/>
                <a:ext cx="134" cy="131"/>
              </a:xfrm>
              <a:custGeom>
                <a:avLst/>
                <a:gdLst>
                  <a:gd name="T0" fmla="*/ 25 w 50"/>
                  <a:gd name="T1" fmla="*/ 49 h 49"/>
                  <a:gd name="T2" fmla="*/ 26 w 50"/>
                  <a:gd name="T3" fmla="*/ 49 h 49"/>
                  <a:gd name="T4" fmla="*/ 49 w 50"/>
                  <a:gd name="T5" fmla="*/ 24 h 49"/>
                  <a:gd name="T6" fmla="*/ 23 w 50"/>
                  <a:gd name="T7" fmla="*/ 1 h 49"/>
                  <a:gd name="T8" fmla="*/ 1 w 50"/>
                  <a:gd name="T9" fmla="*/ 27 h 49"/>
                  <a:gd name="T10" fmla="*/ 25 w 50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5" y="49"/>
                      <a:pt x="26" y="49"/>
                      <a:pt x="26" y="49"/>
                    </a:cubicBezTo>
                    <a:cubicBezTo>
                      <a:pt x="40" y="48"/>
                      <a:pt x="50" y="37"/>
                      <a:pt x="49" y="24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0" y="2"/>
                      <a:pt x="0" y="14"/>
                      <a:pt x="1" y="27"/>
                    </a:cubicBezTo>
                    <a:cubicBezTo>
                      <a:pt x="1" y="40"/>
                      <a:pt x="12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8508"/>
              <p:cNvSpPr>
                <a:spLocks/>
              </p:cNvSpPr>
              <p:nvPr/>
            </p:nvSpPr>
            <p:spPr bwMode="auto">
              <a:xfrm>
                <a:off x="22056" y="-13199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7 w 50"/>
                  <a:gd name="T3" fmla="*/ 49 h 49"/>
                  <a:gd name="T4" fmla="*/ 44 w 50"/>
                  <a:gd name="T5" fmla="*/ 41 h 49"/>
                  <a:gd name="T6" fmla="*/ 49 w 50"/>
                  <a:gd name="T7" fmla="*/ 23 h 49"/>
                  <a:gd name="T8" fmla="*/ 23 w 50"/>
                  <a:gd name="T9" fmla="*/ 1 h 49"/>
                  <a:gd name="T10" fmla="*/ 7 w 50"/>
                  <a:gd name="T11" fmla="*/ 10 h 49"/>
                  <a:gd name="T12" fmla="*/ 1 w 50"/>
                  <a:gd name="T13" fmla="*/ 27 h 49"/>
                  <a:gd name="T14" fmla="*/ 25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6" y="49"/>
                      <a:pt x="27" y="49"/>
                    </a:cubicBezTo>
                    <a:cubicBezTo>
                      <a:pt x="34" y="49"/>
                      <a:pt x="39" y="46"/>
                      <a:pt x="44" y="41"/>
                    </a:cubicBezTo>
                    <a:cubicBezTo>
                      <a:pt x="48" y="36"/>
                      <a:pt x="50" y="30"/>
                      <a:pt x="49" y="23"/>
                    </a:cubicBezTo>
                    <a:cubicBezTo>
                      <a:pt x="48" y="10"/>
                      <a:pt x="36" y="0"/>
                      <a:pt x="23" y="1"/>
                    </a:cubicBezTo>
                    <a:cubicBezTo>
                      <a:pt x="17" y="2"/>
                      <a:pt x="11" y="5"/>
                      <a:pt x="7" y="10"/>
                    </a:cubicBezTo>
                    <a:cubicBezTo>
                      <a:pt x="2" y="14"/>
                      <a:pt x="0" y="21"/>
                      <a:pt x="1" y="27"/>
                    </a:cubicBezTo>
                    <a:cubicBezTo>
                      <a:pt x="2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8509"/>
              <p:cNvSpPr>
                <a:spLocks/>
              </p:cNvSpPr>
              <p:nvPr/>
            </p:nvSpPr>
            <p:spPr bwMode="auto">
              <a:xfrm>
                <a:off x="22074" y="-13028"/>
                <a:ext cx="131" cy="133"/>
              </a:xfrm>
              <a:custGeom>
                <a:avLst/>
                <a:gdLst>
                  <a:gd name="T0" fmla="*/ 24 w 49"/>
                  <a:gd name="T1" fmla="*/ 50 h 50"/>
                  <a:gd name="T2" fmla="*/ 27 w 49"/>
                  <a:gd name="T3" fmla="*/ 50 h 50"/>
                  <a:gd name="T4" fmla="*/ 43 w 49"/>
                  <a:gd name="T5" fmla="*/ 41 h 50"/>
                  <a:gd name="T6" fmla="*/ 48 w 49"/>
                  <a:gd name="T7" fmla="*/ 23 h 50"/>
                  <a:gd name="T8" fmla="*/ 22 w 49"/>
                  <a:gd name="T9" fmla="*/ 2 h 50"/>
                  <a:gd name="T10" fmla="*/ 6 w 49"/>
                  <a:gd name="T11" fmla="*/ 10 h 50"/>
                  <a:gd name="T12" fmla="*/ 0 w 49"/>
                  <a:gd name="T13" fmla="*/ 28 h 50"/>
                  <a:gd name="T14" fmla="*/ 24 w 49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0">
                    <a:moveTo>
                      <a:pt x="24" y="50"/>
                    </a:moveTo>
                    <a:cubicBezTo>
                      <a:pt x="25" y="50"/>
                      <a:pt x="26" y="50"/>
                      <a:pt x="27" y="50"/>
                    </a:cubicBezTo>
                    <a:cubicBezTo>
                      <a:pt x="33" y="49"/>
                      <a:pt x="39" y="46"/>
                      <a:pt x="43" y="41"/>
                    </a:cubicBezTo>
                    <a:cubicBezTo>
                      <a:pt x="47" y="36"/>
                      <a:pt x="49" y="30"/>
                      <a:pt x="48" y="23"/>
                    </a:cubicBezTo>
                    <a:cubicBezTo>
                      <a:pt x="47" y="10"/>
                      <a:pt x="35" y="0"/>
                      <a:pt x="22" y="2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0" y="28"/>
                    </a:cubicBezTo>
                    <a:cubicBezTo>
                      <a:pt x="2" y="41"/>
                      <a:pt x="12" y="50"/>
                      <a:pt x="24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8510"/>
              <p:cNvSpPr>
                <a:spLocks/>
              </p:cNvSpPr>
              <p:nvPr/>
            </p:nvSpPr>
            <p:spPr bwMode="auto">
              <a:xfrm>
                <a:off x="22090" y="-12854"/>
                <a:ext cx="136" cy="130"/>
              </a:xfrm>
              <a:custGeom>
                <a:avLst/>
                <a:gdLst>
                  <a:gd name="T0" fmla="*/ 25 w 51"/>
                  <a:gd name="T1" fmla="*/ 49 h 49"/>
                  <a:gd name="T2" fmla="*/ 28 w 51"/>
                  <a:gd name="T3" fmla="*/ 49 h 49"/>
                  <a:gd name="T4" fmla="*/ 49 w 51"/>
                  <a:gd name="T5" fmla="*/ 23 h 49"/>
                  <a:gd name="T6" fmla="*/ 23 w 51"/>
                  <a:gd name="T7" fmla="*/ 1 h 49"/>
                  <a:gd name="T8" fmla="*/ 1 w 51"/>
                  <a:gd name="T9" fmla="*/ 28 h 49"/>
                  <a:gd name="T10" fmla="*/ 25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41" y="48"/>
                      <a:pt x="51" y="36"/>
                      <a:pt x="49" y="23"/>
                    </a:cubicBezTo>
                    <a:cubicBezTo>
                      <a:pt x="48" y="9"/>
                      <a:pt x="36" y="0"/>
                      <a:pt x="23" y="1"/>
                    </a:cubicBezTo>
                    <a:cubicBezTo>
                      <a:pt x="9" y="3"/>
                      <a:pt x="0" y="15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8511"/>
              <p:cNvSpPr>
                <a:spLocks/>
              </p:cNvSpPr>
              <p:nvPr/>
            </p:nvSpPr>
            <p:spPr bwMode="auto">
              <a:xfrm>
                <a:off x="22112" y="-12684"/>
                <a:ext cx="133" cy="131"/>
              </a:xfrm>
              <a:custGeom>
                <a:avLst/>
                <a:gdLst>
                  <a:gd name="T0" fmla="*/ 25 w 50"/>
                  <a:gd name="T1" fmla="*/ 49 h 49"/>
                  <a:gd name="T2" fmla="*/ 28 w 50"/>
                  <a:gd name="T3" fmla="*/ 49 h 49"/>
                  <a:gd name="T4" fmla="*/ 44 w 50"/>
                  <a:gd name="T5" fmla="*/ 40 h 49"/>
                  <a:gd name="T6" fmla="*/ 49 w 50"/>
                  <a:gd name="T7" fmla="*/ 22 h 49"/>
                  <a:gd name="T8" fmla="*/ 22 w 50"/>
                  <a:gd name="T9" fmla="*/ 1 h 49"/>
                  <a:gd name="T10" fmla="*/ 6 w 50"/>
                  <a:gd name="T11" fmla="*/ 10 h 49"/>
                  <a:gd name="T12" fmla="*/ 1 w 50"/>
                  <a:gd name="T13" fmla="*/ 28 h 49"/>
                  <a:gd name="T14" fmla="*/ 25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26" y="49"/>
                      <a:pt x="27" y="49"/>
                      <a:pt x="28" y="49"/>
                    </a:cubicBezTo>
                    <a:cubicBezTo>
                      <a:pt x="34" y="48"/>
                      <a:pt x="40" y="45"/>
                      <a:pt x="44" y="40"/>
                    </a:cubicBezTo>
                    <a:cubicBezTo>
                      <a:pt x="48" y="35"/>
                      <a:pt x="50" y="29"/>
                      <a:pt x="49" y="22"/>
                    </a:cubicBezTo>
                    <a:cubicBezTo>
                      <a:pt x="47" y="9"/>
                      <a:pt x="36" y="0"/>
                      <a:pt x="22" y="1"/>
                    </a:cubicBezTo>
                    <a:cubicBezTo>
                      <a:pt x="16" y="2"/>
                      <a:pt x="10" y="5"/>
                      <a:pt x="6" y="10"/>
                    </a:cubicBezTo>
                    <a:cubicBezTo>
                      <a:pt x="2" y="15"/>
                      <a:pt x="0" y="22"/>
                      <a:pt x="1" y="28"/>
                    </a:cubicBezTo>
                    <a:cubicBezTo>
                      <a:pt x="3" y="40"/>
                      <a:pt x="13" y="49"/>
                      <a:pt x="25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8512"/>
              <p:cNvSpPr>
                <a:spLocks/>
              </p:cNvSpPr>
              <p:nvPr/>
            </p:nvSpPr>
            <p:spPr bwMode="auto">
              <a:xfrm>
                <a:off x="22133" y="-12516"/>
                <a:ext cx="136" cy="134"/>
              </a:xfrm>
              <a:custGeom>
                <a:avLst/>
                <a:gdLst>
                  <a:gd name="T0" fmla="*/ 29 w 51"/>
                  <a:gd name="T1" fmla="*/ 50 h 50"/>
                  <a:gd name="T2" fmla="*/ 45 w 51"/>
                  <a:gd name="T3" fmla="*/ 41 h 50"/>
                  <a:gd name="T4" fmla="*/ 50 w 51"/>
                  <a:gd name="T5" fmla="*/ 23 h 50"/>
                  <a:gd name="T6" fmla="*/ 23 w 51"/>
                  <a:gd name="T7" fmla="*/ 2 h 50"/>
                  <a:gd name="T8" fmla="*/ 2 w 51"/>
                  <a:gd name="T9" fmla="*/ 29 h 50"/>
                  <a:gd name="T10" fmla="*/ 26 w 51"/>
                  <a:gd name="T11" fmla="*/ 50 h 50"/>
                  <a:gd name="T12" fmla="*/ 29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9" y="50"/>
                    </a:moveTo>
                    <a:cubicBezTo>
                      <a:pt x="35" y="49"/>
                      <a:pt x="41" y="46"/>
                      <a:pt x="45" y="41"/>
                    </a:cubicBezTo>
                    <a:cubicBezTo>
                      <a:pt x="49" y="36"/>
                      <a:pt x="51" y="29"/>
                      <a:pt x="50" y="23"/>
                    </a:cubicBezTo>
                    <a:cubicBezTo>
                      <a:pt x="48" y="10"/>
                      <a:pt x="36" y="0"/>
                      <a:pt x="23" y="2"/>
                    </a:cubicBezTo>
                    <a:cubicBezTo>
                      <a:pt x="9" y="4"/>
                      <a:pt x="0" y="16"/>
                      <a:pt x="2" y="29"/>
                    </a:cubicBezTo>
                    <a:cubicBezTo>
                      <a:pt x="3" y="41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8513"/>
              <p:cNvSpPr>
                <a:spLocks/>
              </p:cNvSpPr>
              <p:nvPr/>
            </p:nvSpPr>
            <p:spPr bwMode="auto">
              <a:xfrm>
                <a:off x="22213" y="-12009"/>
                <a:ext cx="139" cy="134"/>
              </a:xfrm>
              <a:custGeom>
                <a:avLst/>
                <a:gdLst>
                  <a:gd name="T0" fmla="*/ 26 w 52"/>
                  <a:gd name="T1" fmla="*/ 50 h 50"/>
                  <a:gd name="T2" fmla="*/ 30 w 52"/>
                  <a:gd name="T3" fmla="*/ 50 h 50"/>
                  <a:gd name="T4" fmla="*/ 50 w 52"/>
                  <a:gd name="T5" fmla="*/ 22 h 50"/>
                  <a:gd name="T6" fmla="*/ 22 w 52"/>
                  <a:gd name="T7" fmla="*/ 2 h 50"/>
                  <a:gd name="T8" fmla="*/ 2 w 52"/>
                  <a:gd name="T9" fmla="*/ 30 h 50"/>
                  <a:gd name="T10" fmla="*/ 26 w 5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cubicBezTo>
                      <a:pt x="28" y="50"/>
                      <a:pt x="29" y="50"/>
                      <a:pt x="30" y="50"/>
                    </a:cubicBezTo>
                    <a:cubicBezTo>
                      <a:pt x="43" y="48"/>
                      <a:pt x="52" y="35"/>
                      <a:pt x="50" y="22"/>
                    </a:cubicBezTo>
                    <a:cubicBezTo>
                      <a:pt x="48" y="9"/>
                      <a:pt x="35" y="0"/>
                      <a:pt x="22" y="2"/>
                    </a:cubicBezTo>
                    <a:cubicBezTo>
                      <a:pt x="9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8514"/>
              <p:cNvSpPr>
                <a:spLocks/>
              </p:cNvSpPr>
              <p:nvPr/>
            </p:nvSpPr>
            <p:spPr bwMode="auto">
              <a:xfrm>
                <a:off x="22245" y="-11841"/>
                <a:ext cx="136" cy="134"/>
              </a:xfrm>
              <a:custGeom>
                <a:avLst/>
                <a:gdLst>
                  <a:gd name="T0" fmla="*/ 26 w 51"/>
                  <a:gd name="T1" fmla="*/ 50 h 50"/>
                  <a:gd name="T2" fmla="*/ 30 w 51"/>
                  <a:gd name="T3" fmla="*/ 50 h 50"/>
                  <a:gd name="T4" fmla="*/ 46 w 51"/>
                  <a:gd name="T5" fmla="*/ 40 h 50"/>
                  <a:gd name="T6" fmla="*/ 50 w 51"/>
                  <a:gd name="T7" fmla="*/ 22 h 50"/>
                  <a:gd name="T8" fmla="*/ 21 w 51"/>
                  <a:gd name="T9" fmla="*/ 2 h 50"/>
                  <a:gd name="T10" fmla="*/ 2 w 51"/>
                  <a:gd name="T11" fmla="*/ 30 h 50"/>
                  <a:gd name="T12" fmla="*/ 26 w 51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6" y="50"/>
                    </a:moveTo>
                    <a:cubicBezTo>
                      <a:pt x="27" y="50"/>
                      <a:pt x="29" y="50"/>
                      <a:pt x="30" y="50"/>
                    </a:cubicBezTo>
                    <a:cubicBezTo>
                      <a:pt x="37" y="49"/>
                      <a:pt x="42" y="45"/>
                      <a:pt x="46" y="40"/>
                    </a:cubicBezTo>
                    <a:cubicBezTo>
                      <a:pt x="49" y="34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1" y="2"/>
                    </a:cubicBezTo>
                    <a:cubicBezTo>
                      <a:pt x="8" y="5"/>
                      <a:pt x="0" y="17"/>
                      <a:pt x="2" y="30"/>
                    </a:cubicBezTo>
                    <a:cubicBezTo>
                      <a:pt x="4" y="42"/>
                      <a:pt x="14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8515"/>
              <p:cNvSpPr>
                <a:spLocks/>
              </p:cNvSpPr>
              <p:nvPr/>
            </p:nvSpPr>
            <p:spPr bwMode="auto">
              <a:xfrm>
                <a:off x="22277" y="-11675"/>
                <a:ext cx="136" cy="136"/>
              </a:xfrm>
              <a:custGeom>
                <a:avLst/>
                <a:gdLst>
                  <a:gd name="T0" fmla="*/ 26 w 51"/>
                  <a:gd name="T1" fmla="*/ 51 h 51"/>
                  <a:gd name="T2" fmla="*/ 31 w 51"/>
                  <a:gd name="T3" fmla="*/ 50 h 51"/>
                  <a:gd name="T4" fmla="*/ 46 w 51"/>
                  <a:gd name="T5" fmla="*/ 40 h 51"/>
                  <a:gd name="T6" fmla="*/ 50 w 51"/>
                  <a:gd name="T7" fmla="*/ 22 h 51"/>
                  <a:gd name="T8" fmla="*/ 22 w 51"/>
                  <a:gd name="T9" fmla="*/ 3 h 51"/>
                  <a:gd name="T10" fmla="*/ 3 w 51"/>
                  <a:gd name="T11" fmla="*/ 31 h 51"/>
                  <a:gd name="T12" fmla="*/ 26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cubicBezTo>
                      <a:pt x="28" y="51"/>
                      <a:pt x="29" y="51"/>
                      <a:pt x="31" y="50"/>
                    </a:cubicBezTo>
                    <a:cubicBezTo>
                      <a:pt x="37" y="49"/>
                      <a:pt x="43" y="45"/>
                      <a:pt x="46" y="40"/>
                    </a:cubicBezTo>
                    <a:cubicBezTo>
                      <a:pt x="50" y="35"/>
                      <a:pt x="51" y="28"/>
                      <a:pt x="50" y="22"/>
                    </a:cubicBezTo>
                    <a:cubicBezTo>
                      <a:pt x="47" y="9"/>
                      <a:pt x="35" y="0"/>
                      <a:pt x="22" y="3"/>
                    </a:cubicBezTo>
                    <a:cubicBezTo>
                      <a:pt x="9" y="5"/>
                      <a:pt x="0" y="18"/>
                      <a:pt x="3" y="31"/>
                    </a:cubicBezTo>
                    <a:cubicBezTo>
                      <a:pt x="5" y="43"/>
                      <a:pt x="15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8516"/>
              <p:cNvSpPr>
                <a:spLocks/>
              </p:cNvSpPr>
              <p:nvPr/>
            </p:nvSpPr>
            <p:spPr bwMode="auto">
              <a:xfrm>
                <a:off x="22317" y="-11507"/>
                <a:ext cx="133" cy="133"/>
              </a:xfrm>
              <a:custGeom>
                <a:avLst/>
                <a:gdLst>
                  <a:gd name="T0" fmla="*/ 25 w 50"/>
                  <a:gd name="T1" fmla="*/ 50 h 50"/>
                  <a:gd name="T2" fmla="*/ 30 w 50"/>
                  <a:gd name="T3" fmla="*/ 49 h 50"/>
                  <a:gd name="T4" fmla="*/ 45 w 50"/>
                  <a:gd name="T5" fmla="*/ 39 h 50"/>
                  <a:gd name="T6" fmla="*/ 48 w 50"/>
                  <a:gd name="T7" fmla="*/ 21 h 50"/>
                  <a:gd name="T8" fmla="*/ 20 w 50"/>
                  <a:gd name="T9" fmla="*/ 2 h 50"/>
                  <a:gd name="T10" fmla="*/ 4 w 50"/>
                  <a:gd name="T11" fmla="*/ 13 h 50"/>
                  <a:gd name="T12" fmla="*/ 1 w 50"/>
                  <a:gd name="T13" fmla="*/ 31 h 50"/>
                  <a:gd name="T14" fmla="*/ 25 w 50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26" y="50"/>
                      <a:pt x="28" y="50"/>
                      <a:pt x="30" y="49"/>
                    </a:cubicBezTo>
                    <a:cubicBezTo>
                      <a:pt x="36" y="48"/>
                      <a:pt x="41" y="44"/>
                      <a:pt x="45" y="39"/>
                    </a:cubicBezTo>
                    <a:cubicBezTo>
                      <a:pt x="48" y="34"/>
                      <a:pt x="50" y="27"/>
                      <a:pt x="48" y="21"/>
                    </a:cubicBezTo>
                    <a:cubicBezTo>
                      <a:pt x="45" y="8"/>
                      <a:pt x="32" y="0"/>
                      <a:pt x="20" y="2"/>
                    </a:cubicBezTo>
                    <a:cubicBezTo>
                      <a:pt x="13" y="4"/>
                      <a:pt x="8" y="7"/>
                      <a:pt x="4" y="13"/>
                    </a:cubicBezTo>
                    <a:cubicBezTo>
                      <a:pt x="1" y="18"/>
                      <a:pt x="0" y="25"/>
                      <a:pt x="1" y="31"/>
                    </a:cubicBezTo>
                    <a:cubicBezTo>
                      <a:pt x="3" y="42"/>
                      <a:pt x="13" y="50"/>
                      <a:pt x="2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8517"/>
              <p:cNvSpPr>
                <a:spLocks/>
              </p:cNvSpPr>
              <p:nvPr/>
            </p:nvSpPr>
            <p:spPr bwMode="auto">
              <a:xfrm>
                <a:off x="26018" y="-4810"/>
                <a:ext cx="133" cy="136"/>
              </a:xfrm>
              <a:custGeom>
                <a:avLst/>
                <a:gdLst>
                  <a:gd name="T0" fmla="*/ 41 w 50"/>
                  <a:gd name="T1" fmla="*/ 9 h 51"/>
                  <a:gd name="T2" fmla="*/ 7 w 50"/>
                  <a:gd name="T3" fmla="*/ 10 h 51"/>
                  <a:gd name="T4" fmla="*/ 0 w 50"/>
                  <a:gd name="T5" fmla="*/ 27 h 51"/>
                  <a:gd name="T6" fmla="*/ 7 w 50"/>
                  <a:gd name="T7" fmla="*/ 44 h 51"/>
                  <a:gd name="T8" fmla="*/ 24 w 50"/>
                  <a:gd name="T9" fmla="*/ 51 h 51"/>
                  <a:gd name="T10" fmla="*/ 41 w 50"/>
                  <a:gd name="T11" fmla="*/ 44 h 51"/>
                  <a:gd name="T12" fmla="*/ 41 w 50"/>
                  <a:gd name="T13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1">
                    <a:moveTo>
                      <a:pt x="41" y="9"/>
                    </a:moveTo>
                    <a:cubicBezTo>
                      <a:pt x="32" y="0"/>
                      <a:pt x="16" y="0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2" y="39"/>
                      <a:pt x="7" y="44"/>
                    </a:cubicBezTo>
                    <a:cubicBezTo>
                      <a:pt x="11" y="48"/>
                      <a:pt x="17" y="51"/>
                      <a:pt x="24" y="51"/>
                    </a:cubicBezTo>
                    <a:cubicBezTo>
                      <a:pt x="30" y="51"/>
                      <a:pt x="36" y="48"/>
                      <a:pt x="41" y="44"/>
                    </a:cubicBezTo>
                    <a:cubicBezTo>
                      <a:pt x="50" y="34"/>
                      <a:pt x="50" y="19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8518"/>
              <p:cNvSpPr>
                <a:spLocks/>
              </p:cNvSpPr>
              <p:nvPr/>
            </p:nvSpPr>
            <p:spPr bwMode="auto">
              <a:xfrm>
                <a:off x="26127" y="-4695"/>
                <a:ext cx="136" cy="133"/>
              </a:xfrm>
              <a:custGeom>
                <a:avLst/>
                <a:gdLst>
                  <a:gd name="T0" fmla="*/ 44 w 51"/>
                  <a:gd name="T1" fmla="*/ 43 h 50"/>
                  <a:gd name="T2" fmla="*/ 51 w 51"/>
                  <a:gd name="T3" fmla="*/ 26 h 50"/>
                  <a:gd name="T4" fmla="*/ 43 w 51"/>
                  <a:gd name="T5" fmla="*/ 9 h 50"/>
                  <a:gd name="T6" fmla="*/ 9 w 51"/>
                  <a:gd name="T7" fmla="*/ 9 h 50"/>
                  <a:gd name="T8" fmla="*/ 10 w 51"/>
                  <a:gd name="T9" fmla="*/ 43 h 50"/>
                  <a:gd name="T10" fmla="*/ 27 w 51"/>
                  <a:gd name="T11" fmla="*/ 50 h 50"/>
                  <a:gd name="T12" fmla="*/ 44 w 51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44" y="43"/>
                    </a:moveTo>
                    <a:cubicBezTo>
                      <a:pt x="48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3" y="9"/>
                    </a:cubicBezTo>
                    <a:cubicBezTo>
                      <a:pt x="34" y="0"/>
                      <a:pt x="18" y="0"/>
                      <a:pt x="9" y="9"/>
                    </a:cubicBezTo>
                    <a:cubicBezTo>
                      <a:pt x="0" y="19"/>
                      <a:pt x="0" y="34"/>
                      <a:pt x="10" y="43"/>
                    </a:cubicBezTo>
                    <a:cubicBezTo>
                      <a:pt x="14" y="48"/>
                      <a:pt x="20" y="50"/>
                      <a:pt x="27" y="50"/>
                    </a:cubicBezTo>
                    <a:cubicBezTo>
                      <a:pt x="33" y="50"/>
                      <a:pt x="39" y="48"/>
                      <a:pt x="4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8519"/>
              <p:cNvSpPr>
                <a:spLocks/>
              </p:cNvSpPr>
              <p:nvPr/>
            </p:nvSpPr>
            <p:spPr bwMode="auto">
              <a:xfrm>
                <a:off x="26252" y="-4583"/>
                <a:ext cx="136" cy="133"/>
              </a:xfrm>
              <a:custGeom>
                <a:avLst/>
                <a:gdLst>
                  <a:gd name="T0" fmla="*/ 7 w 51"/>
                  <a:gd name="T1" fmla="*/ 44 h 50"/>
                  <a:gd name="T2" fmla="*/ 24 w 51"/>
                  <a:gd name="T3" fmla="*/ 50 h 50"/>
                  <a:gd name="T4" fmla="*/ 42 w 51"/>
                  <a:gd name="T5" fmla="*/ 43 h 50"/>
                  <a:gd name="T6" fmla="*/ 41 w 51"/>
                  <a:gd name="T7" fmla="*/ 9 h 50"/>
                  <a:gd name="T8" fmla="*/ 7 w 51"/>
                  <a:gd name="T9" fmla="*/ 10 h 50"/>
                  <a:gd name="T10" fmla="*/ 0 w 51"/>
                  <a:gd name="T11" fmla="*/ 27 h 50"/>
                  <a:gd name="T12" fmla="*/ 7 w 51"/>
                  <a:gd name="T13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7" y="44"/>
                    </a:moveTo>
                    <a:cubicBezTo>
                      <a:pt x="12" y="48"/>
                      <a:pt x="18" y="50"/>
                      <a:pt x="24" y="50"/>
                    </a:cubicBezTo>
                    <a:cubicBezTo>
                      <a:pt x="31" y="50"/>
                      <a:pt x="37" y="48"/>
                      <a:pt x="42" y="43"/>
                    </a:cubicBezTo>
                    <a:cubicBezTo>
                      <a:pt x="51" y="33"/>
                      <a:pt x="50" y="18"/>
                      <a:pt x="41" y="9"/>
                    </a:cubicBezTo>
                    <a:cubicBezTo>
                      <a:pt x="31" y="0"/>
                      <a:pt x="15" y="0"/>
                      <a:pt x="7" y="10"/>
                    </a:cubicBezTo>
                    <a:cubicBezTo>
                      <a:pt x="2" y="14"/>
                      <a:pt x="0" y="20"/>
                      <a:pt x="0" y="27"/>
                    </a:cubicBezTo>
                    <a:cubicBezTo>
                      <a:pt x="0" y="33"/>
                      <a:pt x="3" y="39"/>
                      <a:pt x="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8520"/>
              <p:cNvSpPr>
                <a:spLocks/>
              </p:cNvSpPr>
              <p:nvPr/>
            </p:nvSpPr>
            <p:spPr bwMode="auto">
              <a:xfrm>
                <a:off x="26364" y="-4474"/>
                <a:ext cx="136" cy="136"/>
              </a:xfrm>
              <a:custGeom>
                <a:avLst/>
                <a:gdLst>
                  <a:gd name="T0" fmla="*/ 27 w 51"/>
                  <a:gd name="T1" fmla="*/ 51 h 51"/>
                  <a:gd name="T2" fmla="*/ 45 w 51"/>
                  <a:gd name="T3" fmla="*/ 43 h 51"/>
                  <a:gd name="T4" fmla="*/ 51 w 51"/>
                  <a:gd name="T5" fmla="*/ 26 h 51"/>
                  <a:gd name="T6" fmla="*/ 43 w 51"/>
                  <a:gd name="T7" fmla="*/ 9 h 51"/>
                  <a:gd name="T8" fmla="*/ 9 w 51"/>
                  <a:gd name="T9" fmla="*/ 10 h 51"/>
                  <a:gd name="T10" fmla="*/ 11 w 51"/>
                  <a:gd name="T11" fmla="*/ 44 h 51"/>
                  <a:gd name="T12" fmla="*/ 27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7" y="51"/>
                    </a:moveTo>
                    <a:cubicBezTo>
                      <a:pt x="34" y="51"/>
                      <a:pt x="40" y="48"/>
                      <a:pt x="45" y="43"/>
                    </a:cubicBezTo>
                    <a:cubicBezTo>
                      <a:pt x="49" y="38"/>
                      <a:pt x="51" y="32"/>
                      <a:pt x="51" y="26"/>
                    </a:cubicBezTo>
                    <a:cubicBezTo>
                      <a:pt x="51" y="19"/>
                      <a:pt x="48" y="13"/>
                      <a:pt x="43" y="9"/>
                    </a:cubicBezTo>
                    <a:cubicBezTo>
                      <a:pt x="34" y="0"/>
                      <a:pt x="18" y="1"/>
                      <a:pt x="9" y="10"/>
                    </a:cubicBezTo>
                    <a:cubicBezTo>
                      <a:pt x="0" y="20"/>
                      <a:pt x="1" y="35"/>
                      <a:pt x="11" y="44"/>
                    </a:cubicBezTo>
                    <a:cubicBezTo>
                      <a:pt x="15" y="49"/>
                      <a:pt x="21" y="51"/>
                      <a:pt x="2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8521"/>
              <p:cNvSpPr>
                <a:spLocks/>
              </p:cNvSpPr>
              <p:nvPr/>
            </p:nvSpPr>
            <p:spPr bwMode="auto">
              <a:xfrm>
                <a:off x="26487" y="-4364"/>
                <a:ext cx="141" cy="136"/>
              </a:xfrm>
              <a:custGeom>
                <a:avLst/>
                <a:gdLst>
                  <a:gd name="T0" fmla="*/ 10 w 53"/>
                  <a:gd name="T1" fmla="*/ 45 h 51"/>
                  <a:gd name="T2" fmla="*/ 26 w 53"/>
                  <a:gd name="T3" fmla="*/ 51 h 51"/>
                  <a:gd name="T4" fmla="*/ 44 w 53"/>
                  <a:gd name="T5" fmla="*/ 43 h 51"/>
                  <a:gd name="T6" fmla="*/ 43 w 53"/>
                  <a:gd name="T7" fmla="*/ 9 h 51"/>
                  <a:gd name="T8" fmla="*/ 9 w 53"/>
                  <a:gd name="T9" fmla="*/ 10 h 51"/>
                  <a:gd name="T10" fmla="*/ 10 w 53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1">
                    <a:moveTo>
                      <a:pt x="10" y="45"/>
                    </a:moveTo>
                    <a:cubicBezTo>
                      <a:pt x="15" y="49"/>
                      <a:pt x="21" y="51"/>
                      <a:pt x="26" y="51"/>
                    </a:cubicBezTo>
                    <a:cubicBezTo>
                      <a:pt x="33" y="51"/>
                      <a:pt x="40" y="48"/>
                      <a:pt x="44" y="43"/>
                    </a:cubicBezTo>
                    <a:cubicBezTo>
                      <a:pt x="53" y="33"/>
                      <a:pt x="53" y="18"/>
                      <a:pt x="43" y="9"/>
                    </a:cubicBezTo>
                    <a:cubicBezTo>
                      <a:pt x="33" y="0"/>
                      <a:pt x="17" y="1"/>
                      <a:pt x="9" y="10"/>
                    </a:cubicBezTo>
                    <a:cubicBezTo>
                      <a:pt x="0" y="20"/>
                      <a:pt x="0" y="36"/>
                      <a:pt x="1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8522"/>
              <p:cNvSpPr>
                <a:spLocks/>
              </p:cNvSpPr>
              <p:nvPr/>
            </p:nvSpPr>
            <p:spPr bwMode="auto">
              <a:xfrm>
                <a:off x="26610" y="-4258"/>
                <a:ext cx="135" cy="136"/>
              </a:xfrm>
              <a:custGeom>
                <a:avLst/>
                <a:gdLst>
                  <a:gd name="T0" fmla="*/ 26 w 51"/>
                  <a:gd name="T1" fmla="*/ 51 h 51"/>
                  <a:gd name="T2" fmla="*/ 45 w 51"/>
                  <a:gd name="T3" fmla="*/ 43 h 51"/>
                  <a:gd name="T4" fmla="*/ 51 w 51"/>
                  <a:gd name="T5" fmla="*/ 25 h 51"/>
                  <a:gd name="T6" fmla="*/ 42 w 51"/>
                  <a:gd name="T7" fmla="*/ 9 h 51"/>
                  <a:gd name="T8" fmla="*/ 8 w 51"/>
                  <a:gd name="T9" fmla="*/ 11 h 51"/>
                  <a:gd name="T10" fmla="*/ 11 w 51"/>
                  <a:gd name="T11" fmla="*/ 45 h 51"/>
                  <a:gd name="T12" fmla="*/ 26 w 51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6" y="51"/>
                    </a:moveTo>
                    <a:cubicBezTo>
                      <a:pt x="33" y="51"/>
                      <a:pt x="40" y="48"/>
                      <a:pt x="45" y="43"/>
                    </a:cubicBezTo>
                    <a:cubicBezTo>
                      <a:pt x="49" y="38"/>
                      <a:pt x="51" y="32"/>
                      <a:pt x="51" y="25"/>
                    </a:cubicBezTo>
                    <a:cubicBezTo>
                      <a:pt x="50" y="19"/>
                      <a:pt x="47" y="13"/>
                      <a:pt x="42" y="9"/>
                    </a:cubicBezTo>
                    <a:cubicBezTo>
                      <a:pt x="33" y="0"/>
                      <a:pt x="17" y="1"/>
                      <a:pt x="8" y="11"/>
                    </a:cubicBezTo>
                    <a:cubicBezTo>
                      <a:pt x="0" y="21"/>
                      <a:pt x="1" y="36"/>
                      <a:pt x="11" y="45"/>
                    </a:cubicBezTo>
                    <a:cubicBezTo>
                      <a:pt x="15" y="49"/>
                      <a:pt x="21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8523"/>
              <p:cNvSpPr>
                <a:spLocks/>
              </p:cNvSpPr>
              <p:nvPr/>
            </p:nvSpPr>
            <p:spPr bwMode="auto">
              <a:xfrm>
                <a:off x="26737" y="-4151"/>
                <a:ext cx="139" cy="136"/>
              </a:xfrm>
              <a:custGeom>
                <a:avLst/>
                <a:gdLst>
                  <a:gd name="T0" fmla="*/ 25 w 52"/>
                  <a:gd name="T1" fmla="*/ 51 h 51"/>
                  <a:gd name="T2" fmla="*/ 43 w 52"/>
                  <a:gd name="T3" fmla="*/ 43 h 51"/>
                  <a:gd name="T4" fmla="*/ 41 w 52"/>
                  <a:gd name="T5" fmla="*/ 9 h 51"/>
                  <a:gd name="T6" fmla="*/ 7 w 52"/>
                  <a:gd name="T7" fmla="*/ 11 h 51"/>
                  <a:gd name="T8" fmla="*/ 1 w 52"/>
                  <a:gd name="T9" fmla="*/ 29 h 51"/>
                  <a:gd name="T10" fmla="*/ 9 w 52"/>
                  <a:gd name="T11" fmla="*/ 45 h 51"/>
                  <a:gd name="T12" fmla="*/ 25 w 52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25" y="51"/>
                    </a:moveTo>
                    <a:cubicBezTo>
                      <a:pt x="32" y="51"/>
                      <a:pt x="39" y="48"/>
                      <a:pt x="43" y="43"/>
                    </a:cubicBezTo>
                    <a:cubicBezTo>
                      <a:pt x="52" y="32"/>
                      <a:pt x="51" y="17"/>
                      <a:pt x="41" y="9"/>
                    </a:cubicBezTo>
                    <a:cubicBezTo>
                      <a:pt x="31" y="0"/>
                      <a:pt x="15" y="1"/>
                      <a:pt x="7" y="11"/>
                    </a:cubicBezTo>
                    <a:cubicBezTo>
                      <a:pt x="2" y="16"/>
                      <a:pt x="0" y="22"/>
                      <a:pt x="1" y="29"/>
                    </a:cubicBezTo>
                    <a:cubicBezTo>
                      <a:pt x="1" y="35"/>
                      <a:pt x="4" y="41"/>
                      <a:pt x="9" y="45"/>
                    </a:cubicBezTo>
                    <a:cubicBezTo>
                      <a:pt x="14" y="49"/>
                      <a:pt x="19" y="51"/>
                      <a:pt x="2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8524"/>
              <p:cNvSpPr>
                <a:spLocks/>
              </p:cNvSpPr>
              <p:nvPr/>
            </p:nvSpPr>
            <p:spPr bwMode="auto">
              <a:xfrm>
                <a:off x="21938" y="-16288"/>
                <a:ext cx="134" cy="130"/>
              </a:xfrm>
              <a:custGeom>
                <a:avLst/>
                <a:gdLst>
                  <a:gd name="T0" fmla="*/ 21 w 50"/>
                  <a:gd name="T1" fmla="*/ 49 h 49"/>
                  <a:gd name="T2" fmla="*/ 25 w 50"/>
                  <a:gd name="T3" fmla="*/ 49 h 49"/>
                  <a:gd name="T4" fmla="*/ 49 w 50"/>
                  <a:gd name="T5" fmla="*/ 29 h 49"/>
                  <a:gd name="T6" fmla="*/ 44 w 50"/>
                  <a:gd name="T7" fmla="*/ 11 h 49"/>
                  <a:gd name="T8" fmla="*/ 28 w 50"/>
                  <a:gd name="T9" fmla="*/ 1 h 49"/>
                  <a:gd name="T10" fmla="*/ 1 w 50"/>
                  <a:gd name="T11" fmla="*/ 22 h 49"/>
                  <a:gd name="T12" fmla="*/ 6 w 50"/>
                  <a:gd name="T13" fmla="*/ 40 h 49"/>
                  <a:gd name="T14" fmla="*/ 21 w 50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49">
                    <a:moveTo>
                      <a:pt x="21" y="49"/>
                    </a:moveTo>
                    <a:cubicBezTo>
                      <a:pt x="23" y="49"/>
                      <a:pt x="24" y="49"/>
                      <a:pt x="25" y="49"/>
                    </a:cubicBezTo>
                    <a:cubicBezTo>
                      <a:pt x="37" y="49"/>
                      <a:pt x="47" y="41"/>
                      <a:pt x="49" y="29"/>
                    </a:cubicBezTo>
                    <a:cubicBezTo>
                      <a:pt x="50" y="22"/>
                      <a:pt x="48" y="16"/>
                      <a:pt x="44" y="11"/>
                    </a:cubicBezTo>
                    <a:cubicBezTo>
                      <a:pt x="40" y="6"/>
                      <a:pt x="35" y="2"/>
                      <a:pt x="28" y="1"/>
                    </a:cubicBezTo>
                    <a:cubicBezTo>
                      <a:pt x="15" y="0"/>
                      <a:pt x="3" y="9"/>
                      <a:pt x="1" y="22"/>
                    </a:cubicBezTo>
                    <a:cubicBezTo>
                      <a:pt x="0" y="28"/>
                      <a:pt x="2" y="35"/>
                      <a:pt x="6" y="40"/>
                    </a:cubicBezTo>
                    <a:cubicBezTo>
                      <a:pt x="9" y="45"/>
                      <a:pt x="15" y="48"/>
                      <a:pt x="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8525"/>
              <p:cNvSpPr>
                <a:spLocks/>
              </p:cNvSpPr>
              <p:nvPr/>
            </p:nvSpPr>
            <p:spPr bwMode="auto">
              <a:xfrm>
                <a:off x="21914" y="-16118"/>
                <a:ext cx="136" cy="131"/>
              </a:xfrm>
              <a:custGeom>
                <a:avLst/>
                <a:gdLst>
                  <a:gd name="T0" fmla="*/ 22 w 51"/>
                  <a:gd name="T1" fmla="*/ 49 h 49"/>
                  <a:gd name="T2" fmla="*/ 26 w 51"/>
                  <a:gd name="T3" fmla="*/ 49 h 49"/>
                  <a:gd name="T4" fmla="*/ 49 w 51"/>
                  <a:gd name="T5" fmla="*/ 28 h 49"/>
                  <a:gd name="T6" fmla="*/ 29 w 51"/>
                  <a:gd name="T7" fmla="*/ 1 h 49"/>
                  <a:gd name="T8" fmla="*/ 2 w 51"/>
                  <a:gd name="T9" fmla="*/ 22 h 49"/>
                  <a:gd name="T10" fmla="*/ 22 w 51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22" y="49"/>
                    </a:moveTo>
                    <a:cubicBezTo>
                      <a:pt x="24" y="49"/>
                      <a:pt x="25" y="49"/>
                      <a:pt x="26" y="49"/>
                    </a:cubicBezTo>
                    <a:cubicBezTo>
                      <a:pt x="38" y="49"/>
                      <a:pt x="48" y="40"/>
                      <a:pt x="49" y="28"/>
                    </a:cubicBezTo>
                    <a:cubicBezTo>
                      <a:pt x="51" y="15"/>
                      <a:pt x="42" y="3"/>
                      <a:pt x="29" y="1"/>
                    </a:cubicBezTo>
                    <a:cubicBezTo>
                      <a:pt x="15" y="0"/>
                      <a:pt x="3" y="9"/>
                      <a:pt x="2" y="22"/>
                    </a:cubicBezTo>
                    <a:cubicBezTo>
                      <a:pt x="0" y="35"/>
                      <a:pt x="9" y="47"/>
                      <a:pt x="2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3" latinLnBrk="1"/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 8527"/>
            <p:cNvSpPr>
              <a:spLocks/>
            </p:cNvSpPr>
            <p:nvPr/>
          </p:nvSpPr>
          <p:spPr bwMode="auto">
            <a:xfrm>
              <a:off x="21896" y="-15947"/>
              <a:ext cx="136" cy="133"/>
            </a:xfrm>
            <a:custGeom>
              <a:avLst/>
              <a:gdLst>
                <a:gd name="T0" fmla="*/ 22 w 51"/>
                <a:gd name="T1" fmla="*/ 49 h 50"/>
                <a:gd name="T2" fmla="*/ 25 w 51"/>
                <a:gd name="T3" fmla="*/ 50 h 50"/>
                <a:gd name="T4" fmla="*/ 49 w 51"/>
                <a:gd name="T5" fmla="*/ 28 h 50"/>
                <a:gd name="T6" fmla="*/ 28 w 51"/>
                <a:gd name="T7" fmla="*/ 1 h 50"/>
                <a:gd name="T8" fmla="*/ 1 w 51"/>
                <a:gd name="T9" fmla="*/ 23 h 50"/>
                <a:gd name="T10" fmla="*/ 22 w 51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2" y="49"/>
                  </a:moveTo>
                  <a:cubicBezTo>
                    <a:pt x="23" y="49"/>
                    <a:pt x="24" y="50"/>
                    <a:pt x="25" y="50"/>
                  </a:cubicBezTo>
                  <a:cubicBezTo>
                    <a:pt x="37" y="50"/>
                    <a:pt x="48" y="40"/>
                    <a:pt x="49" y="28"/>
                  </a:cubicBezTo>
                  <a:cubicBezTo>
                    <a:pt x="51" y="15"/>
                    <a:pt x="41" y="3"/>
                    <a:pt x="28" y="1"/>
                  </a:cubicBezTo>
                  <a:cubicBezTo>
                    <a:pt x="14" y="0"/>
                    <a:pt x="3" y="10"/>
                    <a:pt x="1" y="23"/>
                  </a:cubicBezTo>
                  <a:cubicBezTo>
                    <a:pt x="0" y="36"/>
                    <a:pt x="9" y="48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528"/>
            <p:cNvSpPr>
              <a:spLocks/>
            </p:cNvSpPr>
            <p:nvPr/>
          </p:nvSpPr>
          <p:spPr bwMode="auto">
            <a:xfrm>
              <a:off x="21877" y="-15776"/>
              <a:ext cx="133" cy="133"/>
            </a:xfrm>
            <a:custGeom>
              <a:avLst/>
              <a:gdLst>
                <a:gd name="T0" fmla="*/ 23 w 50"/>
                <a:gd name="T1" fmla="*/ 50 h 50"/>
                <a:gd name="T2" fmla="*/ 25 w 50"/>
                <a:gd name="T3" fmla="*/ 50 h 50"/>
                <a:gd name="T4" fmla="*/ 49 w 50"/>
                <a:gd name="T5" fmla="*/ 28 h 50"/>
                <a:gd name="T6" fmla="*/ 44 w 50"/>
                <a:gd name="T7" fmla="*/ 11 h 50"/>
                <a:gd name="T8" fmla="*/ 28 w 50"/>
                <a:gd name="T9" fmla="*/ 2 h 50"/>
                <a:gd name="T10" fmla="*/ 1 w 50"/>
                <a:gd name="T11" fmla="*/ 23 h 50"/>
                <a:gd name="T12" fmla="*/ 23 w 50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23" y="50"/>
                  </a:moveTo>
                  <a:cubicBezTo>
                    <a:pt x="24" y="50"/>
                    <a:pt x="25" y="50"/>
                    <a:pt x="25" y="50"/>
                  </a:cubicBezTo>
                  <a:cubicBezTo>
                    <a:pt x="38" y="50"/>
                    <a:pt x="48" y="41"/>
                    <a:pt x="49" y="28"/>
                  </a:cubicBezTo>
                  <a:cubicBezTo>
                    <a:pt x="50" y="22"/>
                    <a:pt x="48" y="16"/>
                    <a:pt x="44" y="11"/>
                  </a:cubicBezTo>
                  <a:cubicBezTo>
                    <a:pt x="40" y="6"/>
                    <a:pt x="34" y="2"/>
                    <a:pt x="28" y="2"/>
                  </a:cubicBezTo>
                  <a:cubicBezTo>
                    <a:pt x="14" y="0"/>
                    <a:pt x="3" y="10"/>
                    <a:pt x="1" y="23"/>
                  </a:cubicBezTo>
                  <a:cubicBezTo>
                    <a:pt x="0" y="37"/>
                    <a:pt x="10" y="48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8529"/>
            <p:cNvSpPr>
              <a:spLocks/>
            </p:cNvSpPr>
            <p:nvPr/>
          </p:nvSpPr>
          <p:spPr bwMode="auto">
            <a:xfrm>
              <a:off x="21861" y="-15603"/>
              <a:ext cx="133" cy="134"/>
            </a:xfrm>
            <a:custGeom>
              <a:avLst/>
              <a:gdLst>
                <a:gd name="T0" fmla="*/ 23 w 50"/>
                <a:gd name="T1" fmla="*/ 49 h 50"/>
                <a:gd name="T2" fmla="*/ 26 w 50"/>
                <a:gd name="T3" fmla="*/ 50 h 50"/>
                <a:gd name="T4" fmla="*/ 50 w 50"/>
                <a:gd name="T5" fmla="*/ 28 h 50"/>
                <a:gd name="T6" fmla="*/ 44 w 50"/>
                <a:gd name="T7" fmla="*/ 10 h 50"/>
                <a:gd name="T8" fmla="*/ 28 w 50"/>
                <a:gd name="T9" fmla="*/ 1 h 50"/>
                <a:gd name="T10" fmla="*/ 2 w 50"/>
                <a:gd name="T11" fmla="*/ 23 h 50"/>
                <a:gd name="T12" fmla="*/ 23 w 50"/>
                <a:gd name="T1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23" y="49"/>
                  </a:moveTo>
                  <a:cubicBezTo>
                    <a:pt x="24" y="50"/>
                    <a:pt x="25" y="50"/>
                    <a:pt x="26" y="50"/>
                  </a:cubicBezTo>
                  <a:cubicBezTo>
                    <a:pt x="38" y="50"/>
                    <a:pt x="48" y="40"/>
                    <a:pt x="50" y="28"/>
                  </a:cubicBezTo>
                  <a:cubicBezTo>
                    <a:pt x="50" y="21"/>
                    <a:pt x="48" y="15"/>
                    <a:pt x="44" y="10"/>
                  </a:cubicBezTo>
                  <a:cubicBezTo>
                    <a:pt x="40" y="5"/>
                    <a:pt x="34" y="2"/>
                    <a:pt x="28" y="1"/>
                  </a:cubicBez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530"/>
            <p:cNvSpPr>
              <a:spLocks/>
            </p:cNvSpPr>
            <p:nvPr/>
          </p:nvSpPr>
          <p:spPr bwMode="auto">
            <a:xfrm>
              <a:off x="21850" y="-15429"/>
              <a:ext cx="131" cy="130"/>
            </a:xfrm>
            <a:custGeom>
              <a:avLst/>
              <a:gdLst>
                <a:gd name="T0" fmla="*/ 6 w 49"/>
                <a:gd name="T1" fmla="*/ 41 h 49"/>
                <a:gd name="T2" fmla="*/ 23 w 49"/>
                <a:gd name="T3" fmla="*/ 49 h 49"/>
                <a:gd name="T4" fmla="*/ 25 w 49"/>
                <a:gd name="T5" fmla="*/ 49 h 49"/>
                <a:gd name="T6" fmla="*/ 49 w 49"/>
                <a:gd name="T7" fmla="*/ 27 h 49"/>
                <a:gd name="T8" fmla="*/ 43 w 49"/>
                <a:gd name="T9" fmla="*/ 10 h 49"/>
                <a:gd name="T10" fmla="*/ 26 w 49"/>
                <a:gd name="T11" fmla="*/ 1 h 49"/>
                <a:gd name="T12" fmla="*/ 0 w 49"/>
                <a:gd name="T13" fmla="*/ 23 h 49"/>
                <a:gd name="T14" fmla="*/ 6 w 49"/>
                <a:gd name="T1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6" y="41"/>
                  </a:moveTo>
                  <a:cubicBezTo>
                    <a:pt x="10" y="46"/>
                    <a:pt x="16" y="49"/>
                    <a:pt x="23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8" y="40"/>
                    <a:pt x="49" y="27"/>
                  </a:cubicBezTo>
                  <a:cubicBezTo>
                    <a:pt x="49" y="21"/>
                    <a:pt x="47" y="15"/>
                    <a:pt x="43" y="10"/>
                  </a:cubicBezTo>
                  <a:cubicBezTo>
                    <a:pt x="39" y="5"/>
                    <a:pt x="33" y="2"/>
                    <a:pt x="26" y="1"/>
                  </a:cubicBezTo>
                  <a:cubicBezTo>
                    <a:pt x="13" y="0"/>
                    <a:pt x="1" y="10"/>
                    <a:pt x="0" y="23"/>
                  </a:cubicBezTo>
                  <a:cubicBezTo>
                    <a:pt x="0" y="30"/>
                    <a:pt x="2" y="36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8531"/>
            <p:cNvSpPr>
              <a:spLocks/>
            </p:cNvSpPr>
            <p:nvPr/>
          </p:nvSpPr>
          <p:spPr bwMode="auto">
            <a:xfrm>
              <a:off x="21848" y="-13500"/>
              <a:ext cx="130" cy="131"/>
            </a:xfrm>
            <a:custGeom>
              <a:avLst/>
              <a:gdLst>
                <a:gd name="T0" fmla="*/ 24 w 49"/>
                <a:gd name="T1" fmla="*/ 49 h 49"/>
                <a:gd name="T2" fmla="*/ 26 w 49"/>
                <a:gd name="T3" fmla="*/ 49 h 49"/>
                <a:gd name="T4" fmla="*/ 42 w 49"/>
                <a:gd name="T5" fmla="*/ 41 h 49"/>
                <a:gd name="T6" fmla="*/ 48 w 49"/>
                <a:gd name="T7" fmla="*/ 23 h 49"/>
                <a:gd name="T8" fmla="*/ 24 w 49"/>
                <a:gd name="T9" fmla="*/ 0 h 49"/>
                <a:gd name="T10" fmla="*/ 23 w 49"/>
                <a:gd name="T11" fmla="*/ 0 h 49"/>
                <a:gd name="T12" fmla="*/ 6 w 49"/>
                <a:gd name="T13" fmla="*/ 9 h 49"/>
                <a:gd name="T14" fmla="*/ 0 w 49"/>
                <a:gd name="T15" fmla="*/ 26 h 49"/>
                <a:gd name="T16" fmla="*/ 24 w 4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32" y="48"/>
                    <a:pt x="38" y="45"/>
                    <a:pt x="42" y="41"/>
                  </a:cubicBezTo>
                  <a:cubicBezTo>
                    <a:pt x="46" y="36"/>
                    <a:pt x="49" y="30"/>
                    <a:pt x="48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"/>
                    <a:pt x="10" y="4"/>
                    <a:pt x="6" y="9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1" y="39"/>
                    <a:pt x="11" y="49"/>
                    <a:pt x="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8532"/>
            <p:cNvSpPr>
              <a:spLocks/>
            </p:cNvSpPr>
            <p:nvPr/>
          </p:nvSpPr>
          <p:spPr bwMode="auto">
            <a:xfrm>
              <a:off x="21858" y="-13327"/>
              <a:ext cx="131" cy="131"/>
            </a:xfrm>
            <a:custGeom>
              <a:avLst/>
              <a:gdLst>
                <a:gd name="T0" fmla="*/ 25 w 49"/>
                <a:gd name="T1" fmla="*/ 49 h 49"/>
                <a:gd name="T2" fmla="*/ 27 w 49"/>
                <a:gd name="T3" fmla="*/ 49 h 49"/>
                <a:gd name="T4" fmla="*/ 43 w 49"/>
                <a:gd name="T5" fmla="*/ 40 h 49"/>
                <a:gd name="T6" fmla="*/ 49 w 49"/>
                <a:gd name="T7" fmla="*/ 23 h 49"/>
                <a:gd name="T8" fmla="*/ 23 w 49"/>
                <a:gd name="T9" fmla="*/ 1 h 49"/>
                <a:gd name="T10" fmla="*/ 7 w 49"/>
                <a:gd name="T11" fmla="*/ 9 h 49"/>
                <a:gd name="T12" fmla="*/ 1 w 49"/>
                <a:gd name="T13" fmla="*/ 26 h 49"/>
                <a:gd name="T14" fmla="*/ 25 w 49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cubicBezTo>
                    <a:pt x="25" y="49"/>
                    <a:pt x="26" y="49"/>
                    <a:pt x="27" y="49"/>
                  </a:cubicBezTo>
                  <a:cubicBezTo>
                    <a:pt x="33" y="48"/>
                    <a:pt x="39" y="45"/>
                    <a:pt x="43" y="40"/>
                  </a:cubicBezTo>
                  <a:cubicBezTo>
                    <a:pt x="47" y="35"/>
                    <a:pt x="49" y="29"/>
                    <a:pt x="49" y="23"/>
                  </a:cubicBezTo>
                  <a:cubicBezTo>
                    <a:pt x="48" y="10"/>
                    <a:pt x="36" y="0"/>
                    <a:pt x="23" y="1"/>
                  </a:cubicBezTo>
                  <a:cubicBezTo>
                    <a:pt x="17" y="1"/>
                    <a:pt x="11" y="4"/>
                    <a:pt x="7" y="9"/>
                  </a:cubicBezTo>
                  <a:cubicBezTo>
                    <a:pt x="2" y="14"/>
                    <a:pt x="0" y="20"/>
                    <a:pt x="1" y="26"/>
                  </a:cubicBezTo>
                  <a:cubicBezTo>
                    <a:pt x="2" y="39"/>
                    <a:pt x="12" y="49"/>
                    <a:pt x="2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8533"/>
            <p:cNvSpPr>
              <a:spLocks/>
            </p:cNvSpPr>
            <p:nvPr/>
          </p:nvSpPr>
          <p:spPr bwMode="auto">
            <a:xfrm>
              <a:off x="21874" y="-13156"/>
              <a:ext cx="131" cy="133"/>
            </a:xfrm>
            <a:custGeom>
              <a:avLst/>
              <a:gdLst>
                <a:gd name="T0" fmla="*/ 24 w 49"/>
                <a:gd name="T1" fmla="*/ 50 h 50"/>
                <a:gd name="T2" fmla="*/ 26 w 49"/>
                <a:gd name="T3" fmla="*/ 49 h 50"/>
                <a:gd name="T4" fmla="*/ 43 w 49"/>
                <a:gd name="T5" fmla="*/ 41 h 50"/>
                <a:gd name="T6" fmla="*/ 48 w 49"/>
                <a:gd name="T7" fmla="*/ 23 h 50"/>
                <a:gd name="T8" fmla="*/ 22 w 49"/>
                <a:gd name="T9" fmla="*/ 1 h 50"/>
                <a:gd name="T10" fmla="*/ 6 w 49"/>
                <a:gd name="T11" fmla="*/ 10 h 50"/>
                <a:gd name="T12" fmla="*/ 0 w 49"/>
                <a:gd name="T13" fmla="*/ 27 h 50"/>
                <a:gd name="T14" fmla="*/ 24 w 49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24" y="50"/>
                  </a:moveTo>
                  <a:cubicBezTo>
                    <a:pt x="25" y="50"/>
                    <a:pt x="26" y="50"/>
                    <a:pt x="26" y="49"/>
                  </a:cubicBezTo>
                  <a:cubicBezTo>
                    <a:pt x="33" y="49"/>
                    <a:pt x="39" y="46"/>
                    <a:pt x="43" y="41"/>
                  </a:cubicBezTo>
                  <a:cubicBezTo>
                    <a:pt x="47" y="36"/>
                    <a:pt x="49" y="30"/>
                    <a:pt x="48" y="23"/>
                  </a:cubicBezTo>
                  <a:cubicBezTo>
                    <a:pt x="47" y="10"/>
                    <a:pt x="36" y="0"/>
                    <a:pt x="22" y="1"/>
                  </a:cubicBezTo>
                  <a:cubicBezTo>
                    <a:pt x="16" y="2"/>
                    <a:pt x="10" y="5"/>
                    <a:pt x="6" y="10"/>
                  </a:cubicBezTo>
                  <a:cubicBezTo>
                    <a:pt x="2" y="15"/>
                    <a:pt x="0" y="21"/>
                    <a:pt x="0" y="27"/>
                  </a:cubicBezTo>
                  <a:cubicBezTo>
                    <a:pt x="1" y="40"/>
                    <a:pt x="12" y="50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8534"/>
            <p:cNvSpPr>
              <a:spLocks/>
            </p:cNvSpPr>
            <p:nvPr/>
          </p:nvSpPr>
          <p:spPr bwMode="auto">
            <a:xfrm>
              <a:off x="21888" y="-12983"/>
              <a:ext cx="133" cy="131"/>
            </a:xfrm>
            <a:custGeom>
              <a:avLst/>
              <a:gdLst>
                <a:gd name="T0" fmla="*/ 26 w 50"/>
                <a:gd name="T1" fmla="*/ 49 h 49"/>
                <a:gd name="T2" fmla="*/ 28 w 50"/>
                <a:gd name="T3" fmla="*/ 49 h 49"/>
                <a:gd name="T4" fmla="*/ 44 w 50"/>
                <a:gd name="T5" fmla="*/ 40 h 49"/>
                <a:gd name="T6" fmla="*/ 50 w 50"/>
                <a:gd name="T7" fmla="*/ 23 h 49"/>
                <a:gd name="T8" fmla="*/ 23 w 50"/>
                <a:gd name="T9" fmla="*/ 1 h 49"/>
                <a:gd name="T10" fmla="*/ 2 w 50"/>
                <a:gd name="T11" fmla="*/ 27 h 49"/>
                <a:gd name="T12" fmla="*/ 26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6" y="49"/>
                  </a:moveTo>
                  <a:cubicBezTo>
                    <a:pt x="26" y="49"/>
                    <a:pt x="27" y="49"/>
                    <a:pt x="28" y="49"/>
                  </a:cubicBezTo>
                  <a:cubicBezTo>
                    <a:pt x="34" y="48"/>
                    <a:pt x="40" y="45"/>
                    <a:pt x="44" y="40"/>
                  </a:cubicBezTo>
                  <a:cubicBezTo>
                    <a:pt x="48" y="35"/>
                    <a:pt x="50" y="29"/>
                    <a:pt x="50" y="23"/>
                  </a:cubicBezTo>
                  <a:cubicBezTo>
                    <a:pt x="48" y="9"/>
                    <a:pt x="37" y="0"/>
                    <a:pt x="23" y="1"/>
                  </a:cubicBezTo>
                  <a:cubicBezTo>
                    <a:pt x="10" y="2"/>
                    <a:pt x="0" y="14"/>
                    <a:pt x="2" y="27"/>
                  </a:cubicBezTo>
                  <a:cubicBezTo>
                    <a:pt x="3" y="40"/>
                    <a:pt x="13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8535"/>
            <p:cNvSpPr>
              <a:spLocks/>
            </p:cNvSpPr>
            <p:nvPr/>
          </p:nvSpPr>
          <p:spPr bwMode="auto">
            <a:xfrm>
              <a:off x="21906" y="-12812"/>
              <a:ext cx="136" cy="131"/>
            </a:xfrm>
            <a:custGeom>
              <a:avLst/>
              <a:gdLst>
                <a:gd name="T0" fmla="*/ 26 w 51"/>
                <a:gd name="T1" fmla="*/ 49 h 49"/>
                <a:gd name="T2" fmla="*/ 28 w 51"/>
                <a:gd name="T3" fmla="*/ 49 h 49"/>
                <a:gd name="T4" fmla="*/ 50 w 51"/>
                <a:gd name="T5" fmla="*/ 23 h 49"/>
                <a:gd name="T6" fmla="*/ 23 w 51"/>
                <a:gd name="T7" fmla="*/ 1 h 49"/>
                <a:gd name="T8" fmla="*/ 2 w 51"/>
                <a:gd name="T9" fmla="*/ 28 h 49"/>
                <a:gd name="T10" fmla="*/ 26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6" y="49"/>
                  </a:moveTo>
                  <a:cubicBezTo>
                    <a:pt x="27" y="49"/>
                    <a:pt x="28" y="49"/>
                    <a:pt x="28" y="49"/>
                  </a:cubicBezTo>
                  <a:cubicBezTo>
                    <a:pt x="42" y="48"/>
                    <a:pt x="51" y="36"/>
                    <a:pt x="50" y="23"/>
                  </a:cubicBezTo>
                  <a:cubicBezTo>
                    <a:pt x="48" y="10"/>
                    <a:pt x="37" y="0"/>
                    <a:pt x="23" y="1"/>
                  </a:cubicBezTo>
                  <a:cubicBezTo>
                    <a:pt x="10" y="3"/>
                    <a:pt x="0" y="15"/>
                    <a:pt x="2" y="28"/>
                  </a:cubicBezTo>
                  <a:cubicBezTo>
                    <a:pt x="3" y="40"/>
                    <a:pt x="14" y="49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8536"/>
            <p:cNvSpPr>
              <a:spLocks/>
            </p:cNvSpPr>
            <p:nvPr/>
          </p:nvSpPr>
          <p:spPr bwMode="auto">
            <a:xfrm>
              <a:off x="21928" y="-12641"/>
              <a:ext cx="136" cy="133"/>
            </a:xfrm>
            <a:custGeom>
              <a:avLst/>
              <a:gdLst>
                <a:gd name="T0" fmla="*/ 29 w 51"/>
                <a:gd name="T1" fmla="*/ 49 h 50"/>
                <a:gd name="T2" fmla="*/ 50 w 51"/>
                <a:gd name="T3" fmla="*/ 22 h 50"/>
                <a:gd name="T4" fmla="*/ 23 w 51"/>
                <a:gd name="T5" fmla="*/ 1 h 50"/>
                <a:gd name="T6" fmla="*/ 2 w 51"/>
                <a:gd name="T7" fmla="*/ 28 h 50"/>
                <a:gd name="T8" fmla="*/ 26 w 51"/>
                <a:gd name="T9" fmla="*/ 50 h 50"/>
                <a:gd name="T10" fmla="*/ 29 w 51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9" y="49"/>
                  </a:moveTo>
                  <a:cubicBezTo>
                    <a:pt x="42" y="48"/>
                    <a:pt x="51" y="36"/>
                    <a:pt x="50" y="22"/>
                  </a:cubicBezTo>
                  <a:cubicBezTo>
                    <a:pt x="48" y="9"/>
                    <a:pt x="36" y="0"/>
                    <a:pt x="23" y="1"/>
                  </a:cubicBezTo>
                  <a:cubicBezTo>
                    <a:pt x="10" y="3"/>
                    <a:pt x="0" y="15"/>
                    <a:pt x="2" y="28"/>
                  </a:cubicBezTo>
                  <a:cubicBezTo>
                    <a:pt x="3" y="40"/>
                    <a:pt x="14" y="50"/>
                    <a:pt x="26" y="50"/>
                  </a:cubicBezTo>
                  <a:cubicBezTo>
                    <a:pt x="27" y="50"/>
                    <a:pt x="28" y="50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537"/>
            <p:cNvSpPr>
              <a:spLocks/>
            </p:cNvSpPr>
            <p:nvPr/>
          </p:nvSpPr>
          <p:spPr bwMode="auto">
            <a:xfrm>
              <a:off x="21954" y="-12470"/>
              <a:ext cx="134" cy="130"/>
            </a:xfrm>
            <a:custGeom>
              <a:avLst/>
              <a:gdLst>
                <a:gd name="T0" fmla="*/ 28 w 50"/>
                <a:gd name="T1" fmla="*/ 49 h 49"/>
                <a:gd name="T2" fmla="*/ 48 w 50"/>
                <a:gd name="T3" fmla="*/ 22 h 49"/>
                <a:gd name="T4" fmla="*/ 21 w 50"/>
                <a:gd name="T5" fmla="*/ 1 h 49"/>
                <a:gd name="T6" fmla="*/ 5 w 50"/>
                <a:gd name="T7" fmla="*/ 11 h 49"/>
                <a:gd name="T8" fmla="*/ 0 w 50"/>
                <a:gd name="T9" fmla="*/ 29 h 49"/>
                <a:gd name="T10" fmla="*/ 24 w 50"/>
                <a:gd name="T11" fmla="*/ 49 h 49"/>
                <a:gd name="T12" fmla="*/ 28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8" y="49"/>
                  </a:moveTo>
                  <a:cubicBezTo>
                    <a:pt x="41" y="47"/>
                    <a:pt x="50" y="35"/>
                    <a:pt x="48" y="22"/>
                  </a:cubicBezTo>
                  <a:cubicBezTo>
                    <a:pt x="47" y="9"/>
                    <a:pt x="34" y="0"/>
                    <a:pt x="21" y="1"/>
                  </a:cubicBezTo>
                  <a:cubicBezTo>
                    <a:pt x="15" y="2"/>
                    <a:pt x="9" y="6"/>
                    <a:pt x="5" y="11"/>
                  </a:cubicBezTo>
                  <a:cubicBezTo>
                    <a:pt x="1" y="16"/>
                    <a:pt x="0" y="22"/>
                    <a:pt x="0" y="29"/>
                  </a:cubicBezTo>
                  <a:cubicBezTo>
                    <a:pt x="2" y="40"/>
                    <a:pt x="12" y="49"/>
                    <a:pt x="24" y="49"/>
                  </a:cubicBezTo>
                  <a:cubicBezTo>
                    <a:pt x="25" y="49"/>
                    <a:pt x="27" y="49"/>
                    <a:pt x="2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538"/>
            <p:cNvSpPr>
              <a:spLocks/>
            </p:cNvSpPr>
            <p:nvPr/>
          </p:nvSpPr>
          <p:spPr bwMode="auto">
            <a:xfrm>
              <a:off x="21978" y="-12302"/>
              <a:ext cx="136" cy="133"/>
            </a:xfrm>
            <a:custGeom>
              <a:avLst/>
              <a:gdLst>
                <a:gd name="T0" fmla="*/ 28 w 51"/>
                <a:gd name="T1" fmla="*/ 50 h 50"/>
                <a:gd name="T2" fmla="*/ 49 w 51"/>
                <a:gd name="T3" fmla="*/ 22 h 50"/>
                <a:gd name="T4" fmla="*/ 21 w 51"/>
                <a:gd name="T5" fmla="*/ 2 h 50"/>
                <a:gd name="T6" fmla="*/ 5 w 51"/>
                <a:gd name="T7" fmla="*/ 12 h 50"/>
                <a:gd name="T8" fmla="*/ 1 w 51"/>
                <a:gd name="T9" fmla="*/ 29 h 50"/>
                <a:gd name="T10" fmla="*/ 25 w 51"/>
                <a:gd name="T11" fmla="*/ 50 h 50"/>
                <a:gd name="T12" fmla="*/ 28 w 51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8" y="50"/>
                  </a:moveTo>
                  <a:cubicBezTo>
                    <a:pt x="42" y="48"/>
                    <a:pt x="51" y="35"/>
                    <a:pt x="49" y="22"/>
                  </a:cubicBezTo>
                  <a:cubicBezTo>
                    <a:pt x="47" y="9"/>
                    <a:pt x="35" y="0"/>
                    <a:pt x="21" y="2"/>
                  </a:cubicBezTo>
                  <a:cubicBezTo>
                    <a:pt x="15" y="3"/>
                    <a:pt x="9" y="6"/>
                    <a:pt x="5" y="12"/>
                  </a:cubicBezTo>
                  <a:cubicBezTo>
                    <a:pt x="2" y="17"/>
                    <a:pt x="0" y="23"/>
                    <a:pt x="1" y="29"/>
                  </a:cubicBezTo>
                  <a:cubicBezTo>
                    <a:pt x="3" y="41"/>
                    <a:pt x="13" y="50"/>
                    <a:pt x="25" y="50"/>
                  </a:cubicBezTo>
                  <a:cubicBezTo>
                    <a:pt x="26" y="50"/>
                    <a:pt x="27" y="50"/>
                    <a:pt x="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539"/>
            <p:cNvSpPr>
              <a:spLocks/>
            </p:cNvSpPr>
            <p:nvPr/>
          </p:nvSpPr>
          <p:spPr bwMode="auto">
            <a:xfrm>
              <a:off x="22032" y="-11966"/>
              <a:ext cx="136" cy="133"/>
            </a:xfrm>
            <a:custGeom>
              <a:avLst/>
              <a:gdLst>
                <a:gd name="T0" fmla="*/ 22 w 51"/>
                <a:gd name="T1" fmla="*/ 3 h 50"/>
                <a:gd name="T2" fmla="*/ 2 w 51"/>
                <a:gd name="T3" fmla="*/ 30 h 50"/>
                <a:gd name="T4" fmla="*/ 26 w 51"/>
                <a:gd name="T5" fmla="*/ 50 h 50"/>
                <a:gd name="T6" fmla="*/ 30 w 51"/>
                <a:gd name="T7" fmla="*/ 50 h 50"/>
                <a:gd name="T8" fmla="*/ 46 w 51"/>
                <a:gd name="T9" fmla="*/ 40 h 50"/>
                <a:gd name="T10" fmla="*/ 50 w 51"/>
                <a:gd name="T11" fmla="*/ 22 h 50"/>
                <a:gd name="T12" fmla="*/ 22 w 51"/>
                <a:gd name="T13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2" y="3"/>
                  </a:moveTo>
                  <a:cubicBezTo>
                    <a:pt x="9" y="5"/>
                    <a:pt x="0" y="17"/>
                    <a:pt x="2" y="30"/>
                  </a:cubicBezTo>
                  <a:cubicBezTo>
                    <a:pt x="4" y="42"/>
                    <a:pt x="14" y="50"/>
                    <a:pt x="26" y="50"/>
                  </a:cubicBezTo>
                  <a:cubicBezTo>
                    <a:pt x="27" y="50"/>
                    <a:pt x="29" y="50"/>
                    <a:pt x="30" y="50"/>
                  </a:cubicBezTo>
                  <a:cubicBezTo>
                    <a:pt x="37" y="49"/>
                    <a:pt x="42" y="45"/>
                    <a:pt x="46" y="40"/>
                  </a:cubicBezTo>
                  <a:cubicBezTo>
                    <a:pt x="49" y="35"/>
                    <a:pt x="51" y="28"/>
                    <a:pt x="50" y="22"/>
                  </a:cubicBezTo>
                  <a:cubicBezTo>
                    <a:pt x="48" y="9"/>
                    <a:pt x="35" y="0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540"/>
            <p:cNvSpPr>
              <a:spLocks/>
            </p:cNvSpPr>
            <p:nvPr/>
          </p:nvSpPr>
          <p:spPr bwMode="auto">
            <a:xfrm>
              <a:off x="26159" y="-4410"/>
              <a:ext cx="141" cy="134"/>
            </a:xfrm>
            <a:custGeom>
              <a:avLst/>
              <a:gdLst>
                <a:gd name="T0" fmla="*/ 43 w 53"/>
                <a:gd name="T1" fmla="*/ 9 h 50"/>
                <a:gd name="T2" fmla="*/ 9 w 53"/>
                <a:gd name="T3" fmla="*/ 10 h 50"/>
                <a:gd name="T4" fmla="*/ 10 w 53"/>
                <a:gd name="T5" fmla="*/ 44 h 50"/>
                <a:gd name="T6" fmla="*/ 26 w 53"/>
                <a:gd name="T7" fmla="*/ 50 h 50"/>
                <a:gd name="T8" fmla="*/ 44 w 53"/>
                <a:gd name="T9" fmla="*/ 43 h 50"/>
                <a:gd name="T10" fmla="*/ 43 w 53"/>
                <a:gd name="T11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0">
                  <a:moveTo>
                    <a:pt x="43" y="9"/>
                  </a:moveTo>
                  <a:cubicBezTo>
                    <a:pt x="33" y="0"/>
                    <a:pt x="17" y="0"/>
                    <a:pt x="9" y="10"/>
                  </a:cubicBezTo>
                  <a:cubicBezTo>
                    <a:pt x="0" y="20"/>
                    <a:pt x="0" y="35"/>
                    <a:pt x="10" y="44"/>
                  </a:cubicBezTo>
                  <a:cubicBezTo>
                    <a:pt x="14" y="48"/>
                    <a:pt x="20" y="50"/>
                    <a:pt x="26" y="50"/>
                  </a:cubicBezTo>
                  <a:cubicBezTo>
                    <a:pt x="33" y="50"/>
                    <a:pt x="39" y="48"/>
                    <a:pt x="44" y="43"/>
                  </a:cubicBezTo>
                  <a:cubicBezTo>
                    <a:pt x="53" y="33"/>
                    <a:pt x="52" y="18"/>
                    <a:pt x="4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541"/>
            <p:cNvSpPr>
              <a:spLocks/>
            </p:cNvSpPr>
            <p:nvPr/>
          </p:nvSpPr>
          <p:spPr bwMode="auto">
            <a:xfrm>
              <a:off x="26279" y="-4300"/>
              <a:ext cx="136" cy="136"/>
            </a:xfrm>
            <a:custGeom>
              <a:avLst/>
              <a:gdLst>
                <a:gd name="T0" fmla="*/ 44 w 51"/>
                <a:gd name="T1" fmla="*/ 43 h 51"/>
                <a:gd name="T2" fmla="*/ 50 w 51"/>
                <a:gd name="T3" fmla="*/ 26 h 51"/>
                <a:gd name="T4" fmla="*/ 43 w 51"/>
                <a:gd name="T5" fmla="*/ 9 h 51"/>
                <a:gd name="T6" fmla="*/ 9 w 51"/>
                <a:gd name="T7" fmla="*/ 10 h 51"/>
                <a:gd name="T8" fmla="*/ 10 w 51"/>
                <a:gd name="T9" fmla="*/ 44 h 51"/>
                <a:gd name="T10" fmla="*/ 26 w 51"/>
                <a:gd name="T11" fmla="*/ 51 h 51"/>
                <a:gd name="T12" fmla="*/ 44 w 51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44" y="43"/>
                  </a:moveTo>
                  <a:cubicBezTo>
                    <a:pt x="48" y="38"/>
                    <a:pt x="51" y="32"/>
                    <a:pt x="50" y="26"/>
                  </a:cubicBezTo>
                  <a:cubicBezTo>
                    <a:pt x="50" y="19"/>
                    <a:pt x="47" y="13"/>
                    <a:pt x="43" y="9"/>
                  </a:cubicBezTo>
                  <a:cubicBezTo>
                    <a:pt x="33" y="0"/>
                    <a:pt x="17" y="1"/>
                    <a:pt x="9" y="10"/>
                  </a:cubicBezTo>
                  <a:cubicBezTo>
                    <a:pt x="0" y="20"/>
                    <a:pt x="0" y="35"/>
                    <a:pt x="10" y="44"/>
                  </a:cubicBezTo>
                  <a:cubicBezTo>
                    <a:pt x="15" y="49"/>
                    <a:pt x="20" y="51"/>
                    <a:pt x="26" y="51"/>
                  </a:cubicBezTo>
                  <a:cubicBezTo>
                    <a:pt x="33" y="51"/>
                    <a:pt x="40" y="48"/>
                    <a:pt x="4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542"/>
            <p:cNvSpPr>
              <a:spLocks/>
            </p:cNvSpPr>
            <p:nvPr/>
          </p:nvSpPr>
          <p:spPr bwMode="auto">
            <a:xfrm>
              <a:off x="26399" y="-4191"/>
              <a:ext cx="136" cy="136"/>
            </a:xfrm>
            <a:custGeom>
              <a:avLst/>
              <a:gdLst>
                <a:gd name="T0" fmla="*/ 11 w 51"/>
                <a:gd name="T1" fmla="*/ 44 h 51"/>
                <a:gd name="T2" fmla="*/ 27 w 51"/>
                <a:gd name="T3" fmla="*/ 51 h 51"/>
                <a:gd name="T4" fmla="*/ 45 w 51"/>
                <a:gd name="T5" fmla="*/ 42 h 51"/>
                <a:gd name="T6" fmla="*/ 51 w 51"/>
                <a:gd name="T7" fmla="*/ 25 h 51"/>
                <a:gd name="T8" fmla="*/ 43 w 51"/>
                <a:gd name="T9" fmla="*/ 8 h 51"/>
                <a:gd name="T10" fmla="*/ 9 w 51"/>
                <a:gd name="T11" fmla="*/ 10 h 51"/>
                <a:gd name="T12" fmla="*/ 11 w 51"/>
                <a:gd name="T1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11" y="44"/>
                  </a:moveTo>
                  <a:cubicBezTo>
                    <a:pt x="15" y="48"/>
                    <a:pt x="21" y="51"/>
                    <a:pt x="27" y="51"/>
                  </a:cubicBezTo>
                  <a:cubicBezTo>
                    <a:pt x="34" y="51"/>
                    <a:pt x="40" y="48"/>
                    <a:pt x="45" y="42"/>
                  </a:cubicBezTo>
                  <a:cubicBezTo>
                    <a:pt x="49" y="38"/>
                    <a:pt x="51" y="31"/>
                    <a:pt x="51" y="25"/>
                  </a:cubicBezTo>
                  <a:cubicBezTo>
                    <a:pt x="51" y="19"/>
                    <a:pt x="48" y="13"/>
                    <a:pt x="43" y="8"/>
                  </a:cubicBezTo>
                  <a:cubicBezTo>
                    <a:pt x="33" y="0"/>
                    <a:pt x="17" y="1"/>
                    <a:pt x="9" y="10"/>
                  </a:cubicBezTo>
                  <a:cubicBezTo>
                    <a:pt x="0" y="20"/>
                    <a:pt x="1" y="36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543"/>
            <p:cNvSpPr>
              <a:spLocks/>
            </p:cNvSpPr>
            <p:nvPr/>
          </p:nvSpPr>
          <p:spPr bwMode="auto">
            <a:xfrm>
              <a:off x="26530" y="-4084"/>
              <a:ext cx="135" cy="136"/>
            </a:xfrm>
            <a:custGeom>
              <a:avLst/>
              <a:gdLst>
                <a:gd name="T0" fmla="*/ 24 w 51"/>
                <a:gd name="T1" fmla="*/ 51 h 51"/>
                <a:gd name="T2" fmla="*/ 42 w 51"/>
                <a:gd name="T3" fmla="*/ 42 h 51"/>
                <a:gd name="T4" fmla="*/ 40 w 51"/>
                <a:gd name="T5" fmla="*/ 8 h 51"/>
                <a:gd name="T6" fmla="*/ 6 w 51"/>
                <a:gd name="T7" fmla="*/ 11 h 51"/>
                <a:gd name="T8" fmla="*/ 0 w 51"/>
                <a:gd name="T9" fmla="*/ 28 h 51"/>
                <a:gd name="T10" fmla="*/ 8 w 51"/>
                <a:gd name="T11" fmla="*/ 45 h 51"/>
                <a:gd name="T12" fmla="*/ 24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24" y="51"/>
                  </a:moveTo>
                  <a:cubicBezTo>
                    <a:pt x="31" y="51"/>
                    <a:pt x="38" y="48"/>
                    <a:pt x="42" y="42"/>
                  </a:cubicBezTo>
                  <a:cubicBezTo>
                    <a:pt x="51" y="32"/>
                    <a:pt x="50" y="17"/>
                    <a:pt x="40" y="8"/>
                  </a:cubicBezTo>
                  <a:cubicBezTo>
                    <a:pt x="30" y="0"/>
                    <a:pt x="14" y="1"/>
                    <a:pt x="6" y="11"/>
                  </a:cubicBezTo>
                  <a:cubicBezTo>
                    <a:pt x="2" y="16"/>
                    <a:pt x="0" y="22"/>
                    <a:pt x="0" y="28"/>
                  </a:cubicBezTo>
                  <a:cubicBezTo>
                    <a:pt x="0" y="35"/>
                    <a:pt x="3" y="41"/>
                    <a:pt x="8" y="45"/>
                  </a:cubicBezTo>
                  <a:cubicBezTo>
                    <a:pt x="13" y="49"/>
                    <a:pt x="18" y="51"/>
                    <a:pt x="2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8544"/>
            <p:cNvSpPr>
              <a:spLocks/>
            </p:cNvSpPr>
            <p:nvPr/>
          </p:nvSpPr>
          <p:spPr bwMode="auto">
            <a:xfrm>
              <a:off x="26647" y="-3977"/>
              <a:ext cx="136" cy="133"/>
            </a:xfrm>
            <a:custGeom>
              <a:avLst/>
              <a:gdLst>
                <a:gd name="T0" fmla="*/ 27 w 51"/>
                <a:gd name="T1" fmla="*/ 50 h 50"/>
                <a:gd name="T2" fmla="*/ 45 w 51"/>
                <a:gd name="T3" fmla="*/ 42 h 50"/>
                <a:gd name="T4" fmla="*/ 51 w 51"/>
                <a:gd name="T5" fmla="*/ 24 h 50"/>
                <a:gd name="T6" fmla="*/ 42 w 51"/>
                <a:gd name="T7" fmla="*/ 8 h 50"/>
                <a:gd name="T8" fmla="*/ 8 w 51"/>
                <a:gd name="T9" fmla="*/ 11 h 50"/>
                <a:gd name="T10" fmla="*/ 11 w 51"/>
                <a:gd name="T11" fmla="*/ 45 h 50"/>
                <a:gd name="T12" fmla="*/ 27 w 51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7" y="50"/>
                  </a:moveTo>
                  <a:cubicBezTo>
                    <a:pt x="34" y="50"/>
                    <a:pt x="40" y="47"/>
                    <a:pt x="45" y="42"/>
                  </a:cubicBezTo>
                  <a:cubicBezTo>
                    <a:pt x="49" y="37"/>
                    <a:pt x="51" y="31"/>
                    <a:pt x="51" y="24"/>
                  </a:cubicBezTo>
                  <a:cubicBezTo>
                    <a:pt x="50" y="18"/>
                    <a:pt x="47" y="12"/>
                    <a:pt x="42" y="8"/>
                  </a:cubicBezTo>
                  <a:cubicBezTo>
                    <a:pt x="33" y="0"/>
                    <a:pt x="17" y="1"/>
                    <a:pt x="8" y="11"/>
                  </a:cubicBezTo>
                  <a:cubicBezTo>
                    <a:pt x="0" y="21"/>
                    <a:pt x="1" y="36"/>
                    <a:pt x="11" y="45"/>
                  </a:cubicBezTo>
                  <a:cubicBezTo>
                    <a:pt x="15" y="48"/>
                    <a:pt x="21" y="50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8545"/>
            <p:cNvSpPr>
              <a:spLocks/>
            </p:cNvSpPr>
            <p:nvPr/>
          </p:nvSpPr>
          <p:spPr bwMode="auto">
            <a:xfrm>
              <a:off x="26777" y="-3873"/>
              <a:ext cx="139" cy="136"/>
            </a:xfrm>
            <a:custGeom>
              <a:avLst/>
              <a:gdLst>
                <a:gd name="T0" fmla="*/ 25 w 52"/>
                <a:gd name="T1" fmla="*/ 51 h 51"/>
                <a:gd name="T2" fmla="*/ 43 w 52"/>
                <a:gd name="T3" fmla="*/ 42 h 51"/>
                <a:gd name="T4" fmla="*/ 40 w 52"/>
                <a:gd name="T5" fmla="*/ 8 h 51"/>
                <a:gd name="T6" fmla="*/ 6 w 52"/>
                <a:gd name="T7" fmla="*/ 11 h 51"/>
                <a:gd name="T8" fmla="*/ 1 w 52"/>
                <a:gd name="T9" fmla="*/ 29 h 51"/>
                <a:gd name="T10" fmla="*/ 9 w 52"/>
                <a:gd name="T11" fmla="*/ 45 h 51"/>
                <a:gd name="T12" fmla="*/ 25 w 52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25" y="51"/>
                  </a:moveTo>
                  <a:cubicBezTo>
                    <a:pt x="32" y="51"/>
                    <a:pt x="39" y="47"/>
                    <a:pt x="43" y="42"/>
                  </a:cubicBezTo>
                  <a:cubicBezTo>
                    <a:pt x="52" y="32"/>
                    <a:pt x="50" y="16"/>
                    <a:pt x="40" y="8"/>
                  </a:cubicBezTo>
                  <a:cubicBezTo>
                    <a:pt x="30" y="0"/>
                    <a:pt x="14" y="1"/>
                    <a:pt x="6" y="11"/>
                  </a:cubicBezTo>
                  <a:cubicBezTo>
                    <a:pt x="2" y="16"/>
                    <a:pt x="0" y="22"/>
                    <a:pt x="1" y="29"/>
                  </a:cubicBezTo>
                  <a:cubicBezTo>
                    <a:pt x="1" y="35"/>
                    <a:pt x="4" y="41"/>
                    <a:pt x="9" y="45"/>
                  </a:cubicBezTo>
                  <a:cubicBezTo>
                    <a:pt x="14" y="49"/>
                    <a:pt x="19" y="51"/>
                    <a:pt x="2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8546"/>
            <p:cNvSpPr>
              <a:spLocks/>
            </p:cNvSpPr>
            <p:nvPr/>
          </p:nvSpPr>
          <p:spPr bwMode="auto">
            <a:xfrm>
              <a:off x="21741" y="-16248"/>
              <a:ext cx="136" cy="133"/>
            </a:xfrm>
            <a:custGeom>
              <a:avLst/>
              <a:gdLst>
                <a:gd name="T0" fmla="*/ 23 w 51"/>
                <a:gd name="T1" fmla="*/ 50 h 50"/>
                <a:gd name="T2" fmla="*/ 26 w 51"/>
                <a:gd name="T3" fmla="*/ 50 h 50"/>
                <a:gd name="T4" fmla="*/ 50 w 51"/>
                <a:gd name="T5" fmla="*/ 29 h 50"/>
                <a:gd name="T6" fmla="*/ 45 w 51"/>
                <a:gd name="T7" fmla="*/ 12 h 50"/>
                <a:gd name="T8" fmla="*/ 29 w 51"/>
                <a:gd name="T9" fmla="*/ 2 h 50"/>
                <a:gd name="T10" fmla="*/ 2 w 51"/>
                <a:gd name="T11" fmla="*/ 23 h 50"/>
                <a:gd name="T12" fmla="*/ 23 w 51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3" y="50"/>
                  </a:moveTo>
                  <a:cubicBezTo>
                    <a:pt x="24" y="50"/>
                    <a:pt x="25" y="50"/>
                    <a:pt x="26" y="50"/>
                  </a:cubicBezTo>
                  <a:cubicBezTo>
                    <a:pt x="38" y="50"/>
                    <a:pt x="48" y="41"/>
                    <a:pt x="50" y="29"/>
                  </a:cubicBezTo>
                  <a:cubicBezTo>
                    <a:pt x="51" y="23"/>
                    <a:pt x="49" y="17"/>
                    <a:pt x="45" y="12"/>
                  </a:cubicBezTo>
                  <a:cubicBezTo>
                    <a:pt x="41" y="6"/>
                    <a:pt x="36" y="3"/>
                    <a:pt x="29" y="2"/>
                  </a:cubicBezTo>
                  <a:cubicBezTo>
                    <a:pt x="16" y="0"/>
                    <a:pt x="4" y="10"/>
                    <a:pt x="2" y="23"/>
                  </a:cubicBezTo>
                  <a:cubicBezTo>
                    <a:pt x="0" y="36"/>
                    <a:pt x="10" y="48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8547"/>
            <p:cNvSpPr>
              <a:spLocks/>
            </p:cNvSpPr>
            <p:nvPr/>
          </p:nvSpPr>
          <p:spPr bwMode="auto">
            <a:xfrm>
              <a:off x="21722" y="-16075"/>
              <a:ext cx="134" cy="131"/>
            </a:xfrm>
            <a:custGeom>
              <a:avLst/>
              <a:gdLst>
                <a:gd name="T0" fmla="*/ 22 w 50"/>
                <a:gd name="T1" fmla="*/ 49 h 49"/>
                <a:gd name="T2" fmla="*/ 25 w 50"/>
                <a:gd name="T3" fmla="*/ 49 h 49"/>
                <a:gd name="T4" fmla="*/ 49 w 50"/>
                <a:gd name="T5" fmla="*/ 28 h 49"/>
                <a:gd name="T6" fmla="*/ 44 w 50"/>
                <a:gd name="T7" fmla="*/ 10 h 49"/>
                <a:gd name="T8" fmla="*/ 28 w 50"/>
                <a:gd name="T9" fmla="*/ 1 h 49"/>
                <a:gd name="T10" fmla="*/ 1 w 50"/>
                <a:gd name="T11" fmla="*/ 22 h 49"/>
                <a:gd name="T12" fmla="*/ 22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2" y="49"/>
                  </a:move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8" y="40"/>
                    <a:pt x="49" y="28"/>
                  </a:cubicBezTo>
                  <a:cubicBezTo>
                    <a:pt x="50" y="22"/>
                    <a:pt x="48" y="15"/>
                    <a:pt x="44" y="10"/>
                  </a:cubicBezTo>
                  <a:cubicBezTo>
                    <a:pt x="40" y="5"/>
                    <a:pt x="35" y="2"/>
                    <a:pt x="28" y="1"/>
                  </a:cubicBezTo>
                  <a:cubicBezTo>
                    <a:pt x="15" y="0"/>
                    <a:pt x="3" y="9"/>
                    <a:pt x="1" y="22"/>
                  </a:cubicBezTo>
                  <a:cubicBezTo>
                    <a:pt x="0" y="35"/>
                    <a:pt x="9" y="47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8548"/>
            <p:cNvSpPr>
              <a:spLocks/>
            </p:cNvSpPr>
            <p:nvPr/>
          </p:nvSpPr>
          <p:spPr bwMode="auto">
            <a:xfrm>
              <a:off x="21704" y="-15904"/>
              <a:ext cx="133" cy="133"/>
            </a:xfrm>
            <a:custGeom>
              <a:avLst/>
              <a:gdLst>
                <a:gd name="T0" fmla="*/ 22 w 50"/>
                <a:gd name="T1" fmla="*/ 49 h 50"/>
                <a:gd name="T2" fmla="*/ 25 w 50"/>
                <a:gd name="T3" fmla="*/ 50 h 50"/>
                <a:gd name="T4" fmla="*/ 49 w 50"/>
                <a:gd name="T5" fmla="*/ 28 h 50"/>
                <a:gd name="T6" fmla="*/ 44 w 50"/>
                <a:gd name="T7" fmla="*/ 10 h 50"/>
                <a:gd name="T8" fmla="*/ 28 w 50"/>
                <a:gd name="T9" fmla="*/ 1 h 50"/>
                <a:gd name="T10" fmla="*/ 1 w 50"/>
                <a:gd name="T11" fmla="*/ 23 h 50"/>
                <a:gd name="T12" fmla="*/ 22 w 50"/>
                <a:gd name="T1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22" y="49"/>
                  </a:moveTo>
                  <a:cubicBezTo>
                    <a:pt x="23" y="49"/>
                    <a:pt x="24" y="50"/>
                    <a:pt x="25" y="50"/>
                  </a:cubicBezTo>
                  <a:cubicBezTo>
                    <a:pt x="37" y="50"/>
                    <a:pt x="48" y="40"/>
                    <a:pt x="49" y="28"/>
                  </a:cubicBezTo>
                  <a:cubicBezTo>
                    <a:pt x="50" y="22"/>
                    <a:pt x="48" y="15"/>
                    <a:pt x="44" y="10"/>
                  </a:cubicBezTo>
                  <a:cubicBezTo>
                    <a:pt x="40" y="5"/>
                    <a:pt x="34" y="2"/>
                    <a:pt x="28" y="1"/>
                  </a:cubicBezTo>
                  <a:cubicBezTo>
                    <a:pt x="14" y="0"/>
                    <a:pt x="3" y="10"/>
                    <a:pt x="1" y="23"/>
                  </a:cubicBezTo>
                  <a:cubicBezTo>
                    <a:pt x="0" y="36"/>
                    <a:pt x="9" y="48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549"/>
            <p:cNvSpPr>
              <a:spLocks/>
            </p:cNvSpPr>
            <p:nvPr/>
          </p:nvSpPr>
          <p:spPr bwMode="auto">
            <a:xfrm>
              <a:off x="21688" y="-15731"/>
              <a:ext cx="130" cy="131"/>
            </a:xfrm>
            <a:custGeom>
              <a:avLst/>
              <a:gdLst>
                <a:gd name="T0" fmla="*/ 22 w 49"/>
                <a:gd name="T1" fmla="*/ 49 h 49"/>
                <a:gd name="T2" fmla="*/ 25 w 49"/>
                <a:gd name="T3" fmla="*/ 49 h 49"/>
                <a:gd name="T4" fmla="*/ 49 w 49"/>
                <a:gd name="T5" fmla="*/ 27 h 49"/>
                <a:gd name="T6" fmla="*/ 43 w 49"/>
                <a:gd name="T7" fmla="*/ 10 h 49"/>
                <a:gd name="T8" fmla="*/ 27 w 49"/>
                <a:gd name="T9" fmla="*/ 1 h 49"/>
                <a:gd name="T10" fmla="*/ 1 w 49"/>
                <a:gd name="T11" fmla="*/ 23 h 49"/>
                <a:gd name="T12" fmla="*/ 6 w 49"/>
                <a:gd name="T13" fmla="*/ 40 h 49"/>
                <a:gd name="T14" fmla="*/ 22 w 49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22" y="49"/>
                  </a:move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7" y="40"/>
                    <a:pt x="49" y="27"/>
                  </a:cubicBezTo>
                  <a:cubicBezTo>
                    <a:pt x="49" y="21"/>
                    <a:pt x="47" y="15"/>
                    <a:pt x="43" y="10"/>
                  </a:cubicBezTo>
                  <a:cubicBezTo>
                    <a:pt x="39" y="5"/>
                    <a:pt x="33" y="2"/>
                    <a:pt x="27" y="1"/>
                  </a:cubicBezTo>
                  <a:cubicBezTo>
                    <a:pt x="14" y="0"/>
                    <a:pt x="2" y="9"/>
                    <a:pt x="1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8550"/>
            <p:cNvSpPr>
              <a:spLocks/>
            </p:cNvSpPr>
            <p:nvPr/>
          </p:nvSpPr>
          <p:spPr bwMode="auto">
            <a:xfrm>
              <a:off x="21672" y="-15560"/>
              <a:ext cx="133" cy="133"/>
            </a:xfrm>
            <a:custGeom>
              <a:avLst/>
              <a:gdLst>
                <a:gd name="T0" fmla="*/ 27 w 50"/>
                <a:gd name="T1" fmla="*/ 2 h 50"/>
                <a:gd name="T2" fmla="*/ 1 w 50"/>
                <a:gd name="T3" fmla="*/ 24 h 50"/>
                <a:gd name="T4" fmla="*/ 7 w 50"/>
                <a:gd name="T5" fmla="*/ 41 h 50"/>
                <a:gd name="T6" fmla="*/ 23 w 50"/>
                <a:gd name="T7" fmla="*/ 50 h 50"/>
                <a:gd name="T8" fmla="*/ 25 w 50"/>
                <a:gd name="T9" fmla="*/ 50 h 50"/>
                <a:gd name="T10" fmla="*/ 49 w 50"/>
                <a:gd name="T11" fmla="*/ 28 h 50"/>
                <a:gd name="T12" fmla="*/ 27 w 50"/>
                <a:gd name="T13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27" y="2"/>
                  </a:moveTo>
                  <a:cubicBezTo>
                    <a:pt x="14" y="0"/>
                    <a:pt x="2" y="10"/>
                    <a:pt x="1" y="24"/>
                  </a:cubicBezTo>
                  <a:cubicBezTo>
                    <a:pt x="0" y="30"/>
                    <a:pt x="2" y="36"/>
                    <a:pt x="7" y="41"/>
                  </a:cubicBezTo>
                  <a:cubicBezTo>
                    <a:pt x="11" y="46"/>
                    <a:pt x="17" y="49"/>
                    <a:pt x="23" y="50"/>
                  </a:cubicBezTo>
                  <a:cubicBezTo>
                    <a:pt x="24" y="50"/>
                    <a:pt x="24" y="50"/>
                    <a:pt x="25" y="50"/>
                  </a:cubicBezTo>
                  <a:cubicBezTo>
                    <a:pt x="37" y="50"/>
                    <a:pt x="48" y="40"/>
                    <a:pt x="49" y="28"/>
                  </a:cubicBezTo>
                  <a:cubicBezTo>
                    <a:pt x="50" y="14"/>
                    <a:pt x="40" y="3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8551"/>
            <p:cNvSpPr>
              <a:spLocks/>
            </p:cNvSpPr>
            <p:nvPr/>
          </p:nvSpPr>
          <p:spPr bwMode="auto">
            <a:xfrm>
              <a:off x="21661" y="-15387"/>
              <a:ext cx="131" cy="134"/>
            </a:xfrm>
            <a:custGeom>
              <a:avLst/>
              <a:gdLst>
                <a:gd name="T0" fmla="*/ 26 w 49"/>
                <a:gd name="T1" fmla="*/ 1 h 50"/>
                <a:gd name="T2" fmla="*/ 0 w 49"/>
                <a:gd name="T3" fmla="*/ 24 h 50"/>
                <a:gd name="T4" fmla="*/ 6 w 49"/>
                <a:gd name="T5" fmla="*/ 41 h 50"/>
                <a:gd name="T6" fmla="*/ 23 w 49"/>
                <a:gd name="T7" fmla="*/ 50 h 50"/>
                <a:gd name="T8" fmla="*/ 24 w 49"/>
                <a:gd name="T9" fmla="*/ 50 h 50"/>
                <a:gd name="T10" fmla="*/ 48 w 49"/>
                <a:gd name="T11" fmla="*/ 27 h 50"/>
                <a:gd name="T12" fmla="*/ 26 w 49"/>
                <a:gd name="T1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6" y="1"/>
                  </a:moveTo>
                  <a:cubicBezTo>
                    <a:pt x="13" y="0"/>
                    <a:pt x="1" y="11"/>
                    <a:pt x="0" y="24"/>
                  </a:cubicBezTo>
                  <a:cubicBezTo>
                    <a:pt x="0" y="30"/>
                    <a:pt x="2" y="36"/>
                    <a:pt x="6" y="41"/>
                  </a:cubicBezTo>
                  <a:cubicBezTo>
                    <a:pt x="10" y="46"/>
                    <a:pt x="16" y="49"/>
                    <a:pt x="23" y="50"/>
                  </a:cubicBezTo>
                  <a:cubicBezTo>
                    <a:pt x="23" y="50"/>
                    <a:pt x="24" y="50"/>
                    <a:pt x="24" y="50"/>
                  </a:cubicBezTo>
                  <a:cubicBezTo>
                    <a:pt x="37" y="50"/>
                    <a:pt x="47" y="40"/>
                    <a:pt x="48" y="27"/>
                  </a:cubicBezTo>
                  <a:cubicBezTo>
                    <a:pt x="49" y="14"/>
                    <a:pt x="3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8552"/>
            <p:cNvSpPr>
              <a:spLocks/>
            </p:cNvSpPr>
            <p:nvPr/>
          </p:nvSpPr>
          <p:spPr bwMode="auto">
            <a:xfrm>
              <a:off x="26319" y="-4017"/>
              <a:ext cx="136" cy="133"/>
            </a:xfrm>
            <a:custGeom>
              <a:avLst/>
              <a:gdLst>
                <a:gd name="T0" fmla="*/ 40 w 51"/>
                <a:gd name="T1" fmla="*/ 8 h 50"/>
                <a:gd name="T2" fmla="*/ 6 w 51"/>
                <a:gd name="T3" fmla="*/ 10 h 50"/>
                <a:gd name="T4" fmla="*/ 0 w 51"/>
                <a:gd name="T5" fmla="*/ 28 h 50"/>
                <a:gd name="T6" fmla="*/ 8 w 51"/>
                <a:gd name="T7" fmla="*/ 44 h 50"/>
                <a:gd name="T8" fmla="*/ 24 w 51"/>
                <a:gd name="T9" fmla="*/ 50 h 50"/>
                <a:gd name="T10" fmla="*/ 43 w 51"/>
                <a:gd name="T11" fmla="*/ 42 h 50"/>
                <a:gd name="T12" fmla="*/ 40 w 51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40" y="8"/>
                  </a:moveTo>
                  <a:cubicBezTo>
                    <a:pt x="31" y="0"/>
                    <a:pt x="15" y="1"/>
                    <a:pt x="6" y="10"/>
                  </a:cubicBezTo>
                  <a:cubicBezTo>
                    <a:pt x="2" y="15"/>
                    <a:pt x="0" y="21"/>
                    <a:pt x="0" y="28"/>
                  </a:cubicBezTo>
                  <a:cubicBezTo>
                    <a:pt x="1" y="34"/>
                    <a:pt x="4" y="40"/>
                    <a:pt x="8" y="44"/>
                  </a:cubicBezTo>
                  <a:cubicBezTo>
                    <a:pt x="13" y="48"/>
                    <a:pt x="19" y="50"/>
                    <a:pt x="24" y="50"/>
                  </a:cubicBezTo>
                  <a:cubicBezTo>
                    <a:pt x="31" y="50"/>
                    <a:pt x="38" y="47"/>
                    <a:pt x="43" y="42"/>
                  </a:cubicBezTo>
                  <a:cubicBezTo>
                    <a:pt x="51" y="32"/>
                    <a:pt x="50" y="17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8553"/>
            <p:cNvSpPr>
              <a:spLocks/>
            </p:cNvSpPr>
            <p:nvPr/>
          </p:nvSpPr>
          <p:spPr bwMode="auto">
            <a:xfrm>
              <a:off x="26442" y="-3911"/>
              <a:ext cx="138" cy="134"/>
            </a:xfrm>
            <a:custGeom>
              <a:avLst/>
              <a:gdLst>
                <a:gd name="T0" fmla="*/ 41 w 52"/>
                <a:gd name="T1" fmla="*/ 8 h 50"/>
                <a:gd name="T2" fmla="*/ 6 w 52"/>
                <a:gd name="T3" fmla="*/ 10 h 50"/>
                <a:gd name="T4" fmla="*/ 1 w 52"/>
                <a:gd name="T5" fmla="*/ 28 h 50"/>
                <a:gd name="T6" fmla="*/ 9 w 52"/>
                <a:gd name="T7" fmla="*/ 44 h 50"/>
                <a:gd name="T8" fmla="*/ 25 w 52"/>
                <a:gd name="T9" fmla="*/ 50 h 50"/>
                <a:gd name="T10" fmla="*/ 43 w 52"/>
                <a:gd name="T11" fmla="*/ 42 h 50"/>
                <a:gd name="T12" fmla="*/ 41 w 52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0">
                  <a:moveTo>
                    <a:pt x="41" y="8"/>
                  </a:moveTo>
                  <a:cubicBezTo>
                    <a:pt x="31" y="0"/>
                    <a:pt x="15" y="1"/>
                    <a:pt x="6" y="10"/>
                  </a:cubicBezTo>
                  <a:cubicBezTo>
                    <a:pt x="2" y="15"/>
                    <a:pt x="0" y="22"/>
                    <a:pt x="1" y="28"/>
                  </a:cubicBezTo>
                  <a:cubicBezTo>
                    <a:pt x="1" y="34"/>
                    <a:pt x="4" y="40"/>
                    <a:pt x="9" y="44"/>
                  </a:cubicBezTo>
                  <a:cubicBezTo>
                    <a:pt x="13" y="48"/>
                    <a:pt x="19" y="50"/>
                    <a:pt x="25" y="50"/>
                  </a:cubicBezTo>
                  <a:cubicBezTo>
                    <a:pt x="32" y="50"/>
                    <a:pt x="38" y="47"/>
                    <a:pt x="43" y="42"/>
                  </a:cubicBezTo>
                  <a:cubicBezTo>
                    <a:pt x="52" y="32"/>
                    <a:pt x="51" y="17"/>
                    <a:pt x="4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554"/>
            <p:cNvSpPr>
              <a:spLocks/>
            </p:cNvSpPr>
            <p:nvPr/>
          </p:nvSpPr>
          <p:spPr bwMode="auto">
            <a:xfrm>
              <a:off x="26559" y="-3807"/>
              <a:ext cx="138" cy="136"/>
            </a:xfrm>
            <a:custGeom>
              <a:avLst/>
              <a:gdLst>
                <a:gd name="T0" fmla="*/ 46 w 52"/>
                <a:gd name="T1" fmla="*/ 42 h 51"/>
                <a:gd name="T2" fmla="*/ 52 w 52"/>
                <a:gd name="T3" fmla="*/ 25 h 51"/>
                <a:gd name="T4" fmla="*/ 43 w 52"/>
                <a:gd name="T5" fmla="*/ 8 h 51"/>
                <a:gd name="T6" fmla="*/ 9 w 52"/>
                <a:gd name="T7" fmla="*/ 11 h 51"/>
                <a:gd name="T8" fmla="*/ 12 w 52"/>
                <a:gd name="T9" fmla="*/ 45 h 51"/>
                <a:gd name="T10" fmla="*/ 27 w 52"/>
                <a:gd name="T11" fmla="*/ 51 h 51"/>
                <a:gd name="T12" fmla="*/ 46 w 52"/>
                <a:gd name="T1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46" y="42"/>
                  </a:moveTo>
                  <a:cubicBezTo>
                    <a:pt x="50" y="37"/>
                    <a:pt x="52" y="31"/>
                    <a:pt x="52" y="25"/>
                  </a:cubicBezTo>
                  <a:cubicBezTo>
                    <a:pt x="51" y="18"/>
                    <a:pt x="48" y="12"/>
                    <a:pt x="43" y="8"/>
                  </a:cubicBezTo>
                  <a:cubicBezTo>
                    <a:pt x="33" y="0"/>
                    <a:pt x="17" y="1"/>
                    <a:pt x="9" y="11"/>
                  </a:cubicBezTo>
                  <a:cubicBezTo>
                    <a:pt x="0" y="21"/>
                    <a:pt x="2" y="37"/>
                    <a:pt x="12" y="45"/>
                  </a:cubicBezTo>
                  <a:cubicBezTo>
                    <a:pt x="16" y="49"/>
                    <a:pt x="22" y="51"/>
                    <a:pt x="27" y="51"/>
                  </a:cubicBezTo>
                  <a:cubicBezTo>
                    <a:pt x="35" y="51"/>
                    <a:pt x="41" y="48"/>
                    <a:pt x="4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8555"/>
            <p:cNvSpPr>
              <a:spLocks/>
            </p:cNvSpPr>
            <p:nvPr/>
          </p:nvSpPr>
          <p:spPr bwMode="auto">
            <a:xfrm>
              <a:off x="26692" y="-3703"/>
              <a:ext cx="131" cy="136"/>
            </a:xfrm>
            <a:custGeom>
              <a:avLst/>
              <a:gdLst>
                <a:gd name="T0" fmla="*/ 40 w 49"/>
                <a:gd name="T1" fmla="*/ 8 h 51"/>
                <a:gd name="T2" fmla="*/ 6 w 49"/>
                <a:gd name="T3" fmla="*/ 11 h 51"/>
                <a:gd name="T4" fmla="*/ 1 w 49"/>
                <a:gd name="T5" fmla="*/ 29 h 51"/>
                <a:gd name="T6" fmla="*/ 9 w 49"/>
                <a:gd name="T7" fmla="*/ 45 h 51"/>
                <a:gd name="T8" fmla="*/ 25 w 49"/>
                <a:gd name="T9" fmla="*/ 51 h 51"/>
                <a:gd name="T10" fmla="*/ 43 w 49"/>
                <a:gd name="T11" fmla="*/ 42 h 51"/>
                <a:gd name="T12" fmla="*/ 49 w 49"/>
                <a:gd name="T13" fmla="*/ 24 h 51"/>
                <a:gd name="T14" fmla="*/ 40 w 49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40" y="8"/>
                  </a:moveTo>
                  <a:cubicBezTo>
                    <a:pt x="30" y="0"/>
                    <a:pt x="14" y="2"/>
                    <a:pt x="6" y="11"/>
                  </a:cubicBezTo>
                  <a:cubicBezTo>
                    <a:pt x="2" y="16"/>
                    <a:pt x="0" y="23"/>
                    <a:pt x="1" y="29"/>
                  </a:cubicBezTo>
                  <a:cubicBezTo>
                    <a:pt x="1" y="35"/>
                    <a:pt x="4" y="41"/>
                    <a:pt x="9" y="45"/>
                  </a:cubicBezTo>
                  <a:cubicBezTo>
                    <a:pt x="14" y="49"/>
                    <a:pt x="19" y="51"/>
                    <a:pt x="25" y="51"/>
                  </a:cubicBezTo>
                  <a:cubicBezTo>
                    <a:pt x="32" y="51"/>
                    <a:pt x="39" y="48"/>
                    <a:pt x="43" y="42"/>
                  </a:cubicBezTo>
                  <a:cubicBezTo>
                    <a:pt x="47" y="37"/>
                    <a:pt x="49" y="31"/>
                    <a:pt x="49" y="24"/>
                  </a:cubicBezTo>
                  <a:cubicBezTo>
                    <a:pt x="48" y="18"/>
                    <a:pt x="45" y="12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8556"/>
            <p:cNvSpPr>
              <a:spLocks/>
            </p:cNvSpPr>
            <p:nvPr/>
          </p:nvSpPr>
          <p:spPr bwMode="auto">
            <a:xfrm>
              <a:off x="26812" y="-3601"/>
              <a:ext cx="139" cy="136"/>
            </a:xfrm>
            <a:custGeom>
              <a:avLst/>
              <a:gdLst>
                <a:gd name="T0" fmla="*/ 43 w 52"/>
                <a:gd name="T1" fmla="*/ 8 h 51"/>
                <a:gd name="T2" fmla="*/ 9 w 52"/>
                <a:gd name="T3" fmla="*/ 12 h 51"/>
                <a:gd name="T4" fmla="*/ 12 w 52"/>
                <a:gd name="T5" fmla="*/ 46 h 51"/>
                <a:gd name="T6" fmla="*/ 27 w 52"/>
                <a:gd name="T7" fmla="*/ 51 h 51"/>
                <a:gd name="T8" fmla="*/ 46 w 52"/>
                <a:gd name="T9" fmla="*/ 42 h 51"/>
                <a:gd name="T10" fmla="*/ 51 w 52"/>
                <a:gd name="T11" fmla="*/ 25 h 51"/>
                <a:gd name="T12" fmla="*/ 43 w 52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43" y="8"/>
                  </a:moveTo>
                  <a:cubicBezTo>
                    <a:pt x="33" y="0"/>
                    <a:pt x="17" y="2"/>
                    <a:pt x="9" y="12"/>
                  </a:cubicBezTo>
                  <a:cubicBezTo>
                    <a:pt x="0" y="22"/>
                    <a:pt x="2" y="38"/>
                    <a:pt x="12" y="46"/>
                  </a:cubicBezTo>
                  <a:cubicBezTo>
                    <a:pt x="17" y="49"/>
                    <a:pt x="22" y="51"/>
                    <a:pt x="27" y="51"/>
                  </a:cubicBezTo>
                  <a:cubicBezTo>
                    <a:pt x="35" y="51"/>
                    <a:pt x="42" y="48"/>
                    <a:pt x="46" y="42"/>
                  </a:cubicBezTo>
                  <a:cubicBezTo>
                    <a:pt x="50" y="37"/>
                    <a:pt x="52" y="31"/>
                    <a:pt x="51" y="25"/>
                  </a:cubicBezTo>
                  <a:cubicBezTo>
                    <a:pt x="51" y="18"/>
                    <a:pt x="48" y="12"/>
                    <a:pt x="4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8557"/>
            <p:cNvSpPr>
              <a:spLocks/>
            </p:cNvSpPr>
            <p:nvPr/>
          </p:nvSpPr>
          <p:spPr bwMode="auto">
            <a:xfrm>
              <a:off x="26940" y="-3500"/>
              <a:ext cx="147" cy="136"/>
            </a:xfrm>
            <a:custGeom>
              <a:avLst/>
              <a:gdLst>
                <a:gd name="T0" fmla="*/ 42 w 55"/>
                <a:gd name="T1" fmla="*/ 8 h 51"/>
                <a:gd name="T2" fmla="*/ 9 w 55"/>
                <a:gd name="T3" fmla="*/ 12 h 51"/>
                <a:gd name="T4" fmla="*/ 13 w 55"/>
                <a:gd name="T5" fmla="*/ 46 h 51"/>
                <a:gd name="T6" fmla="*/ 28 w 55"/>
                <a:gd name="T7" fmla="*/ 51 h 51"/>
                <a:gd name="T8" fmla="*/ 47 w 55"/>
                <a:gd name="T9" fmla="*/ 42 h 51"/>
                <a:gd name="T10" fmla="*/ 42 w 55"/>
                <a:gd name="T11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42" y="8"/>
                  </a:moveTo>
                  <a:cubicBezTo>
                    <a:pt x="32" y="0"/>
                    <a:pt x="17" y="2"/>
                    <a:pt x="9" y="12"/>
                  </a:cubicBezTo>
                  <a:cubicBezTo>
                    <a:pt x="0" y="23"/>
                    <a:pt x="2" y="38"/>
                    <a:pt x="13" y="46"/>
                  </a:cubicBezTo>
                  <a:cubicBezTo>
                    <a:pt x="17" y="49"/>
                    <a:pt x="22" y="51"/>
                    <a:pt x="28" y="51"/>
                  </a:cubicBezTo>
                  <a:cubicBezTo>
                    <a:pt x="35" y="51"/>
                    <a:pt x="42" y="48"/>
                    <a:pt x="47" y="42"/>
                  </a:cubicBezTo>
                  <a:cubicBezTo>
                    <a:pt x="55" y="31"/>
                    <a:pt x="53" y="16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8558"/>
            <p:cNvSpPr>
              <a:spLocks/>
            </p:cNvSpPr>
            <p:nvPr/>
          </p:nvSpPr>
          <p:spPr bwMode="auto">
            <a:xfrm>
              <a:off x="27076" y="-3401"/>
              <a:ext cx="139" cy="136"/>
            </a:xfrm>
            <a:custGeom>
              <a:avLst/>
              <a:gdLst>
                <a:gd name="T0" fmla="*/ 40 w 52"/>
                <a:gd name="T1" fmla="*/ 8 h 51"/>
                <a:gd name="T2" fmla="*/ 6 w 52"/>
                <a:gd name="T3" fmla="*/ 13 h 51"/>
                <a:gd name="T4" fmla="*/ 1 w 52"/>
                <a:gd name="T5" fmla="*/ 31 h 51"/>
                <a:gd name="T6" fmla="*/ 11 w 52"/>
                <a:gd name="T7" fmla="*/ 46 h 51"/>
                <a:gd name="T8" fmla="*/ 25 w 52"/>
                <a:gd name="T9" fmla="*/ 51 h 51"/>
                <a:gd name="T10" fmla="*/ 44 w 52"/>
                <a:gd name="T11" fmla="*/ 42 h 51"/>
                <a:gd name="T12" fmla="*/ 40 w 52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40" y="8"/>
                  </a:moveTo>
                  <a:cubicBezTo>
                    <a:pt x="30" y="0"/>
                    <a:pt x="14" y="2"/>
                    <a:pt x="6" y="13"/>
                  </a:cubicBezTo>
                  <a:cubicBezTo>
                    <a:pt x="2" y="18"/>
                    <a:pt x="0" y="24"/>
                    <a:pt x="1" y="31"/>
                  </a:cubicBezTo>
                  <a:cubicBezTo>
                    <a:pt x="2" y="37"/>
                    <a:pt x="5" y="43"/>
                    <a:pt x="11" y="46"/>
                  </a:cubicBezTo>
                  <a:cubicBezTo>
                    <a:pt x="15" y="50"/>
                    <a:pt x="20" y="51"/>
                    <a:pt x="25" y="51"/>
                  </a:cubicBezTo>
                  <a:cubicBezTo>
                    <a:pt x="33" y="51"/>
                    <a:pt x="40" y="48"/>
                    <a:pt x="44" y="42"/>
                  </a:cubicBezTo>
                  <a:cubicBezTo>
                    <a:pt x="52" y="31"/>
                    <a:pt x="50" y="16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8559"/>
            <p:cNvSpPr>
              <a:spLocks/>
            </p:cNvSpPr>
            <p:nvPr/>
          </p:nvSpPr>
          <p:spPr bwMode="auto">
            <a:xfrm>
              <a:off x="21552" y="-16206"/>
              <a:ext cx="130" cy="134"/>
            </a:xfrm>
            <a:custGeom>
              <a:avLst/>
              <a:gdLst>
                <a:gd name="T0" fmla="*/ 21 w 49"/>
                <a:gd name="T1" fmla="*/ 50 h 50"/>
                <a:gd name="T2" fmla="*/ 25 w 49"/>
                <a:gd name="T3" fmla="*/ 50 h 50"/>
                <a:gd name="T4" fmla="*/ 49 w 49"/>
                <a:gd name="T5" fmla="*/ 29 h 50"/>
                <a:gd name="T6" fmla="*/ 44 w 49"/>
                <a:gd name="T7" fmla="*/ 11 h 50"/>
                <a:gd name="T8" fmla="*/ 28 w 49"/>
                <a:gd name="T9" fmla="*/ 2 h 50"/>
                <a:gd name="T10" fmla="*/ 1 w 49"/>
                <a:gd name="T11" fmla="*/ 23 h 50"/>
                <a:gd name="T12" fmla="*/ 5 w 49"/>
                <a:gd name="T13" fmla="*/ 41 h 50"/>
                <a:gd name="T14" fmla="*/ 21 w 49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21" y="50"/>
                  </a:moveTo>
                  <a:cubicBezTo>
                    <a:pt x="23" y="50"/>
                    <a:pt x="24" y="50"/>
                    <a:pt x="25" y="50"/>
                  </a:cubicBezTo>
                  <a:cubicBezTo>
                    <a:pt x="37" y="50"/>
                    <a:pt x="47" y="41"/>
                    <a:pt x="49" y="29"/>
                  </a:cubicBezTo>
                  <a:cubicBezTo>
                    <a:pt x="49" y="23"/>
                    <a:pt x="48" y="16"/>
                    <a:pt x="44" y="11"/>
                  </a:cubicBezTo>
                  <a:cubicBezTo>
                    <a:pt x="40" y="6"/>
                    <a:pt x="34" y="3"/>
                    <a:pt x="28" y="2"/>
                  </a:cubicBezTo>
                  <a:cubicBezTo>
                    <a:pt x="14" y="0"/>
                    <a:pt x="2" y="10"/>
                    <a:pt x="1" y="23"/>
                  </a:cubicBezTo>
                  <a:cubicBezTo>
                    <a:pt x="0" y="29"/>
                    <a:pt x="2" y="36"/>
                    <a:pt x="5" y="41"/>
                  </a:cubicBezTo>
                  <a:cubicBezTo>
                    <a:pt x="9" y="46"/>
                    <a:pt x="15" y="49"/>
                    <a:pt x="2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8560"/>
            <p:cNvSpPr>
              <a:spLocks/>
            </p:cNvSpPr>
            <p:nvPr/>
          </p:nvSpPr>
          <p:spPr bwMode="auto">
            <a:xfrm>
              <a:off x="21528" y="-16035"/>
              <a:ext cx="136" cy="133"/>
            </a:xfrm>
            <a:custGeom>
              <a:avLst/>
              <a:gdLst>
                <a:gd name="T0" fmla="*/ 23 w 51"/>
                <a:gd name="T1" fmla="*/ 50 h 50"/>
                <a:gd name="T2" fmla="*/ 26 w 51"/>
                <a:gd name="T3" fmla="*/ 50 h 50"/>
                <a:gd name="T4" fmla="*/ 50 w 51"/>
                <a:gd name="T5" fmla="*/ 29 h 50"/>
                <a:gd name="T6" fmla="*/ 45 w 51"/>
                <a:gd name="T7" fmla="*/ 11 h 50"/>
                <a:gd name="T8" fmla="*/ 29 w 51"/>
                <a:gd name="T9" fmla="*/ 2 h 50"/>
                <a:gd name="T10" fmla="*/ 2 w 51"/>
                <a:gd name="T11" fmla="*/ 23 h 50"/>
                <a:gd name="T12" fmla="*/ 23 w 51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23" y="50"/>
                  </a:moveTo>
                  <a:cubicBezTo>
                    <a:pt x="24" y="50"/>
                    <a:pt x="25" y="50"/>
                    <a:pt x="26" y="50"/>
                  </a:cubicBezTo>
                  <a:cubicBezTo>
                    <a:pt x="38" y="50"/>
                    <a:pt x="48" y="41"/>
                    <a:pt x="50" y="29"/>
                  </a:cubicBezTo>
                  <a:cubicBezTo>
                    <a:pt x="51" y="23"/>
                    <a:pt x="49" y="16"/>
                    <a:pt x="45" y="11"/>
                  </a:cubicBezTo>
                  <a:cubicBezTo>
                    <a:pt x="41" y="6"/>
                    <a:pt x="35" y="3"/>
                    <a:pt x="29" y="2"/>
                  </a:cubicBezTo>
                  <a:cubicBezTo>
                    <a:pt x="15" y="0"/>
                    <a:pt x="4" y="10"/>
                    <a:pt x="2" y="23"/>
                  </a:cubicBezTo>
                  <a:cubicBezTo>
                    <a:pt x="0" y="36"/>
                    <a:pt x="10" y="48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561"/>
            <p:cNvSpPr>
              <a:spLocks/>
            </p:cNvSpPr>
            <p:nvPr/>
          </p:nvSpPr>
          <p:spPr bwMode="auto">
            <a:xfrm>
              <a:off x="21512" y="-15862"/>
              <a:ext cx="133" cy="134"/>
            </a:xfrm>
            <a:custGeom>
              <a:avLst/>
              <a:gdLst>
                <a:gd name="T0" fmla="*/ 23 w 50"/>
                <a:gd name="T1" fmla="*/ 49 h 50"/>
                <a:gd name="T2" fmla="*/ 25 w 50"/>
                <a:gd name="T3" fmla="*/ 50 h 50"/>
                <a:gd name="T4" fmla="*/ 49 w 50"/>
                <a:gd name="T5" fmla="*/ 28 h 50"/>
                <a:gd name="T6" fmla="*/ 28 w 50"/>
                <a:gd name="T7" fmla="*/ 1 h 50"/>
                <a:gd name="T8" fmla="*/ 1 w 50"/>
                <a:gd name="T9" fmla="*/ 23 h 50"/>
                <a:gd name="T10" fmla="*/ 23 w 5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0">
                  <a:moveTo>
                    <a:pt x="23" y="49"/>
                  </a:moveTo>
                  <a:cubicBezTo>
                    <a:pt x="23" y="50"/>
                    <a:pt x="24" y="50"/>
                    <a:pt x="25" y="50"/>
                  </a:cubicBezTo>
                  <a:cubicBezTo>
                    <a:pt x="37" y="50"/>
                    <a:pt x="48" y="40"/>
                    <a:pt x="49" y="28"/>
                  </a:cubicBezTo>
                  <a:cubicBezTo>
                    <a:pt x="50" y="15"/>
                    <a:pt x="41" y="3"/>
                    <a:pt x="28" y="1"/>
                  </a:cubicBezTo>
                  <a:cubicBezTo>
                    <a:pt x="14" y="0"/>
                    <a:pt x="2" y="10"/>
                    <a:pt x="1" y="23"/>
                  </a:cubicBezTo>
                  <a:cubicBezTo>
                    <a:pt x="0" y="36"/>
                    <a:pt x="9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562"/>
            <p:cNvSpPr>
              <a:spLocks/>
            </p:cNvSpPr>
            <p:nvPr/>
          </p:nvSpPr>
          <p:spPr bwMode="auto">
            <a:xfrm>
              <a:off x="21496" y="-15688"/>
              <a:ext cx="133" cy="131"/>
            </a:xfrm>
            <a:custGeom>
              <a:avLst/>
              <a:gdLst>
                <a:gd name="T0" fmla="*/ 23 w 50"/>
                <a:gd name="T1" fmla="*/ 49 h 49"/>
                <a:gd name="T2" fmla="*/ 25 w 50"/>
                <a:gd name="T3" fmla="*/ 49 h 49"/>
                <a:gd name="T4" fmla="*/ 49 w 50"/>
                <a:gd name="T5" fmla="*/ 27 h 49"/>
                <a:gd name="T6" fmla="*/ 27 w 50"/>
                <a:gd name="T7" fmla="*/ 1 h 49"/>
                <a:gd name="T8" fmla="*/ 1 w 50"/>
                <a:gd name="T9" fmla="*/ 23 h 49"/>
                <a:gd name="T10" fmla="*/ 6 w 50"/>
                <a:gd name="T11" fmla="*/ 40 h 49"/>
                <a:gd name="T12" fmla="*/ 23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3" y="49"/>
                  </a:moveTo>
                  <a:cubicBezTo>
                    <a:pt x="23" y="49"/>
                    <a:pt x="24" y="49"/>
                    <a:pt x="25" y="49"/>
                  </a:cubicBezTo>
                  <a:cubicBezTo>
                    <a:pt x="38" y="49"/>
                    <a:pt x="48" y="40"/>
                    <a:pt x="49" y="27"/>
                  </a:cubicBezTo>
                  <a:cubicBezTo>
                    <a:pt x="50" y="14"/>
                    <a:pt x="40" y="2"/>
                    <a:pt x="27" y="1"/>
                  </a:cubicBezTo>
                  <a:cubicBezTo>
                    <a:pt x="14" y="0"/>
                    <a:pt x="2" y="10"/>
                    <a:pt x="1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563"/>
            <p:cNvSpPr>
              <a:spLocks/>
            </p:cNvSpPr>
            <p:nvPr/>
          </p:nvSpPr>
          <p:spPr bwMode="auto">
            <a:xfrm>
              <a:off x="21482" y="-15515"/>
              <a:ext cx="131" cy="131"/>
            </a:xfrm>
            <a:custGeom>
              <a:avLst/>
              <a:gdLst>
                <a:gd name="T0" fmla="*/ 27 w 49"/>
                <a:gd name="T1" fmla="*/ 1 h 49"/>
                <a:gd name="T2" fmla="*/ 1 w 49"/>
                <a:gd name="T3" fmla="*/ 23 h 49"/>
                <a:gd name="T4" fmla="*/ 6 w 49"/>
                <a:gd name="T5" fmla="*/ 40 h 49"/>
                <a:gd name="T6" fmla="*/ 23 w 49"/>
                <a:gd name="T7" fmla="*/ 49 h 49"/>
                <a:gd name="T8" fmla="*/ 25 w 49"/>
                <a:gd name="T9" fmla="*/ 49 h 49"/>
                <a:gd name="T10" fmla="*/ 49 w 49"/>
                <a:gd name="T11" fmla="*/ 27 h 49"/>
                <a:gd name="T12" fmla="*/ 43 w 49"/>
                <a:gd name="T13" fmla="*/ 9 h 49"/>
                <a:gd name="T14" fmla="*/ 27 w 49"/>
                <a:gd name="T1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27" y="1"/>
                  </a:moveTo>
                  <a:cubicBezTo>
                    <a:pt x="13" y="0"/>
                    <a:pt x="2" y="10"/>
                    <a:pt x="1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3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8" y="39"/>
                    <a:pt x="49" y="27"/>
                  </a:cubicBezTo>
                  <a:cubicBezTo>
                    <a:pt x="49" y="20"/>
                    <a:pt x="47" y="14"/>
                    <a:pt x="43" y="9"/>
                  </a:cubicBezTo>
                  <a:cubicBezTo>
                    <a:pt x="39" y="4"/>
                    <a:pt x="33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564"/>
            <p:cNvSpPr>
              <a:spLocks/>
            </p:cNvSpPr>
            <p:nvPr/>
          </p:nvSpPr>
          <p:spPr bwMode="auto">
            <a:xfrm>
              <a:off x="21469" y="-15341"/>
              <a:ext cx="133" cy="130"/>
            </a:xfrm>
            <a:custGeom>
              <a:avLst/>
              <a:gdLst>
                <a:gd name="T0" fmla="*/ 27 w 50"/>
                <a:gd name="T1" fmla="*/ 1 h 49"/>
                <a:gd name="T2" fmla="*/ 1 w 50"/>
                <a:gd name="T3" fmla="*/ 23 h 49"/>
                <a:gd name="T4" fmla="*/ 23 w 50"/>
                <a:gd name="T5" fmla="*/ 49 h 49"/>
                <a:gd name="T6" fmla="*/ 25 w 50"/>
                <a:gd name="T7" fmla="*/ 49 h 49"/>
                <a:gd name="T8" fmla="*/ 49 w 50"/>
                <a:gd name="T9" fmla="*/ 26 h 49"/>
                <a:gd name="T10" fmla="*/ 27 w 50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9">
                  <a:moveTo>
                    <a:pt x="27" y="1"/>
                  </a:moveTo>
                  <a:cubicBezTo>
                    <a:pt x="14" y="0"/>
                    <a:pt x="2" y="10"/>
                    <a:pt x="1" y="23"/>
                  </a:cubicBezTo>
                  <a:cubicBezTo>
                    <a:pt x="0" y="36"/>
                    <a:pt x="10" y="48"/>
                    <a:pt x="23" y="49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38" y="49"/>
                    <a:pt x="48" y="39"/>
                    <a:pt x="49" y="26"/>
                  </a:cubicBezTo>
                  <a:cubicBezTo>
                    <a:pt x="50" y="13"/>
                    <a:pt x="40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565"/>
            <p:cNvSpPr>
              <a:spLocks/>
            </p:cNvSpPr>
            <p:nvPr/>
          </p:nvSpPr>
          <p:spPr bwMode="auto">
            <a:xfrm>
              <a:off x="26607" y="-3532"/>
              <a:ext cx="130" cy="136"/>
            </a:xfrm>
            <a:custGeom>
              <a:avLst/>
              <a:gdLst>
                <a:gd name="T0" fmla="*/ 40 w 49"/>
                <a:gd name="T1" fmla="*/ 8 h 51"/>
                <a:gd name="T2" fmla="*/ 6 w 49"/>
                <a:gd name="T3" fmla="*/ 12 h 51"/>
                <a:gd name="T4" fmla="*/ 1 w 49"/>
                <a:gd name="T5" fmla="*/ 29 h 51"/>
                <a:gd name="T6" fmla="*/ 9 w 49"/>
                <a:gd name="T7" fmla="*/ 46 h 51"/>
                <a:gd name="T8" fmla="*/ 25 w 49"/>
                <a:gd name="T9" fmla="*/ 51 h 51"/>
                <a:gd name="T10" fmla="*/ 43 w 49"/>
                <a:gd name="T11" fmla="*/ 42 h 51"/>
                <a:gd name="T12" fmla="*/ 49 w 49"/>
                <a:gd name="T13" fmla="*/ 25 h 51"/>
                <a:gd name="T14" fmla="*/ 40 w 49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40" y="8"/>
                  </a:moveTo>
                  <a:cubicBezTo>
                    <a:pt x="30" y="0"/>
                    <a:pt x="14" y="2"/>
                    <a:pt x="6" y="12"/>
                  </a:cubicBezTo>
                  <a:cubicBezTo>
                    <a:pt x="2" y="17"/>
                    <a:pt x="0" y="23"/>
                    <a:pt x="1" y="29"/>
                  </a:cubicBezTo>
                  <a:cubicBezTo>
                    <a:pt x="1" y="36"/>
                    <a:pt x="4" y="42"/>
                    <a:pt x="9" y="46"/>
                  </a:cubicBezTo>
                  <a:cubicBezTo>
                    <a:pt x="14" y="49"/>
                    <a:pt x="19" y="51"/>
                    <a:pt x="25" y="51"/>
                  </a:cubicBezTo>
                  <a:cubicBezTo>
                    <a:pt x="32" y="51"/>
                    <a:pt x="39" y="48"/>
                    <a:pt x="43" y="42"/>
                  </a:cubicBezTo>
                  <a:cubicBezTo>
                    <a:pt x="47" y="37"/>
                    <a:pt x="49" y="31"/>
                    <a:pt x="49" y="25"/>
                  </a:cubicBezTo>
                  <a:cubicBezTo>
                    <a:pt x="48" y="18"/>
                    <a:pt x="45" y="12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566"/>
            <p:cNvSpPr>
              <a:spLocks/>
            </p:cNvSpPr>
            <p:nvPr/>
          </p:nvSpPr>
          <p:spPr bwMode="auto">
            <a:xfrm>
              <a:off x="21357" y="-16163"/>
              <a:ext cx="136" cy="133"/>
            </a:xfrm>
            <a:custGeom>
              <a:avLst/>
              <a:gdLst>
                <a:gd name="T0" fmla="*/ 22 w 51"/>
                <a:gd name="T1" fmla="*/ 50 h 50"/>
                <a:gd name="T2" fmla="*/ 25 w 51"/>
                <a:gd name="T3" fmla="*/ 50 h 50"/>
                <a:gd name="T4" fmla="*/ 49 w 51"/>
                <a:gd name="T5" fmla="*/ 29 h 50"/>
                <a:gd name="T6" fmla="*/ 28 w 51"/>
                <a:gd name="T7" fmla="*/ 2 h 50"/>
                <a:gd name="T8" fmla="*/ 1 w 51"/>
                <a:gd name="T9" fmla="*/ 23 h 50"/>
                <a:gd name="T10" fmla="*/ 22 w 5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2" y="50"/>
                  </a:moveTo>
                  <a:cubicBezTo>
                    <a:pt x="23" y="50"/>
                    <a:pt x="24" y="50"/>
                    <a:pt x="25" y="50"/>
                  </a:cubicBezTo>
                  <a:cubicBezTo>
                    <a:pt x="37" y="50"/>
                    <a:pt x="48" y="41"/>
                    <a:pt x="49" y="29"/>
                  </a:cubicBezTo>
                  <a:cubicBezTo>
                    <a:pt x="51" y="16"/>
                    <a:pt x="41" y="4"/>
                    <a:pt x="28" y="2"/>
                  </a:cubicBezTo>
                  <a:cubicBezTo>
                    <a:pt x="15" y="0"/>
                    <a:pt x="3" y="10"/>
                    <a:pt x="1" y="23"/>
                  </a:cubicBezTo>
                  <a:cubicBezTo>
                    <a:pt x="0" y="36"/>
                    <a:pt x="9" y="48"/>
                    <a:pt x="2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567"/>
            <p:cNvSpPr>
              <a:spLocks/>
            </p:cNvSpPr>
            <p:nvPr/>
          </p:nvSpPr>
          <p:spPr bwMode="auto">
            <a:xfrm>
              <a:off x="21336" y="-15990"/>
              <a:ext cx="136" cy="131"/>
            </a:xfrm>
            <a:custGeom>
              <a:avLst/>
              <a:gdLst>
                <a:gd name="T0" fmla="*/ 29 w 51"/>
                <a:gd name="T1" fmla="*/ 1 h 49"/>
                <a:gd name="T2" fmla="*/ 2 w 51"/>
                <a:gd name="T3" fmla="*/ 22 h 49"/>
                <a:gd name="T4" fmla="*/ 23 w 51"/>
                <a:gd name="T5" fmla="*/ 49 h 49"/>
                <a:gd name="T6" fmla="*/ 26 w 51"/>
                <a:gd name="T7" fmla="*/ 49 h 49"/>
                <a:gd name="T8" fmla="*/ 50 w 51"/>
                <a:gd name="T9" fmla="*/ 28 h 49"/>
                <a:gd name="T10" fmla="*/ 29 w 51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9" y="1"/>
                  </a:moveTo>
                  <a:cubicBezTo>
                    <a:pt x="15" y="0"/>
                    <a:pt x="3" y="9"/>
                    <a:pt x="2" y="22"/>
                  </a:cubicBezTo>
                  <a:cubicBezTo>
                    <a:pt x="0" y="36"/>
                    <a:pt x="10" y="48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38" y="49"/>
                    <a:pt x="48" y="40"/>
                    <a:pt x="50" y="28"/>
                  </a:cubicBezTo>
                  <a:cubicBezTo>
                    <a:pt x="51" y="15"/>
                    <a:pt x="42" y="3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568"/>
            <p:cNvSpPr>
              <a:spLocks/>
            </p:cNvSpPr>
            <p:nvPr/>
          </p:nvSpPr>
          <p:spPr bwMode="auto">
            <a:xfrm>
              <a:off x="21322" y="-15819"/>
              <a:ext cx="131" cy="134"/>
            </a:xfrm>
            <a:custGeom>
              <a:avLst/>
              <a:gdLst>
                <a:gd name="T0" fmla="*/ 27 w 49"/>
                <a:gd name="T1" fmla="*/ 1 h 50"/>
                <a:gd name="T2" fmla="*/ 0 w 49"/>
                <a:gd name="T3" fmla="*/ 23 h 50"/>
                <a:gd name="T4" fmla="*/ 6 w 49"/>
                <a:gd name="T5" fmla="*/ 41 h 50"/>
                <a:gd name="T6" fmla="*/ 22 w 49"/>
                <a:gd name="T7" fmla="*/ 49 h 50"/>
                <a:gd name="T8" fmla="*/ 24 w 49"/>
                <a:gd name="T9" fmla="*/ 50 h 50"/>
                <a:gd name="T10" fmla="*/ 48 w 49"/>
                <a:gd name="T11" fmla="*/ 28 h 50"/>
                <a:gd name="T12" fmla="*/ 43 w 49"/>
                <a:gd name="T13" fmla="*/ 10 h 50"/>
                <a:gd name="T14" fmla="*/ 27 w 49"/>
                <a:gd name="T15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27" y="1"/>
                  </a:moveTo>
                  <a:cubicBezTo>
                    <a:pt x="13" y="0"/>
                    <a:pt x="2" y="10"/>
                    <a:pt x="0" y="23"/>
                  </a:cubicBezTo>
                  <a:cubicBezTo>
                    <a:pt x="0" y="29"/>
                    <a:pt x="1" y="36"/>
                    <a:pt x="6" y="41"/>
                  </a:cubicBezTo>
                  <a:cubicBezTo>
                    <a:pt x="10" y="46"/>
                    <a:pt x="15" y="49"/>
                    <a:pt x="22" y="49"/>
                  </a:cubicBezTo>
                  <a:cubicBezTo>
                    <a:pt x="23" y="50"/>
                    <a:pt x="23" y="50"/>
                    <a:pt x="24" y="50"/>
                  </a:cubicBezTo>
                  <a:cubicBezTo>
                    <a:pt x="37" y="50"/>
                    <a:pt x="47" y="40"/>
                    <a:pt x="48" y="28"/>
                  </a:cubicBezTo>
                  <a:cubicBezTo>
                    <a:pt x="49" y="22"/>
                    <a:pt x="47" y="15"/>
                    <a:pt x="43" y="10"/>
                  </a:cubicBezTo>
                  <a:cubicBezTo>
                    <a:pt x="39" y="5"/>
                    <a:pt x="33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569"/>
            <p:cNvSpPr>
              <a:spLocks/>
            </p:cNvSpPr>
            <p:nvPr/>
          </p:nvSpPr>
          <p:spPr bwMode="auto">
            <a:xfrm>
              <a:off x="21306" y="-15645"/>
              <a:ext cx="134" cy="130"/>
            </a:xfrm>
            <a:custGeom>
              <a:avLst/>
              <a:gdLst>
                <a:gd name="T0" fmla="*/ 27 w 50"/>
                <a:gd name="T1" fmla="*/ 1 h 49"/>
                <a:gd name="T2" fmla="*/ 0 w 50"/>
                <a:gd name="T3" fmla="*/ 23 h 49"/>
                <a:gd name="T4" fmla="*/ 6 w 50"/>
                <a:gd name="T5" fmla="*/ 41 h 49"/>
                <a:gd name="T6" fmla="*/ 22 w 50"/>
                <a:gd name="T7" fmla="*/ 49 h 49"/>
                <a:gd name="T8" fmla="*/ 24 w 50"/>
                <a:gd name="T9" fmla="*/ 49 h 49"/>
                <a:gd name="T10" fmla="*/ 48 w 50"/>
                <a:gd name="T11" fmla="*/ 27 h 49"/>
                <a:gd name="T12" fmla="*/ 27 w 50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7" y="1"/>
                  </a:moveTo>
                  <a:cubicBezTo>
                    <a:pt x="13" y="0"/>
                    <a:pt x="2" y="10"/>
                    <a:pt x="0" y="23"/>
                  </a:cubicBezTo>
                  <a:cubicBezTo>
                    <a:pt x="0" y="29"/>
                    <a:pt x="2" y="36"/>
                    <a:pt x="6" y="41"/>
                  </a:cubicBezTo>
                  <a:cubicBezTo>
                    <a:pt x="10" y="46"/>
                    <a:pt x="16" y="49"/>
                    <a:pt x="22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37" y="49"/>
                    <a:pt x="47" y="40"/>
                    <a:pt x="48" y="27"/>
                  </a:cubicBezTo>
                  <a:cubicBezTo>
                    <a:pt x="50" y="14"/>
                    <a:pt x="40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8570"/>
            <p:cNvSpPr>
              <a:spLocks/>
            </p:cNvSpPr>
            <p:nvPr/>
          </p:nvSpPr>
          <p:spPr bwMode="auto">
            <a:xfrm>
              <a:off x="21293" y="-15472"/>
              <a:ext cx="131" cy="131"/>
            </a:xfrm>
            <a:custGeom>
              <a:avLst/>
              <a:gdLst>
                <a:gd name="T0" fmla="*/ 26 w 49"/>
                <a:gd name="T1" fmla="*/ 1 h 49"/>
                <a:gd name="T2" fmla="*/ 0 w 49"/>
                <a:gd name="T3" fmla="*/ 23 h 49"/>
                <a:gd name="T4" fmla="*/ 6 w 49"/>
                <a:gd name="T5" fmla="*/ 41 h 49"/>
                <a:gd name="T6" fmla="*/ 22 w 49"/>
                <a:gd name="T7" fmla="*/ 49 h 49"/>
                <a:gd name="T8" fmla="*/ 24 w 49"/>
                <a:gd name="T9" fmla="*/ 49 h 49"/>
                <a:gd name="T10" fmla="*/ 48 w 49"/>
                <a:gd name="T11" fmla="*/ 27 h 49"/>
                <a:gd name="T12" fmla="*/ 43 w 49"/>
                <a:gd name="T13" fmla="*/ 9 h 49"/>
                <a:gd name="T14" fmla="*/ 26 w 49"/>
                <a:gd name="T1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26" y="1"/>
                  </a:moveTo>
                  <a:cubicBezTo>
                    <a:pt x="13" y="0"/>
                    <a:pt x="1" y="10"/>
                    <a:pt x="0" y="23"/>
                  </a:cubicBezTo>
                  <a:cubicBezTo>
                    <a:pt x="0" y="30"/>
                    <a:pt x="2" y="36"/>
                    <a:pt x="6" y="41"/>
                  </a:cubicBezTo>
                  <a:cubicBezTo>
                    <a:pt x="10" y="46"/>
                    <a:pt x="16" y="49"/>
                    <a:pt x="22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37" y="49"/>
                    <a:pt x="47" y="39"/>
                    <a:pt x="48" y="27"/>
                  </a:cubicBezTo>
                  <a:cubicBezTo>
                    <a:pt x="49" y="20"/>
                    <a:pt x="47" y="14"/>
                    <a:pt x="43" y="9"/>
                  </a:cubicBezTo>
                  <a:cubicBezTo>
                    <a:pt x="38" y="4"/>
                    <a:pt x="33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571"/>
            <p:cNvSpPr>
              <a:spLocks/>
            </p:cNvSpPr>
            <p:nvPr/>
          </p:nvSpPr>
          <p:spPr bwMode="auto">
            <a:xfrm>
              <a:off x="21282" y="-15296"/>
              <a:ext cx="131" cy="128"/>
            </a:xfrm>
            <a:custGeom>
              <a:avLst/>
              <a:gdLst>
                <a:gd name="T0" fmla="*/ 48 w 49"/>
                <a:gd name="T1" fmla="*/ 26 h 48"/>
                <a:gd name="T2" fmla="*/ 42 w 49"/>
                <a:gd name="T3" fmla="*/ 8 h 48"/>
                <a:gd name="T4" fmla="*/ 26 w 49"/>
                <a:gd name="T5" fmla="*/ 0 h 48"/>
                <a:gd name="T6" fmla="*/ 24 w 49"/>
                <a:gd name="T7" fmla="*/ 0 h 48"/>
                <a:gd name="T8" fmla="*/ 0 w 49"/>
                <a:gd name="T9" fmla="*/ 22 h 48"/>
                <a:gd name="T10" fmla="*/ 6 w 49"/>
                <a:gd name="T11" fmla="*/ 40 h 48"/>
                <a:gd name="T12" fmla="*/ 22 w 49"/>
                <a:gd name="T13" fmla="*/ 48 h 48"/>
                <a:gd name="T14" fmla="*/ 24 w 49"/>
                <a:gd name="T15" fmla="*/ 48 h 48"/>
                <a:gd name="T16" fmla="*/ 48 w 49"/>
                <a:gd name="T17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48" y="26"/>
                  </a:moveTo>
                  <a:cubicBezTo>
                    <a:pt x="49" y="19"/>
                    <a:pt x="46" y="13"/>
                    <a:pt x="42" y="8"/>
                  </a:cubicBezTo>
                  <a:cubicBezTo>
                    <a:pt x="38" y="3"/>
                    <a:pt x="32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7" y="38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572"/>
            <p:cNvSpPr>
              <a:spLocks/>
            </p:cNvSpPr>
            <p:nvPr/>
          </p:nvSpPr>
          <p:spPr bwMode="auto">
            <a:xfrm>
              <a:off x="21144" y="-15947"/>
              <a:ext cx="136" cy="131"/>
            </a:xfrm>
            <a:custGeom>
              <a:avLst/>
              <a:gdLst>
                <a:gd name="T0" fmla="*/ 23 w 51"/>
                <a:gd name="T1" fmla="*/ 49 h 49"/>
                <a:gd name="T2" fmla="*/ 26 w 51"/>
                <a:gd name="T3" fmla="*/ 49 h 49"/>
                <a:gd name="T4" fmla="*/ 50 w 51"/>
                <a:gd name="T5" fmla="*/ 28 h 49"/>
                <a:gd name="T6" fmla="*/ 28 w 51"/>
                <a:gd name="T7" fmla="*/ 1 h 49"/>
                <a:gd name="T8" fmla="*/ 2 w 51"/>
                <a:gd name="T9" fmla="*/ 22 h 49"/>
                <a:gd name="T10" fmla="*/ 23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3" y="49"/>
                  </a:moveTo>
                  <a:cubicBezTo>
                    <a:pt x="24" y="49"/>
                    <a:pt x="25" y="49"/>
                    <a:pt x="26" y="49"/>
                  </a:cubicBezTo>
                  <a:cubicBezTo>
                    <a:pt x="38" y="49"/>
                    <a:pt x="48" y="40"/>
                    <a:pt x="50" y="28"/>
                  </a:cubicBezTo>
                  <a:cubicBezTo>
                    <a:pt x="51" y="14"/>
                    <a:pt x="42" y="3"/>
                    <a:pt x="28" y="1"/>
                  </a:cubicBezTo>
                  <a:cubicBezTo>
                    <a:pt x="15" y="0"/>
                    <a:pt x="3" y="9"/>
                    <a:pt x="2" y="22"/>
                  </a:cubicBezTo>
                  <a:cubicBezTo>
                    <a:pt x="0" y="36"/>
                    <a:pt x="10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573"/>
            <p:cNvSpPr>
              <a:spLocks/>
            </p:cNvSpPr>
            <p:nvPr/>
          </p:nvSpPr>
          <p:spPr bwMode="auto">
            <a:xfrm>
              <a:off x="21128" y="-15776"/>
              <a:ext cx="136" cy="133"/>
            </a:xfrm>
            <a:custGeom>
              <a:avLst/>
              <a:gdLst>
                <a:gd name="T0" fmla="*/ 23 w 51"/>
                <a:gd name="T1" fmla="*/ 50 h 50"/>
                <a:gd name="T2" fmla="*/ 25 w 51"/>
                <a:gd name="T3" fmla="*/ 50 h 50"/>
                <a:gd name="T4" fmla="*/ 49 w 51"/>
                <a:gd name="T5" fmla="*/ 28 h 50"/>
                <a:gd name="T6" fmla="*/ 28 w 51"/>
                <a:gd name="T7" fmla="*/ 2 h 50"/>
                <a:gd name="T8" fmla="*/ 1 w 51"/>
                <a:gd name="T9" fmla="*/ 23 h 50"/>
                <a:gd name="T10" fmla="*/ 23 w 5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3" y="50"/>
                  </a:moveTo>
                  <a:cubicBezTo>
                    <a:pt x="24" y="50"/>
                    <a:pt x="25" y="50"/>
                    <a:pt x="25" y="50"/>
                  </a:cubicBezTo>
                  <a:cubicBezTo>
                    <a:pt x="38" y="50"/>
                    <a:pt x="48" y="40"/>
                    <a:pt x="49" y="28"/>
                  </a:cubicBezTo>
                  <a:cubicBezTo>
                    <a:pt x="51" y="15"/>
                    <a:pt x="41" y="3"/>
                    <a:pt x="28" y="2"/>
                  </a:cubicBezTo>
                  <a:cubicBezTo>
                    <a:pt x="14" y="0"/>
                    <a:pt x="3" y="10"/>
                    <a:pt x="1" y="23"/>
                  </a:cubicBezTo>
                  <a:cubicBezTo>
                    <a:pt x="0" y="36"/>
                    <a:pt x="10" y="48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574"/>
            <p:cNvSpPr>
              <a:spLocks/>
            </p:cNvSpPr>
            <p:nvPr/>
          </p:nvSpPr>
          <p:spPr bwMode="auto">
            <a:xfrm>
              <a:off x="21114" y="-15603"/>
              <a:ext cx="134" cy="131"/>
            </a:xfrm>
            <a:custGeom>
              <a:avLst/>
              <a:gdLst>
                <a:gd name="T0" fmla="*/ 23 w 50"/>
                <a:gd name="T1" fmla="*/ 49 h 49"/>
                <a:gd name="T2" fmla="*/ 25 w 50"/>
                <a:gd name="T3" fmla="*/ 49 h 49"/>
                <a:gd name="T4" fmla="*/ 49 w 50"/>
                <a:gd name="T5" fmla="*/ 27 h 49"/>
                <a:gd name="T6" fmla="*/ 43 w 50"/>
                <a:gd name="T7" fmla="*/ 10 h 49"/>
                <a:gd name="T8" fmla="*/ 27 w 50"/>
                <a:gd name="T9" fmla="*/ 1 h 49"/>
                <a:gd name="T10" fmla="*/ 1 w 50"/>
                <a:gd name="T11" fmla="*/ 23 h 49"/>
                <a:gd name="T12" fmla="*/ 6 w 50"/>
                <a:gd name="T13" fmla="*/ 41 h 49"/>
                <a:gd name="T14" fmla="*/ 23 w 50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9">
                  <a:moveTo>
                    <a:pt x="23" y="49"/>
                  </a:moveTo>
                  <a:cubicBezTo>
                    <a:pt x="24" y="49"/>
                    <a:pt x="24" y="49"/>
                    <a:pt x="25" y="49"/>
                  </a:cubicBezTo>
                  <a:cubicBezTo>
                    <a:pt x="37" y="49"/>
                    <a:pt x="48" y="40"/>
                    <a:pt x="49" y="27"/>
                  </a:cubicBezTo>
                  <a:cubicBezTo>
                    <a:pt x="50" y="21"/>
                    <a:pt x="48" y="15"/>
                    <a:pt x="43" y="10"/>
                  </a:cubicBezTo>
                  <a:cubicBezTo>
                    <a:pt x="39" y="5"/>
                    <a:pt x="33" y="2"/>
                    <a:pt x="27" y="1"/>
                  </a:cubicBezTo>
                  <a:cubicBezTo>
                    <a:pt x="14" y="0"/>
                    <a:pt x="2" y="10"/>
                    <a:pt x="1" y="23"/>
                  </a:cubicBezTo>
                  <a:cubicBezTo>
                    <a:pt x="0" y="30"/>
                    <a:pt x="2" y="36"/>
                    <a:pt x="6" y="41"/>
                  </a:cubicBezTo>
                  <a:cubicBezTo>
                    <a:pt x="11" y="46"/>
                    <a:pt x="16" y="49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575"/>
            <p:cNvSpPr>
              <a:spLocks/>
            </p:cNvSpPr>
            <p:nvPr/>
          </p:nvSpPr>
          <p:spPr bwMode="auto">
            <a:xfrm>
              <a:off x="21104" y="-15429"/>
              <a:ext cx="130" cy="130"/>
            </a:xfrm>
            <a:custGeom>
              <a:avLst/>
              <a:gdLst>
                <a:gd name="T0" fmla="*/ 22 w 49"/>
                <a:gd name="T1" fmla="*/ 49 h 49"/>
                <a:gd name="T2" fmla="*/ 24 w 49"/>
                <a:gd name="T3" fmla="*/ 49 h 49"/>
                <a:gd name="T4" fmla="*/ 48 w 49"/>
                <a:gd name="T5" fmla="*/ 27 h 49"/>
                <a:gd name="T6" fmla="*/ 42 w 49"/>
                <a:gd name="T7" fmla="*/ 9 h 49"/>
                <a:gd name="T8" fmla="*/ 26 w 49"/>
                <a:gd name="T9" fmla="*/ 1 h 49"/>
                <a:gd name="T10" fmla="*/ 0 w 49"/>
                <a:gd name="T11" fmla="*/ 23 h 49"/>
                <a:gd name="T12" fmla="*/ 6 w 49"/>
                <a:gd name="T13" fmla="*/ 41 h 49"/>
                <a:gd name="T14" fmla="*/ 22 w 49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9">
                  <a:moveTo>
                    <a:pt x="22" y="49"/>
                  </a:moveTo>
                  <a:cubicBezTo>
                    <a:pt x="23" y="49"/>
                    <a:pt x="24" y="49"/>
                    <a:pt x="24" y="49"/>
                  </a:cubicBezTo>
                  <a:cubicBezTo>
                    <a:pt x="37" y="49"/>
                    <a:pt x="47" y="40"/>
                    <a:pt x="48" y="27"/>
                  </a:cubicBezTo>
                  <a:cubicBezTo>
                    <a:pt x="49" y="21"/>
                    <a:pt x="47" y="14"/>
                    <a:pt x="42" y="9"/>
                  </a:cubicBezTo>
                  <a:cubicBezTo>
                    <a:pt x="38" y="5"/>
                    <a:pt x="32" y="2"/>
                    <a:pt x="26" y="1"/>
                  </a:cubicBezTo>
                  <a:cubicBezTo>
                    <a:pt x="12" y="0"/>
                    <a:pt x="1" y="10"/>
                    <a:pt x="0" y="23"/>
                  </a:cubicBezTo>
                  <a:cubicBezTo>
                    <a:pt x="0" y="30"/>
                    <a:pt x="2" y="36"/>
                    <a:pt x="6" y="41"/>
                  </a:cubicBezTo>
                  <a:cubicBezTo>
                    <a:pt x="10" y="46"/>
                    <a:pt x="16" y="49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576"/>
            <p:cNvSpPr>
              <a:spLocks/>
            </p:cNvSpPr>
            <p:nvPr/>
          </p:nvSpPr>
          <p:spPr bwMode="auto">
            <a:xfrm>
              <a:off x="20954" y="-15904"/>
              <a:ext cx="134" cy="131"/>
            </a:xfrm>
            <a:custGeom>
              <a:avLst/>
              <a:gdLst>
                <a:gd name="T0" fmla="*/ 22 w 50"/>
                <a:gd name="T1" fmla="*/ 49 h 49"/>
                <a:gd name="T2" fmla="*/ 25 w 50"/>
                <a:gd name="T3" fmla="*/ 49 h 49"/>
                <a:gd name="T4" fmla="*/ 49 w 50"/>
                <a:gd name="T5" fmla="*/ 28 h 49"/>
                <a:gd name="T6" fmla="*/ 27 w 50"/>
                <a:gd name="T7" fmla="*/ 1 h 49"/>
                <a:gd name="T8" fmla="*/ 1 w 50"/>
                <a:gd name="T9" fmla="*/ 23 h 49"/>
                <a:gd name="T10" fmla="*/ 6 w 50"/>
                <a:gd name="T11" fmla="*/ 40 h 49"/>
                <a:gd name="T12" fmla="*/ 22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2" y="49"/>
                  </a:move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8" y="40"/>
                    <a:pt x="49" y="28"/>
                  </a:cubicBezTo>
                  <a:cubicBezTo>
                    <a:pt x="50" y="14"/>
                    <a:pt x="41" y="2"/>
                    <a:pt x="27" y="1"/>
                  </a:cubicBezTo>
                  <a:cubicBezTo>
                    <a:pt x="14" y="0"/>
                    <a:pt x="2" y="9"/>
                    <a:pt x="1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77"/>
            <p:cNvSpPr>
              <a:spLocks/>
            </p:cNvSpPr>
            <p:nvPr/>
          </p:nvSpPr>
          <p:spPr bwMode="auto">
            <a:xfrm>
              <a:off x="20938" y="-15733"/>
              <a:ext cx="131" cy="133"/>
            </a:xfrm>
            <a:custGeom>
              <a:avLst/>
              <a:gdLst>
                <a:gd name="T0" fmla="*/ 23 w 49"/>
                <a:gd name="T1" fmla="*/ 50 h 50"/>
                <a:gd name="T2" fmla="*/ 25 w 49"/>
                <a:gd name="T3" fmla="*/ 50 h 50"/>
                <a:gd name="T4" fmla="*/ 49 w 49"/>
                <a:gd name="T5" fmla="*/ 28 h 50"/>
                <a:gd name="T6" fmla="*/ 43 w 49"/>
                <a:gd name="T7" fmla="*/ 10 h 50"/>
                <a:gd name="T8" fmla="*/ 27 w 49"/>
                <a:gd name="T9" fmla="*/ 2 h 50"/>
                <a:gd name="T10" fmla="*/ 1 w 49"/>
                <a:gd name="T11" fmla="*/ 23 h 50"/>
                <a:gd name="T12" fmla="*/ 23 w 4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23" y="50"/>
                  </a:moveTo>
                  <a:cubicBezTo>
                    <a:pt x="23" y="50"/>
                    <a:pt x="24" y="50"/>
                    <a:pt x="25" y="50"/>
                  </a:cubicBezTo>
                  <a:cubicBezTo>
                    <a:pt x="37" y="50"/>
                    <a:pt x="48" y="40"/>
                    <a:pt x="49" y="28"/>
                  </a:cubicBezTo>
                  <a:cubicBezTo>
                    <a:pt x="49" y="21"/>
                    <a:pt x="48" y="15"/>
                    <a:pt x="43" y="10"/>
                  </a:cubicBezTo>
                  <a:cubicBezTo>
                    <a:pt x="39" y="5"/>
                    <a:pt x="33" y="2"/>
                    <a:pt x="27" y="2"/>
                  </a:cubicBezTo>
                  <a:cubicBezTo>
                    <a:pt x="13" y="0"/>
                    <a:pt x="2" y="10"/>
                    <a:pt x="1" y="23"/>
                  </a:cubicBezTo>
                  <a:cubicBezTo>
                    <a:pt x="0" y="37"/>
                    <a:pt x="9" y="48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578"/>
            <p:cNvSpPr>
              <a:spLocks/>
            </p:cNvSpPr>
            <p:nvPr/>
          </p:nvSpPr>
          <p:spPr bwMode="auto">
            <a:xfrm>
              <a:off x="20922" y="-15560"/>
              <a:ext cx="136" cy="133"/>
            </a:xfrm>
            <a:custGeom>
              <a:avLst/>
              <a:gdLst>
                <a:gd name="T0" fmla="*/ 24 w 51"/>
                <a:gd name="T1" fmla="*/ 50 h 50"/>
                <a:gd name="T2" fmla="*/ 26 w 51"/>
                <a:gd name="T3" fmla="*/ 50 h 50"/>
                <a:gd name="T4" fmla="*/ 50 w 51"/>
                <a:gd name="T5" fmla="*/ 27 h 50"/>
                <a:gd name="T6" fmla="*/ 27 w 51"/>
                <a:gd name="T7" fmla="*/ 1 h 50"/>
                <a:gd name="T8" fmla="*/ 1 w 51"/>
                <a:gd name="T9" fmla="*/ 23 h 50"/>
                <a:gd name="T10" fmla="*/ 24 w 5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">
                  <a:moveTo>
                    <a:pt x="24" y="50"/>
                  </a:moveTo>
                  <a:cubicBezTo>
                    <a:pt x="24" y="50"/>
                    <a:pt x="25" y="50"/>
                    <a:pt x="26" y="50"/>
                  </a:cubicBezTo>
                  <a:cubicBezTo>
                    <a:pt x="38" y="50"/>
                    <a:pt x="49" y="40"/>
                    <a:pt x="50" y="27"/>
                  </a:cubicBezTo>
                  <a:cubicBezTo>
                    <a:pt x="51" y="14"/>
                    <a:pt x="41" y="2"/>
                    <a:pt x="27" y="1"/>
                  </a:cubicBezTo>
                  <a:cubicBezTo>
                    <a:pt x="14" y="0"/>
                    <a:pt x="3" y="10"/>
                    <a:pt x="1" y="23"/>
                  </a:cubicBezTo>
                  <a:cubicBezTo>
                    <a:pt x="0" y="37"/>
                    <a:pt x="10" y="48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579"/>
            <p:cNvSpPr>
              <a:spLocks/>
            </p:cNvSpPr>
            <p:nvPr/>
          </p:nvSpPr>
          <p:spPr bwMode="auto">
            <a:xfrm>
              <a:off x="20912" y="-15387"/>
              <a:ext cx="133" cy="134"/>
            </a:xfrm>
            <a:custGeom>
              <a:avLst/>
              <a:gdLst>
                <a:gd name="T0" fmla="*/ 23 w 50"/>
                <a:gd name="T1" fmla="*/ 50 h 50"/>
                <a:gd name="T2" fmla="*/ 25 w 50"/>
                <a:gd name="T3" fmla="*/ 50 h 50"/>
                <a:gd name="T4" fmla="*/ 49 w 50"/>
                <a:gd name="T5" fmla="*/ 27 h 50"/>
                <a:gd name="T6" fmla="*/ 27 w 50"/>
                <a:gd name="T7" fmla="*/ 1 h 50"/>
                <a:gd name="T8" fmla="*/ 1 w 50"/>
                <a:gd name="T9" fmla="*/ 24 h 50"/>
                <a:gd name="T10" fmla="*/ 7 w 50"/>
                <a:gd name="T11" fmla="*/ 41 h 50"/>
                <a:gd name="T12" fmla="*/ 23 w 50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0">
                  <a:moveTo>
                    <a:pt x="23" y="50"/>
                  </a:moveTo>
                  <a:cubicBezTo>
                    <a:pt x="24" y="50"/>
                    <a:pt x="24" y="50"/>
                    <a:pt x="25" y="50"/>
                  </a:cubicBezTo>
                  <a:cubicBezTo>
                    <a:pt x="38" y="50"/>
                    <a:pt x="48" y="40"/>
                    <a:pt x="49" y="27"/>
                  </a:cubicBezTo>
                  <a:cubicBezTo>
                    <a:pt x="50" y="14"/>
                    <a:pt x="40" y="2"/>
                    <a:pt x="27" y="1"/>
                  </a:cubicBezTo>
                  <a:cubicBezTo>
                    <a:pt x="13" y="0"/>
                    <a:pt x="2" y="11"/>
                    <a:pt x="1" y="24"/>
                  </a:cubicBezTo>
                  <a:cubicBezTo>
                    <a:pt x="0" y="30"/>
                    <a:pt x="3" y="36"/>
                    <a:pt x="7" y="41"/>
                  </a:cubicBezTo>
                  <a:cubicBezTo>
                    <a:pt x="11" y="46"/>
                    <a:pt x="17" y="49"/>
                    <a:pt x="2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580"/>
            <p:cNvSpPr>
              <a:spLocks/>
            </p:cNvSpPr>
            <p:nvPr/>
          </p:nvSpPr>
          <p:spPr bwMode="auto">
            <a:xfrm>
              <a:off x="20904" y="-15208"/>
              <a:ext cx="130" cy="128"/>
            </a:xfrm>
            <a:custGeom>
              <a:avLst/>
              <a:gdLst>
                <a:gd name="T0" fmla="*/ 23 w 49"/>
                <a:gd name="T1" fmla="*/ 48 h 48"/>
                <a:gd name="T2" fmla="*/ 24 w 49"/>
                <a:gd name="T3" fmla="*/ 48 h 48"/>
                <a:gd name="T4" fmla="*/ 48 w 49"/>
                <a:gd name="T5" fmla="*/ 25 h 48"/>
                <a:gd name="T6" fmla="*/ 42 w 49"/>
                <a:gd name="T7" fmla="*/ 8 h 48"/>
                <a:gd name="T8" fmla="*/ 26 w 49"/>
                <a:gd name="T9" fmla="*/ 0 h 48"/>
                <a:gd name="T10" fmla="*/ 24 w 49"/>
                <a:gd name="T11" fmla="*/ 0 h 48"/>
                <a:gd name="T12" fmla="*/ 0 w 49"/>
                <a:gd name="T13" fmla="*/ 22 h 48"/>
                <a:gd name="T14" fmla="*/ 6 w 49"/>
                <a:gd name="T15" fmla="*/ 40 h 48"/>
                <a:gd name="T16" fmla="*/ 23 w 4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3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9" y="19"/>
                    <a:pt x="46" y="12"/>
                    <a:pt x="42" y="8"/>
                  </a:cubicBezTo>
                  <a:cubicBezTo>
                    <a:pt x="38" y="3"/>
                    <a:pt x="32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1" y="10"/>
                    <a:pt x="0" y="22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7"/>
                    <a:pt x="2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581"/>
            <p:cNvSpPr>
              <a:spLocks/>
            </p:cNvSpPr>
            <p:nvPr/>
          </p:nvSpPr>
          <p:spPr bwMode="auto">
            <a:xfrm>
              <a:off x="21058" y="-4332"/>
              <a:ext cx="131" cy="133"/>
            </a:xfrm>
            <a:custGeom>
              <a:avLst/>
              <a:gdLst>
                <a:gd name="T0" fmla="*/ 7 w 49"/>
                <a:gd name="T1" fmla="*/ 9 h 50"/>
                <a:gd name="T2" fmla="*/ 0 w 49"/>
                <a:gd name="T3" fmla="*/ 26 h 50"/>
                <a:gd name="T4" fmla="*/ 7 w 49"/>
                <a:gd name="T5" fmla="*/ 43 h 50"/>
                <a:gd name="T6" fmla="*/ 24 w 49"/>
                <a:gd name="T7" fmla="*/ 50 h 50"/>
                <a:gd name="T8" fmla="*/ 42 w 49"/>
                <a:gd name="T9" fmla="*/ 43 h 50"/>
                <a:gd name="T10" fmla="*/ 48 w 49"/>
                <a:gd name="T11" fmla="*/ 26 h 50"/>
                <a:gd name="T12" fmla="*/ 41 w 49"/>
                <a:gd name="T13" fmla="*/ 9 h 50"/>
                <a:gd name="T14" fmla="*/ 7 w 49"/>
                <a:gd name="T15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7" y="9"/>
                  </a:moveTo>
                  <a:cubicBezTo>
                    <a:pt x="3" y="14"/>
                    <a:pt x="0" y="20"/>
                    <a:pt x="0" y="26"/>
                  </a:cubicBezTo>
                  <a:cubicBezTo>
                    <a:pt x="0" y="33"/>
                    <a:pt x="3" y="39"/>
                    <a:pt x="7" y="43"/>
                  </a:cubicBezTo>
                  <a:cubicBezTo>
                    <a:pt x="12" y="48"/>
                    <a:pt x="18" y="50"/>
                    <a:pt x="24" y="50"/>
                  </a:cubicBezTo>
                  <a:cubicBezTo>
                    <a:pt x="31" y="50"/>
                    <a:pt x="37" y="47"/>
                    <a:pt x="42" y="43"/>
                  </a:cubicBezTo>
                  <a:cubicBezTo>
                    <a:pt x="46" y="38"/>
                    <a:pt x="49" y="32"/>
                    <a:pt x="48" y="26"/>
                  </a:cubicBezTo>
                  <a:cubicBezTo>
                    <a:pt x="48" y="19"/>
                    <a:pt x="46" y="13"/>
                    <a:pt x="41" y="9"/>
                  </a:cubicBezTo>
                  <a:cubicBezTo>
                    <a:pt x="32" y="0"/>
                    <a:pt x="16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582"/>
            <p:cNvSpPr>
              <a:spLocks/>
            </p:cNvSpPr>
            <p:nvPr/>
          </p:nvSpPr>
          <p:spPr bwMode="auto">
            <a:xfrm>
              <a:off x="21165" y="-4452"/>
              <a:ext cx="136" cy="136"/>
            </a:xfrm>
            <a:custGeom>
              <a:avLst/>
              <a:gdLst>
                <a:gd name="T0" fmla="*/ 9 w 51"/>
                <a:gd name="T1" fmla="*/ 10 h 51"/>
                <a:gd name="T2" fmla="*/ 10 w 51"/>
                <a:gd name="T3" fmla="*/ 44 h 51"/>
                <a:gd name="T4" fmla="*/ 27 w 51"/>
                <a:gd name="T5" fmla="*/ 51 h 51"/>
                <a:gd name="T6" fmla="*/ 44 w 51"/>
                <a:gd name="T7" fmla="*/ 43 h 51"/>
                <a:gd name="T8" fmla="*/ 51 w 51"/>
                <a:gd name="T9" fmla="*/ 26 h 51"/>
                <a:gd name="T10" fmla="*/ 43 w 51"/>
                <a:gd name="T11" fmla="*/ 9 h 51"/>
                <a:gd name="T12" fmla="*/ 9 w 51"/>
                <a:gd name="T1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9" y="10"/>
                  </a:moveTo>
                  <a:cubicBezTo>
                    <a:pt x="0" y="19"/>
                    <a:pt x="0" y="35"/>
                    <a:pt x="10" y="44"/>
                  </a:cubicBezTo>
                  <a:cubicBezTo>
                    <a:pt x="14" y="48"/>
                    <a:pt x="20" y="51"/>
                    <a:pt x="27" y="51"/>
                  </a:cubicBezTo>
                  <a:cubicBezTo>
                    <a:pt x="33" y="51"/>
                    <a:pt x="40" y="48"/>
                    <a:pt x="44" y="43"/>
                  </a:cubicBezTo>
                  <a:cubicBezTo>
                    <a:pt x="49" y="38"/>
                    <a:pt x="51" y="32"/>
                    <a:pt x="51" y="26"/>
                  </a:cubicBezTo>
                  <a:cubicBezTo>
                    <a:pt x="51" y="19"/>
                    <a:pt x="48" y="13"/>
                    <a:pt x="43" y="9"/>
                  </a:cubicBezTo>
                  <a:cubicBezTo>
                    <a:pt x="34" y="0"/>
                    <a:pt x="18" y="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583"/>
            <p:cNvSpPr>
              <a:spLocks/>
            </p:cNvSpPr>
            <p:nvPr/>
          </p:nvSpPr>
          <p:spPr bwMode="auto">
            <a:xfrm>
              <a:off x="21282" y="-4572"/>
              <a:ext cx="131" cy="136"/>
            </a:xfrm>
            <a:custGeom>
              <a:avLst/>
              <a:gdLst>
                <a:gd name="T0" fmla="*/ 7 w 49"/>
                <a:gd name="T1" fmla="*/ 10 h 51"/>
                <a:gd name="T2" fmla="*/ 0 w 49"/>
                <a:gd name="T3" fmla="*/ 27 h 51"/>
                <a:gd name="T4" fmla="*/ 8 w 49"/>
                <a:gd name="T5" fmla="*/ 44 h 51"/>
                <a:gd name="T6" fmla="*/ 24 w 49"/>
                <a:gd name="T7" fmla="*/ 51 h 51"/>
                <a:gd name="T8" fmla="*/ 42 w 49"/>
                <a:gd name="T9" fmla="*/ 43 h 51"/>
                <a:gd name="T10" fmla="*/ 49 w 49"/>
                <a:gd name="T11" fmla="*/ 26 h 51"/>
                <a:gd name="T12" fmla="*/ 41 w 49"/>
                <a:gd name="T13" fmla="*/ 9 h 51"/>
                <a:gd name="T14" fmla="*/ 7 w 49"/>
                <a:gd name="T1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7" y="10"/>
                  </a:moveTo>
                  <a:cubicBezTo>
                    <a:pt x="2" y="15"/>
                    <a:pt x="0" y="21"/>
                    <a:pt x="0" y="27"/>
                  </a:cubicBezTo>
                  <a:cubicBezTo>
                    <a:pt x="1" y="34"/>
                    <a:pt x="3" y="40"/>
                    <a:pt x="8" y="44"/>
                  </a:cubicBezTo>
                  <a:cubicBezTo>
                    <a:pt x="12" y="48"/>
                    <a:pt x="18" y="51"/>
                    <a:pt x="24" y="51"/>
                  </a:cubicBezTo>
                  <a:cubicBezTo>
                    <a:pt x="31" y="51"/>
                    <a:pt x="38" y="48"/>
                    <a:pt x="42" y="43"/>
                  </a:cubicBezTo>
                  <a:cubicBezTo>
                    <a:pt x="46" y="38"/>
                    <a:pt x="49" y="32"/>
                    <a:pt x="49" y="26"/>
                  </a:cubicBezTo>
                  <a:cubicBezTo>
                    <a:pt x="48" y="19"/>
                    <a:pt x="46" y="13"/>
                    <a:pt x="41" y="9"/>
                  </a:cubicBezTo>
                  <a:cubicBezTo>
                    <a:pt x="31" y="0"/>
                    <a:pt x="15" y="1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584"/>
            <p:cNvSpPr>
              <a:spLocks/>
            </p:cNvSpPr>
            <p:nvPr/>
          </p:nvSpPr>
          <p:spPr bwMode="auto">
            <a:xfrm>
              <a:off x="20762" y="-15862"/>
              <a:ext cx="134" cy="131"/>
            </a:xfrm>
            <a:custGeom>
              <a:avLst/>
              <a:gdLst>
                <a:gd name="T0" fmla="*/ 23 w 50"/>
                <a:gd name="T1" fmla="*/ 49 h 49"/>
                <a:gd name="T2" fmla="*/ 25 w 50"/>
                <a:gd name="T3" fmla="*/ 49 h 49"/>
                <a:gd name="T4" fmla="*/ 49 w 50"/>
                <a:gd name="T5" fmla="*/ 28 h 49"/>
                <a:gd name="T6" fmla="*/ 27 w 50"/>
                <a:gd name="T7" fmla="*/ 1 h 49"/>
                <a:gd name="T8" fmla="*/ 1 w 50"/>
                <a:gd name="T9" fmla="*/ 23 h 49"/>
                <a:gd name="T10" fmla="*/ 6 w 50"/>
                <a:gd name="T11" fmla="*/ 40 h 49"/>
                <a:gd name="T12" fmla="*/ 23 w 5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9">
                  <a:moveTo>
                    <a:pt x="23" y="49"/>
                  </a:moveTo>
                  <a:cubicBezTo>
                    <a:pt x="23" y="49"/>
                    <a:pt x="24" y="49"/>
                    <a:pt x="25" y="49"/>
                  </a:cubicBezTo>
                  <a:cubicBezTo>
                    <a:pt x="37" y="49"/>
                    <a:pt x="48" y="40"/>
                    <a:pt x="49" y="28"/>
                  </a:cubicBezTo>
                  <a:cubicBezTo>
                    <a:pt x="50" y="14"/>
                    <a:pt x="41" y="2"/>
                    <a:pt x="27" y="1"/>
                  </a:cubicBezTo>
                  <a:cubicBezTo>
                    <a:pt x="14" y="0"/>
                    <a:pt x="2" y="10"/>
                    <a:pt x="1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585"/>
            <p:cNvSpPr>
              <a:spLocks/>
            </p:cNvSpPr>
            <p:nvPr/>
          </p:nvSpPr>
          <p:spPr bwMode="auto">
            <a:xfrm>
              <a:off x="20736" y="-15515"/>
              <a:ext cx="130" cy="131"/>
            </a:xfrm>
            <a:custGeom>
              <a:avLst/>
              <a:gdLst>
                <a:gd name="T0" fmla="*/ 22 w 49"/>
                <a:gd name="T1" fmla="*/ 49 h 49"/>
                <a:gd name="T2" fmla="*/ 24 w 49"/>
                <a:gd name="T3" fmla="*/ 49 h 49"/>
                <a:gd name="T4" fmla="*/ 48 w 49"/>
                <a:gd name="T5" fmla="*/ 27 h 49"/>
                <a:gd name="T6" fmla="*/ 26 w 49"/>
                <a:gd name="T7" fmla="*/ 1 h 49"/>
                <a:gd name="T8" fmla="*/ 0 w 49"/>
                <a:gd name="T9" fmla="*/ 23 h 49"/>
                <a:gd name="T10" fmla="*/ 6 w 49"/>
                <a:gd name="T11" fmla="*/ 40 h 49"/>
                <a:gd name="T12" fmla="*/ 22 w 4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2" y="49"/>
                  </a:moveTo>
                  <a:cubicBezTo>
                    <a:pt x="23" y="49"/>
                    <a:pt x="24" y="49"/>
                    <a:pt x="24" y="49"/>
                  </a:cubicBezTo>
                  <a:cubicBezTo>
                    <a:pt x="37" y="49"/>
                    <a:pt x="47" y="39"/>
                    <a:pt x="48" y="27"/>
                  </a:cubicBezTo>
                  <a:cubicBezTo>
                    <a:pt x="49" y="13"/>
                    <a:pt x="39" y="2"/>
                    <a:pt x="26" y="1"/>
                  </a:cubicBezTo>
                  <a:cubicBezTo>
                    <a:pt x="13" y="0"/>
                    <a:pt x="1" y="10"/>
                    <a:pt x="0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0" y="45"/>
                    <a:pt x="16" y="48"/>
                    <a:pt x="2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586"/>
            <p:cNvSpPr>
              <a:spLocks/>
            </p:cNvSpPr>
            <p:nvPr/>
          </p:nvSpPr>
          <p:spPr bwMode="auto">
            <a:xfrm>
              <a:off x="20722" y="-15339"/>
              <a:ext cx="131" cy="128"/>
            </a:xfrm>
            <a:custGeom>
              <a:avLst/>
              <a:gdLst>
                <a:gd name="T0" fmla="*/ 23 w 49"/>
                <a:gd name="T1" fmla="*/ 48 h 48"/>
                <a:gd name="T2" fmla="*/ 25 w 49"/>
                <a:gd name="T3" fmla="*/ 48 h 48"/>
                <a:gd name="T4" fmla="*/ 49 w 49"/>
                <a:gd name="T5" fmla="*/ 25 h 48"/>
                <a:gd name="T6" fmla="*/ 43 w 49"/>
                <a:gd name="T7" fmla="*/ 8 h 48"/>
                <a:gd name="T8" fmla="*/ 26 w 49"/>
                <a:gd name="T9" fmla="*/ 0 h 48"/>
                <a:gd name="T10" fmla="*/ 25 w 49"/>
                <a:gd name="T11" fmla="*/ 0 h 48"/>
                <a:gd name="T12" fmla="*/ 1 w 49"/>
                <a:gd name="T13" fmla="*/ 22 h 48"/>
                <a:gd name="T14" fmla="*/ 7 w 49"/>
                <a:gd name="T15" fmla="*/ 40 h 48"/>
                <a:gd name="T16" fmla="*/ 23 w 4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3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38" y="48"/>
                    <a:pt x="48" y="38"/>
                    <a:pt x="49" y="25"/>
                  </a:cubicBezTo>
                  <a:cubicBezTo>
                    <a:pt x="49" y="19"/>
                    <a:pt x="47" y="13"/>
                    <a:pt x="43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2" y="9"/>
                    <a:pt x="1" y="22"/>
                  </a:cubicBezTo>
                  <a:cubicBezTo>
                    <a:pt x="0" y="29"/>
                    <a:pt x="3" y="35"/>
                    <a:pt x="7" y="40"/>
                  </a:cubicBezTo>
                  <a:cubicBezTo>
                    <a:pt x="11" y="44"/>
                    <a:pt x="17" y="47"/>
                    <a:pt x="2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587"/>
            <p:cNvSpPr>
              <a:spLocks/>
            </p:cNvSpPr>
            <p:nvPr/>
          </p:nvSpPr>
          <p:spPr bwMode="auto">
            <a:xfrm>
              <a:off x="20714" y="-15165"/>
              <a:ext cx="131" cy="128"/>
            </a:xfrm>
            <a:custGeom>
              <a:avLst/>
              <a:gdLst>
                <a:gd name="T0" fmla="*/ 23 w 49"/>
                <a:gd name="T1" fmla="*/ 48 h 48"/>
                <a:gd name="T2" fmla="*/ 24 w 49"/>
                <a:gd name="T3" fmla="*/ 48 h 48"/>
                <a:gd name="T4" fmla="*/ 48 w 49"/>
                <a:gd name="T5" fmla="*/ 25 h 48"/>
                <a:gd name="T6" fmla="*/ 26 w 49"/>
                <a:gd name="T7" fmla="*/ 0 h 48"/>
                <a:gd name="T8" fmla="*/ 24 w 49"/>
                <a:gd name="T9" fmla="*/ 0 h 48"/>
                <a:gd name="T10" fmla="*/ 0 w 49"/>
                <a:gd name="T11" fmla="*/ 23 h 48"/>
                <a:gd name="T12" fmla="*/ 6 w 49"/>
                <a:gd name="T13" fmla="*/ 40 h 48"/>
                <a:gd name="T14" fmla="*/ 23 w 49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23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8"/>
                    <a:pt x="48" y="25"/>
                  </a:cubicBezTo>
                  <a:cubicBezTo>
                    <a:pt x="49" y="12"/>
                    <a:pt x="39" y="1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2" y="0"/>
                    <a:pt x="1" y="10"/>
                    <a:pt x="0" y="23"/>
                  </a:cubicBezTo>
                  <a:cubicBezTo>
                    <a:pt x="0" y="29"/>
                    <a:pt x="2" y="35"/>
                    <a:pt x="6" y="40"/>
                  </a:cubicBezTo>
                  <a:cubicBezTo>
                    <a:pt x="11" y="45"/>
                    <a:pt x="17" y="48"/>
                    <a:pt x="2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588"/>
            <p:cNvSpPr>
              <a:spLocks/>
            </p:cNvSpPr>
            <p:nvPr/>
          </p:nvSpPr>
          <p:spPr bwMode="auto">
            <a:xfrm>
              <a:off x="21586" y="-4636"/>
              <a:ext cx="144" cy="133"/>
            </a:xfrm>
            <a:custGeom>
              <a:avLst/>
              <a:gdLst>
                <a:gd name="T0" fmla="*/ 9 w 54"/>
                <a:gd name="T1" fmla="*/ 10 h 50"/>
                <a:gd name="T2" fmla="*/ 11 w 54"/>
                <a:gd name="T3" fmla="*/ 44 h 50"/>
                <a:gd name="T4" fmla="*/ 27 w 54"/>
                <a:gd name="T5" fmla="*/ 50 h 50"/>
                <a:gd name="T6" fmla="*/ 45 w 54"/>
                <a:gd name="T7" fmla="*/ 42 h 50"/>
                <a:gd name="T8" fmla="*/ 43 w 54"/>
                <a:gd name="T9" fmla="*/ 8 h 50"/>
                <a:gd name="T10" fmla="*/ 9 w 54"/>
                <a:gd name="T1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0">
                  <a:moveTo>
                    <a:pt x="9" y="10"/>
                  </a:moveTo>
                  <a:cubicBezTo>
                    <a:pt x="0" y="20"/>
                    <a:pt x="1" y="35"/>
                    <a:pt x="11" y="44"/>
                  </a:cubicBezTo>
                  <a:cubicBezTo>
                    <a:pt x="15" y="48"/>
                    <a:pt x="21" y="50"/>
                    <a:pt x="27" y="50"/>
                  </a:cubicBezTo>
                  <a:cubicBezTo>
                    <a:pt x="34" y="50"/>
                    <a:pt x="40" y="47"/>
                    <a:pt x="45" y="42"/>
                  </a:cubicBezTo>
                  <a:cubicBezTo>
                    <a:pt x="54" y="32"/>
                    <a:pt x="53" y="17"/>
                    <a:pt x="43" y="8"/>
                  </a:cubicBezTo>
                  <a:cubicBezTo>
                    <a:pt x="33" y="0"/>
                    <a:pt x="17" y="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589"/>
            <p:cNvSpPr>
              <a:spLocks/>
            </p:cNvSpPr>
            <p:nvPr/>
          </p:nvSpPr>
          <p:spPr bwMode="auto">
            <a:xfrm>
              <a:off x="21693" y="-4762"/>
              <a:ext cx="139" cy="136"/>
            </a:xfrm>
            <a:custGeom>
              <a:avLst/>
              <a:gdLst>
                <a:gd name="T0" fmla="*/ 9 w 52"/>
                <a:gd name="T1" fmla="*/ 11 h 51"/>
                <a:gd name="T2" fmla="*/ 11 w 52"/>
                <a:gd name="T3" fmla="*/ 45 h 51"/>
                <a:gd name="T4" fmla="*/ 27 w 52"/>
                <a:gd name="T5" fmla="*/ 51 h 51"/>
                <a:gd name="T6" fmla="*/ 45 w 52"/>
                <a:gd name="T7" fmla="*/ 43 h 51"/>
                <a:gd name="T8" fmla="*/ 51 w 52"/>
                <a:gd name="T9" fmla="*/ 25 h 51"/>
                <a:gd name="T10" fmla="*/ 43 w 52"/>
                <a:gd name="T11" fmla="*/ 9 h 51"/>
                <a:gd name="T12" fmla="*/ 9 w 52"/>
                <a:gd name="T13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9" y="11"/>
                  </a:moveTo>
                  <a:cubicBezTo>
                    <a:pt x="0" y="21"/>
                    <a:pt x="1" y="36"/>
                    <a:pt x="11" y="45"/>
                  </a:cubicBezTo>
                  <a:cubicBezTo>
                    <a:pt x="16" y="49"/>
                    <a:pt x="21" y="51"/>
                    <a:pt x="27" y="51"/>
                  </a:cubicBezTo>
                  <a:cubicBezTo>
                    <a:pt x="34" y="51"/>
                    <a:pt x="41" y="48"/>
                    <a:pt x="45" y="43"/>
                  </a:cubicBezTo>
                  <a:cubicBezTo>
                    <a:pt x="50" y="38"/>
                    <a:pt x="52" y="32"/>
                    <a:pt x="51" y="25"/>
                  </a:cubicBezTo>
                  <a:cubicBezTo>
                    <a:pt x="51" y="19"/>
                    <a:pt x="48" y="13"/>
                    <a:pt x="43" y="9"/>
                  </a:cubicBezTo>
                  <a:cubicBezTo>
                    <a:pt x="34" y="0"/>
                    <a:pt x="18" y="1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590"/>
            <p:cNvSpPr>
              <a:spLocks/>
            </p:cNvSpPr>
            <p:nvPr/>
          </p:nvSpPr>
          <p:spPr bwMode="auto">
            <a:xfrm>
              <a:off x="21808" y="-4885"/>
              <a:ext cx="136" cy="134"/>
            </a:xfrm>
            <a:custGeom>
              <a:avLst/>
              <a:gdLst>
                <a:gd name="T0" fmla="*/ 6 w 51"/>
                <a:gd name="T1" fmla="*/ 11 h 50"/>
                <a:gd name="T2" fmla="*/ 0 w 51"/>
                <a:gd name="T3" fmla="*/ 28 h 50"/>
                <a:gd name="T4" fmla="*/ 9 w 51"/>
                <a:gd name="T5" fmla="*/ 45 h 50"/>
                <a:gd name="T6" fmla="*/ 24 w 51"/>
                <a:gd name="T7" fmla="*/ 50 h 50"/>
                <a:gd name="T8" fmla="*/ 43 w 51"/>
                <a:gd name="T9" fmla="*/ 42 h 50"/>
                <a:gd name="T10" fmla="*/ 40 w 51"/>
                <a:gd name="T11" fmla="*/ 8 h 50"/>
                <a:gd name="T12" fmla="*/ 6 w 51"/>
                <a:gd name="T13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6" y="11"/>
                  </a:moveTo>
                  <a:cubicBezTo>
                    <a:pt x="2" y="16"/>
                    <a:pt x="0" y="22"/>
                    <a:pt x="0" y="28"/>
                  </a:cubicBezTo>
                  <a:cubicBezTo>
                    <a:pt x="1" y="35"/>
                    <a:pt x="4" y="40"/>
                    <a:pt x="9" y="45"/>
                  </a:cubicBezTo>
                  <a:cubicBezTo>
                    <a:pt x="13" y="48"/>
                    <a:pt x="19" y="50"/>
                    <a:pt x="24" y="50"/>
                  </a:cubicBezTo>
                  <a:cubicBezTo>
                    <a:pt x="31" y="50"/>
                    <a:pt x="38" y="47"/>
                    <a:pt x="43" y="42"/>
                  </a:cubicBezTo>
                  <a:cubicBezTo>
                    <a:pt x="51" y="32"/>
                    <a:pt x="50" y="17"/>
                    <a:pt x="40" y="8"/>
                  </a:cubicBezTo>
                  <a:cubicBezTo>
                    <a:pt x="30" y="0"/>
                    <a:pt x="14" y="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591"/>
            <p:cNvSpPr>
              <a:spLocks/>
            </p:cNvSpPr>
            <p:nvPr/>
          </p:nvSpPr>
          <p:spPr bwMode="auto">
            <a:xfrm>
              <a:off x="22320" y="-5525"/>
              <a:ext cx="130" cy="136"/>
            </a:xfrm>
            <a:custGeom>
              <a:avLst/>
              <a:gdLst>
                <a:gd name="T0" fmla="*/ 10 w 49"/>
                <a:gd name="T1" fmla="*/ 46 h 51"/>
                <a:gd name="T2" fmla="*/ 25 w 49"/>
                <a:gd name="T3" fmla="*/ 51 h 51"/>
                <a:gd name="T4" fmla="*/ 44 w 49"/>
                <a:gd name="T5" fmla="*/ 41 h 51"/>
                <a:gd name="T6" fmla="*/ 49 w 49"/>
                <a:gd name="T7" fmla="*/ 24 h 51"/>
                <a:gd name="T8" fmla="*/ 39 w 49"/>
                <a:gd name="T9" fmla="*/ 8 h 51"/>
                <a:gd name="T10" fmla="*/ 5 w 49"/>
                <a:gd name="T11" fmla="*/ 12 h 51"/>
                <a:gd name="T12" fmla="*/ 1 w 49"/>
                <a:gd name="T13" fmla="*/ 30 h 51"/>
                <a:gd name="T14" fmla="*/ 10 w 49"/>
                <a:gd name="T1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10" y="46"/>
                  </a:moveTo>
                  <a:cubicBezTo>
                    <a:pt x="14" y="49"/>
                    <a:pt x="19" y="51"/>
                    <a:pt x="25" y="51"/>
                  </a:cubicBezTo>
                  <a:cubicBezTo>
                    <a:pt x="32" y="51"/>
                    <a:pt x="39" y="47"/>
                    <a:pt x="44" y="41"/>
                  </a:cubicBezTo>
                  <a:cubicBezTo>
                    <a:pt x="48" y="36"/>
                    <a:pt x="49" y="30"/>
                    <a:pt x="49" y="24"/>
                  </a:cubicBezTo>
                  <a:cubicBezTo>
                    <a:pt x="48" y="17"/>
                    <a:pt x="44" y="12"/>
                    <a:pt x="39" y="8"/>
                  </a:cubicBezTo>
                  <a:cubicBezTo>
                    <a:pt x="29" y="0"/>
                    <a:pt x="13" y="2"/>
                    <a:pt x="5" y="12"/>
                  </a:cubicBezTo>
                  <a:cubicBezTo>
                    <a:pt x="2" y="17"/>
                    <a:pt x="0" y="24"/>
                    <a:pt x="1" y="30"/>
                  </a:cubicBezTo>
                  <a:cubicBezTo>
                    <a:pt x="1" y="36"/>
                    <a:pt x="5" y="42"/>
                    <a:pt x="1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592"/>
            <p:cNvSpPr>
              <a:spLocks/>
            </p:cNvSpPr>
            <p:nvPr/>
          </p:nvSpPr>
          <p:spPr bwMode="auto">
            <a:xfrm>
              <a:off x="20544" y="-15472"/>
              <a:ext cx="133" cy="131"/>
            </a:xfrm>
            <a:custGeom>
              <a:avLst/>
              <a:gdLst>
                <a:gd name="T0" fmla="*/ 23 w 50"/>
                <a:gd name="T1" fmla="*/ 49 h 49"/>
                <a:gd name="T2" fmla="*/ 25 w 50"/>
                <a:gd name="T3" fmla="*/ 49 h 49"/>
                <a:gd name="T4" fmla="*/ 49 w 50"/>
                <a:gd name="T5" fmla="*/ 27 h 49"/>
                <a:gd name="T6" fmla="*/ 27 w 50"/>
                <a:gd name="T7" fmla="*/ 1 h 49"/>
                <a:gd name="T8" fmla="*/ 1 w 50"/>
                <a:gd name="T9" fmla="*/ 23 h 49"/>
                <a:gd name="T10" fmla="*/ 23 w 50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9">
                  <a:moveTo>
                    <a:pt x="23" y="49"/>
                  </a:moveTo>
                  <a:cubicBezTo>
                    <a:pt x="24" y="49"/>
                    <a:pt x="24" y="49"/>
                    <a:pt x="25" y="49"/>
                  </a:cubicBezTo>
                  <a:cubicBezTo>
                    <a:pt x="38" y="49"/>
                    <a:pt x="48" y="39"/>
                    <a:pt x="49" y="27"/>
                  </a:cubicBezTo>
                  <a:cubicBezTo>
                    <a:pt x="50" y="13"/>
                    <a:pt x="40" y="2"/>
                    <a:pt x="27" y="1"/>
                  </a:cubicBezTo>
                  <a:cubicBezTo>
                    <a:pt x="13" y="0"/>
                    <a:pt x="2" y="10"/>
                    <a:pt x="1" y="23"/>
                  </a:cubicBezTo>
                  <a:cubicBezTo>
                    <a:pt x="0" y="36"/>
                    <a:pt x="10" y="48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593"/>
            <p:cNvSpPr>
              <a:spLocks/>
            </p:cNvSpPr>
            <p:nvPr/>
          </p:nvSpPr>
          <p:spPr bwMode="auto">
            <a:xfrm>
              <a:off x="20533" y="-15296"/>
              <a:ext cx="131" cy="128"/>
            </a:xfrm>
            <a:custGeom>
              <a:avLst/>
              <a:gdLst>
                <a:gd name="T0" fmla="*/ 23 w 49"/>
                <a:gd name="T1" fmla="*/ 48 h 48"/>
                <a:gd name="T2" fmla="*/ 25 w 49"/>
                <a:gd name="T3" fmla="*/ 48 h 48"/>
                <a:gd name="T4" fmla="*/ 49 w 49"/>
                <a:gd name="T5" fmla="*/ 26 h 48"/>
                <a:gd name="T6" fmla="*/ 43 w 49"/>
                <a:gd name="T7" fmla="*/ 8 h 48"/>
                <a:gd name="T8" fmla="*/ 26 w 49"/>
                <a:gd name="T9" fmla="*/ 0 h 48"/>
                <a:gd name="T10" fmla="*/ 25 w 49"/>
                <a:gd name="T11" fmla="*/ 0 h 48"/>
                <a:gd name="T12" fmla="*/ 1 w 49"/>
                <a:gd name="T13" fmla="*/ 23 h 48"/>
                <a:gd name="T14" fmla="*/ 7 w 49"/>
                <a:gd name="T15" fmla="*/ 40 h 48"/>
                <a:gd name="T16" fmla="*/ 23 w 4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8">
                  <a:moveTo>
                    <a:pt x="23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38" y="48"/>
                    <a:pt x="48" y="38"/>
                    <a:pt x="49" y="26"/>
                  </a:cubicBezTo>
                  <a:cubicBezTo>
                    <a:pt x="49" y="19"/>
                    <a:pt x="47" y="13"/>
                    <a:pt x="43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2" y="10"/>
                    <a:pt x="1" y="23"/>
                  </a:cubicBezTo>
                  <a:cubicBezTo>
                    <a:pt x="0" y="29"/>
                    <a:pt x="3" y="35"/>
                    <a:pt x="7" y="40"/>
                  </a:cubicBezTo>
                  <a:cubicBezTo>
                    <a:pt x="11" y="45"/>
                    <a:pt x="17" y="48"/>
                    <a:pt x="2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594"/>
            <p:cNvSpPr>
              <a:spLocks/>
            </p:cNvSpPr>
            <p:nvPr/>
          </p:nvSpPr>
          <p:spPr bwMode="auto">
            <a:xfrm>
              <a:off x="20525" y="-15122"/>
              <a:ext cx="131" cy="128"/>
            </a:xfrm>
            <a:custGeom>
              <a:avLst/>
              <a:gdLst>
                <a:gd name="T0" fmla="*/ 23 w 49"/>
                <a:gd name="T1" fmla="*/ 48 h 48"/>
                <a:gd name="T2" fmla="*/ 25 w 49"/>
                <a:gd name="T3" fmla="*/ 48 h 48"/>
                <a:gd name="T4" fmla="*/ 49 w 49"/>
                <a:gd name="T5" fmla="*/ 26 h 48"/>
                <a:gd name="T6" fmla="*/ 26 w 49"/>
                <a:gd name="T7" fmla="*/ 0 h 48"/>
                <a:gd name="T8" fmla="*/ 25 w 49"/>
                <a:gd name="T9" fmla="*/ 0 h 48"/>
                <a:gd name="T10" fmla="*/ 0 w 49"/>
                <a:gd name="T11" fmla="*/ 23 h 48"/>
                <a:gd name="T12" fmla="*/ 7 w 49"/>
                <a:gd name="T13" fmla="*/ 41 h 48"/>
                <a:gd name="T14" fmla="*/ 23 w 49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23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37" y="48"/>
                    <a:pt x="48" y="38"/>
                    <a:pt x="49" y="26"/>
                  </a:cubicBezTo>
                  <a:cubicBezTo>
                    <a:pt x="49" y="12"/>
                    <a:pt x="39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0" y="23"/>
                  </a:cubicBezTo>
                  <a:cubicBezTo>
                    <a:pt x="0" y="30"/>
                    <a:pt x="2" y="36"/>
                    <a:pt x="7" y="41"/>
                  </a:cubicBezTo>
                  <a:cubicBezTo>
                    <a:pt x="11" y="45"/>
                    <a:pt x="17" y="48"/>
                    <a:pt x="2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595"/>
            <p:cNvSpPr>
              <a:spLocks/>
            </p:cNvSpPr>
            <p:nvPr/>
          </p:nvSpPr>
          <p:spPr bwMode="auto">
            <a:xfrm>
              <a:off x="22000" y="-4831"/>
              <a:ext cx="136" cy="136"/>
            </a:xfrm>
            <a:custGeom>
              <a:avLst/>
              <a:gdLst>
                <a:gd name="T0" fmla="*/ 8 w 51"/>
                <a:gd name="T1" fmla="*/ 11 h 51"/>
                <a:gd name="T2" fmla="*/ 11 w 51"/>
                <a:gd name="T3" fmla="*/ 45 h 51"/>
                <a:gd name="T4" fmla="*/ 27 w 51"/>
                <a:gd name="T5" fmla="*/ 51 h 51"/>
                <a:gd name="T6" fmla="*/ 45 w 51"/>
                <a:gd name="T7" fmla="*/ 42 h 51"/>
                <a:gd name="T8" fmla="*/ 51 w 51"/>
                <a:gd name="T9" fmla="*/ 25 h 51"/>
                <a:gd name="T10" fmla="*/ 42 w 51"/>
                <a:gd name="T11" fmla="*/ 8 h 51"/>
                <a:gd name="T12" fmla="*/ 8 w 51"/>
                <a:gd name="T13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8" y="11"/>
                  </a:moveTo>
                  <a:cubicBezTo>
                    <a:pt x="0" y="21"/>
                    <a:pt x="1" y="36"/>
                    <a:pt x="11" y="45"/>
                  </a:cubicBezTo>
                  <a:cubicBezTo>
                    <a:pt x="15" y="49"/>
                    <a:pt x="21" y="51"/>
                    <a:pt x="27" y="51"/>
                  </a:cubicBezTo>
                  <a:cubicBezTo>
                    <a:pt x="34" y="51"/>
                    <a:pt x="40" y="48"/>
                    <a:pt x="45" y="42"/>
                  </a:cubicBezTo>
                  <a:cubicBezTo>
                    <a:pt x="49" y="37"/>
                    <a:pt x="51" y="31"/>
                    <a:pt x="51" y="25"/>
                  </a:cubicBezTo>
                  <a:cubicBezTo>
                    <a:pt x="50" y="18"/>
                    <a:pt x="47" y="12"/>
                    <a:pt x="42" y="8"/>
                  </a:cubicBezTo>
                  <a:cubicBezTo>
                    <a:pt x="32" y="0"/>
                    <a:pt x="17" y="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596"/>
            <p:cNvSpPr>
              <a:spLocks/>
            </p:cNvSpPr>
            <p:nvPr/>
          </p:nvSpPr>
          <p:spPr bwMode="auto">
            <a:xfrm>
              <a:off x="22109" y="-4957"/>
              <a:ext cx="131" cy="136"/>
            </a:xfrm>
            <a:custGeom>
              <a:avLst/>
              <a:gdLst>
                <a:gd name="T0" fmla="*/ 6 w 49"/>
                <a:gd name="T1" fmla="*/ 11 h 51"/>
                <a:gd name="T2" fmla="*/ 1 w 49"/>
                <a:gd name="T3" fmla="*/ 29 h 51"/>
                <a:gd name="T4" fmla="*/ 9 w 49"/>
                <a:gd name="T5" fmla="*/ 45 h 51"/>
                <a:gd name="T6" fmla="*/ 25 w 49"/>
                <a:gd name="T7" fmla="*/ 51 h 51"/>
                <a:gd name="T8" fmla="*/ 43 w 49"/>
                <a:gd name="T9" fmla="*/ 42 h 51"/>
                <a:gd name="T10" fmla="*/ 49 w 49"/>
                <a:gd name="T11" fmla="*/ 24 h 51"/>
                <a:gd name="T12" fmla="*/ 40 w 49"/>
                <a:gd name="T13" fmla="*/ 8 h 51"/>
                <a:gd name="T14" fmla="*/ 6 w 49"/>
                <a:gd name="T1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6" y="11"/>
                  </a:moveTo>
                  <a:cubicBezTo>
                    <a:pt x="2" y="16"/>
                    <a:pt x="0" y="22"/>
                    <a:pt x="1" y="29"/>
                  </a:cubicBezTo>
                  <a:cubicBezTo>
                    <a:pt x="1" y="35"/>
                    <a:pt x="4" y="41"/>
                    <a:pt x="9" y="45"/>
                  </a:cubicBezTo>
                  <a:cubicBezTo>
                    <a:pt x="14" y="49"/>
                    <a:pt x="19" y="51"/>
                    <a:pt x="25" y="51"/>
                  </a:cubicBezTo>
                  <a:cubicBezTo>
                    <a:pt x="32" y="51"/>
                    <a:pt x="39" y="47"/>
                    <a:pt x="43" y="42"/>
                  </a:cubicBezTo>
                  <a:cubicBezTo>
                    <a:pt x="48" y="37"/>
                    <a:pt x="49" y="31"/>
                    <a:pt x="49" y="24"/>
                  </a:cubicBezTo>
                  <a:cubicBezTo>
                    <a:pt x="48" y="18"/>
                    <a:pt x="45" y="12"/>
                    <a:pt x="40" y="8"/>
                  </a:cubicBezTo>
                  <a:cubicBezTo>
                    <a:pt x="30" y="0"/>
                    <a:pt x="14" y="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597"/>
            <p:cNvSpPr>
              <a:spLocks/>
            </p:cNvSpPr>
            <p:nvPr/>
          </p:nvSpPr>
          <p:spPr bwMode="auto">
            <a:xfrm>
              <a:off x="22205" y="-5085"/>
              <a:ext cx="139" cy="136"/>
            </a:xfrm>
            <a:custGeom>
              <a:avLst/>
              <a:gdLst>
                <a:gd name="T0" fmla="*/ 43 w 52"/>
                <a:gd name="T1" fmla="*/ 8 h 51"/>
                <a:gd name="T2" fmla="*/ 9 w 52"/>
                <a:gd name="T3" fmla="*/ 11 h 51"/>
                <a:gd name="T4" fmla="*/ 12 w 52"/>
                <a:gd name="T5" fmla="*/ 45 h 51"/>
                <a:gd name="T6" fmla="*/ 28 w 52"/>
                <a:gd name="T7" fmla="*/ 51 h 51"/>
                <a:gd name="T8" fmla="*/ 46 w 52"/>
                <a:gd name="T9" fmla="*/ 42 h 51"/>
                <a:gd name="T10" fmla="*/ 52 w 52"/>
                <a:gd name="T11" fmla="*/ 24 h 51"/>
                <a:gd name="T12" fmla="*/ 43 w 52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43" y="8"/>
                  </a:moveTo>
                  <a:cubicBezTo>
                    <a:pt x="33" y="0"/>
                    <a:pt x="17" y="2"/>
                    <a:pt x="9" y="11"/>
                  </a:cubicBezTo>
                  <a:cubicBezTo>
                    <a:pt x="0" y="22"/>
                    <a:pt x="2" y="37"/>
                    <a:pt x="12" y="45"/>
                  </a:cubicBezTo>
                  <a:cubicBezTo>
                    <a:pt x="17" y="49"/>
                    <a:pt x="22" y="51"/>
                    <a:pt x="28" y="51"/>
                  </a:cubicBezTo>
                  <a:cubicBezTo>
                    <a:pt x="35" y="51"/>
                    <a:pt x="42" y="48"/>
                    <a:pt x="46" y="42"/>
                  </a:cubicBezTo>
                  <a:cubicBezTo>
                    <a:pt x="50" y="37"/>
                    <a:pt x="52" y="31"/>
                    <a:pt x="52" y="24"/>
                  </a:cubicBezTo>
                  <a:cubicBezTo>
                    <a:pt x="51" y="18"/>
                    <a:pt x="48" y="12"/>
                    <a:pt x="4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598"/>
            <p:cNvSpPr>
              <a:spLocks/>
            </p:cNvSpPr>
            <p:nvPr/>
          </p:nvSpPr>
          <p:spPr bwMode="auto">
            <a:xfrm>
              <a:off x="22309" y="-5213"/>
              <a:ext cx="136" cy="136"/>
            </a:xfrm>
            <a:custGeom>
              <a:avLst/>
              <a:gdLst>
                <a:gd name="T0" fmla="*/ 42 w 51"/>
                <a:gd name="T1" fmla="*/ 8 h 51"/>
                <a:gd name="T2" fmla="*/ 8 w 51"/>
                <a:gd name="T3" fmla="*/ 12 h 51"/>
                <a:gd name="T4" fmla="*/ 12 w 51"/>
                <a:gd name="T5" fmla="*/ 45 h 51"/>
                <a:gd name="T6" fmla="*/ 27 w 51"/>
                <a:gd name="T7" fmla="*/ 51 h 51"/>
                <a:gd name="T8" fmla="*/ 46 w 51"/>
                <a:gd name="T9" fmla="*/ 42 h 51"/>
                <a:gd name="T10" fmla="*/ 51 w 51"/>
                <a:gd name="T11" fmla="*/ 24 h 51"/>
                <a:gd name="T12" fmla="*/ 42 w 5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42" y="8"/>
                  </a:moveTo>
                  <a:cubicBezTo>
                    <a:pt x="32" y="0"/>
                    <a:pt x="16" y="2"/>
                    <a:pt x="8" y="12"/>
                  </a:cubicBezTo>
                  <a:cubicBezTo>
                    <a:pt x="0" y="22"/>
                    <a:pt x="1" y="37"/>
                    <a:pt x="12" y="45"/>
                  </a:cubicBezTo>
                  <a:cubicBezTo>
                    <a:pt x="16" y="49"/>
                    <a:pt x="21" y="51"/>
                    <a:pt x="27" y="51"/>
                  </a:cubicBezTo>
                  <a:cubicBezTo>
                    <a:pt x="34" y="51"/>
                    <a:pt x="41" y="47"/>
                    <a:pt x="46" y="42"/>
                  </a:cubicBezTo>
                  <a:cubicBezTo>
                    <a:pt x="50" y="37"/>
                    <a:pt x="51" y="30"/>
                    <a:pt x="51" y="24"/>
                  </a:cubicBezTo>
                  <a:cubicBezTo>
                    <a:pt x="50" y="17"/>
                    <a:pt x="47" y="12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599"/>
            <p:cNvSpPr>
              <a:spLocks/>
            </p:cNvSpPr>
            <p:nvPr/>
          </p:nvSpPr>
          <p:spPr bwMode="auto">
            <a:xfrm>
              <a:off x="22408" y="-5344"/>
              <a:ext cx="138" cy="137"/>
            </a:xfrm>
            <a:custGeom>
              <a:avLst/>
              <a:gdLst>
                <a:gd name="T0" fmla="*/ 47 w 52"/>
                <a:gd name="T1" fmla="*/ 42 h 51"/>
                <a:gd name="T2" fmla="*/ 51 w 52"/>
                <a:gd name="T3" fmla="*/ 24 h 51"/>
                <a:gd name="T4" fmla="*/ 42 w 52"/>
                <a:gd name="T5" fmla="*/ 8 h 51"/>
                <a:gd name="T6" fmla="*/ 8 w 52"/>
                <a:gd name="T7" fmla="*/ 12 h 51"/>
                <a:gd name="T8" fmla="*/ 13 w 52"/>
                <a:gd name="T9" fmla="*/ 46 h 51"/>
                <a:gd name="T10" fmla="*/ 27 w 52"/>
                <a:gd name="T11" fmla="*/ 51 h 51"/>
                <a:gd name="T12" fmla="*/ 47 w 52"/>
                <a:gd name="T1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47" y="42"/>
                  </a:moveTo>
                  <a:cubicBezTo>
                    <a:pt x="50" y="37"/>
                    <a:pt x="52" y="30"/>
                    <a:pt x="51" y="24"/>
                  </a:cubicBezTo>
                  <a:cubicBezTo>
                    <a:pt x="51" y="18"/>
                    <a:pt x="47" y="12"/>
                    <a:pt x="42" y="8"/>
                  </a:cubicBezTo>
                  <a:cubicBezTo>
                    <a:pt x="32" y="0"/>
                    <a:pt x="16" y="2"/>
                    <a:pt x="8" y="12"/>
                  </a:cubicBezTo>
                  <a:cubicBezTo>
                    <a:pt x="0" y="23"/>
                    <a:pt x="2" y="38"/>
                    <a:pt x="13" y="46"/>
                  </a:cubicBezTo>
                  <a:cubicBezTo>
                    <a:pt x="17" y="49"/>
                    <a:pt x="22" y="51"/>
                    <a:pt x="27" y="51"/>
                  </a:cubicBezTo>
                  <a:cubicBezTo>
                    <a:pt x="35" y="51"/>
                    <a:pt x="42" y="48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600"/>
            <p:cNvSpPr>
              <a:spLocks/>
            </p:cNvSpPr>
            <p:nvPr/>
          </p:nvSpPr>
          <p:spPr bwMode="auto">
            <a:xfrm>
              <a:off x="20354" y="-15429"/>
              <a:ext cx="131" cy="130"/>
            </a:xfrm>
            <a:custGeom>
              <a:avLst/>
              <a:gdLst>
                <a:gd name="T0" fmla="*/ 27 w 49"/>
                <a:gd name="T1" fmla="*/ 1 h 49"/>
                <a:gd name="T2" fmla="*/ 1 w 49"/>
                <a:gd name="T3" fmla="*/ 23 h 49"/>
                <a:gd name="T4" fmla="*/ 23 w 49"/>
                <a:gd name="T5" fmla="*/ 49 h 49"/>
                <a:gd name="T6" fmla="*/ 25 w 49"/>
                <a:gd name="T7" fmla="*/ 49 h 49"/>
                <a:gd name="T8" fmla="*/ 49 w 49"/>
                <a:gd name="T9" fmla="*/ 27 h 49"/>
                <a:gd name="T10" fmla="*/ 43 w 49"/>
                <a:gd name="T11" fmla="*/ 9 h 49"/>
                <a:gd name="T12" fmla="*/ 27 w 49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27" y="1"/>
                  </a:moveTo>
                  <a:cubicBezTo>
                    <a:pt x="13" y="0"/>
                    <a:pt x="2" y="10"/>
                    <a:pt x="1" y="23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24" y="49"/>
                    <a:pt x="24" y="49"/>
                    <a:pt x="25" y="49"/>
                  </a:cubicBezTo>
                  <a:cubicBezTo>
                    <a:pt x="37" y="49"/>
                    <a:pt x="48" y="39"/>
                    <a:pt x="49" y="27"/>
                  </a:cubicBezTo>
                  <a:cubicBezTo>
                    <a:pt x="49" y="20"/>
                    <a:pt x="47" y="14"/>
                    <a:pt x="43" y="9"/>
                  </a:cubicBezTo>
                  <a:cubicBezTo>
                    <a:pt x="39" y="4"/>
                    <a:pt x="33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601"/>
            <p:cNvSpPr>
              <a:spLocks/>
            </p:cNvSpPr>
            <p:nvPr/>
          </p:nvSpPr>
          <p:spPr bwMode="auto">
            <a:xfrm>
              <a:off x="20344" y="-15253"/>
              <a:ext cx="130" cy="128"/>
            </a:xfrm>
            <a:custGeom>
              <a:avLst/>
              <a:gdLst>
                <a:gd name="T0" fmla="*/ 24 w 49"/>
                <a:gd name="T1" fmla="*/ 48 h 48"/>
                <a:gd name="T2" fmla="*/ 25 w 49"/>
                <a:gd name="T3" fmla="*/ 48 h 48"/>
                <a:gd name="T4" fmla="*/ 49 w 49"/>
                <a:gd name="T5" fmla="*/ 26 h 48"/>
                <a:gd name="T6" fmla="*/ 43 w 49"/>
                <a:gd name="T7" fmla="*/ 8 h 48"/>
                <a:gd name="T8" fmla="*/ 26 w 49"/>
                <a:gd name="T9" fmla="*/ 0 h 48"/>
                <a:gd name="T10" fmla="*/ 25 w 49"/>
                <a:gd name="T11" fmla="*/ 0 h 48"/>
                <a:gd name="T12" fmla="*/ 1 w 49"/>
                <a:gd name="T13" fmla="*/ 23 h 48"/>
                <a:gd name="T14" fmla="*/ 24 w 49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38" y="48"/>
                    <a:pt x="48" y="38"/>
                    <a:pt x="49" y="26"/>
                  </a:cubicBezTo>
                  <a:cubicBezTo>
                    <a:pt x="49" y="19"/>
                    <a:pt x="47" y="13"/>
                    <a:pt x="43" y="8"/>
                  </a:cubicBezTo>
                  <a:cubicBezTo>
                    <a:pt x="39" y="3"/>
                    <a:pt x="33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2" y="10"/>
                    <a:pt x="1" y="23"/>
                  </a:cubicBezTo>
                  <a:cubicBezTo>
                    <a:pt x="0" y="36"/>
                    <a:pt x="10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602"/>
            <p:cNvSpPr>
              <a:spLocks/>
            </p:cNvSpPr>
            <p:nvPr/>
          </p:nvSpPr>
          <p:spPr bwMode="auto">
            <a:xfrm>
              <a:off x="22511" y="-5162"/>
              <a:ext cx="131" cy="136"/>
            </a:xfrm>
            <a:custGeom>
              <a:avLst/>
              <a:gdLst>
                <a:gd name="T0" fmla="*/ 39 w 49"/>
                <a:gd name="T1" fmla="*/ 8 h 51"/>
                <a:gd name="T2" fmla="*/ 5 w 49"/>
                <a:gd name="T3" fmla="*/ 12 h 51"/>
                <a:gd name="T4" fmla="*/ 0 w 49"/>
                <a:gd name="T5" fmla="*/ 30 h 51"/>
                <a:gd name="T6" fmla="*/ 9 w 49"/>
                <a:gd name="T7" fmla="*/ 46 h 51"/>
                <a:gd name="T8" fmla="*/ 24 w 49"/>
                <a:gd name="T9" fmla="*/ 51 h 51"/>
                <a:gd name="T10" fmla="*/ 43 w 49"/>
                <a:gd name="T11" fmla="*/ 42 h 51"/>
                <a:gd name="T12" fmla="*/ 48 w 49"/>
                <a:gd name="T13" fmla="*/ 24 h 51"/>
                <a:gd name="T14" fmla="*/ 39 w 49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39" y="8"/>
                  </a:moveTo>
                  <a:cubicBezTo>
                    <a:pt x="29" y="0"/>
                    <a:pt x="13" y="2"/>
                    <a:pt x="5" y="12"/>
                  </a:cubicBezTo>
                  <a:cubicBezTo>
                    <a:pt x="1" y="17"/>
                    <a:pt x="0" y="24"/>
                    <a:pt x="0" y="30"/>
                  </a:cubicBezTo>
                  <a:cubicBezTo>
                    <a:pt x="1" y="36"/>
                    <a:pt x="4" y="42"/>
                    <a:pt x="9" y="46"/>
                  </a:cubicBezTo>
                  <a:cubicBezTo>
                    <a:pt x="14" y="49"/>
                    <a:pt x="19" y="51"/>
                    <a:pt x="24" y="51"/>
                  </a:cubicBezTo>
                  <a:cubicBezTo>
                    <a:pt x="32" y="51"/>
                    <a:pt x="39" y="48"/>
                    <a:pt x="43" y="42"/>
                  </a:cubicBezTo>
                  <a:cubicBezTo>
                    <a:pt x="47" y="37"/>
                    <a:pt x="49" y="31"/>
                    <a:pt x="48" y="24"/>
                  </a:cubicBezTo>
                  <a:cubicBezTo>
                    <a:pt x="47" y="18"/>
                    <a:pt x="44" y="12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03"/>
            <p:cNvSpPr>
              <a:spLocks/>
            </p:cNvSpPr>
            <p:nvPr/>
          </p:nvSpPr>
          <p:spPr bwMode="auto">
            <a:xfrm>
              <a:off x="10585" y="-14423"/>
              <a:ext cx="128" cy="12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24 w 48"/>
                <a:gd name="T7" fmla="*/ 48 h 48"/>
                <a:gd name="T8" fmla="*/ 48 w 48"/>
                <a:gd name="T9" fmla="*/ 24 h 48"/>
                <a:gd name="T10" fmla="*/ 24 w 48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12" name="직사각형 4311"/>
          <p:cNvSpPr/>
          <p:nvPr/>
        </p:nvSpPr>
        <p:spPr>
          <a:xfrm>
            <a:off x="1629354" y="463231"/>
            <a:ext cx="3769878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en-US" altLang="ko-KR" sz="2540" spc="-91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 Global Success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25" name="그룹 4424"/>
          <p:cNvGrpSpPr/>
          <p:nvPr/>
        </p:nvGrpSpPr>
        <p:grpSpPr>
          <a:xfrm>
            <a:off x="9091211" y="3161902"/>
            <a:ext cx="1531156" cy="889290"/>
            <a:chOff x="7932082" y="1395751"/>
            <a:chExt cx="1531156" cy="889290"/>
          </a:xfrm>
        </p:grpSpPr>
        <p:sp>
          <p:nvSpPr>
            <p:cNvPr id="4319" name="TextBox 4318"/>
            <p:cNvSpPr txBox="1"/>
            <p:nvPr/>
          </p:nvSpPr>
          <p:spPr>
            <a:xfrm>
              <a:off x="7932082" y="1395751"/>
              <a:ext cx="39113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USA</a:t>
              </a:r>
            </a:p>
          </p:txBody>
        </p:sp>
        <p:sp>
          <p:nvSpPr>
            <p:cNvPr id="4320" name="직사각형 4319"/>
            <p:cNvSpPr/>
            <p:nvPr/>
          </p:nvSpPr>
          <p:spPr>
            <a:xfrm>
              <a:off x="7941607" y="1669488"/>
              <a:ext cx="1521631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通信公司容灾网、</a:t>
              </a:r>
              <a:r>
                <a:rPr lang="en-US" altLang="zh-CN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5G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通信设备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互联网移动服务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altLang="ko-KR" sz="1000" kern="0" spc="-2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AT&amp;T </a:t>
              </a:r>
              <a:r>
                <a:rPr lang="en-US" altLang="ko-KR" sz="1000" kern="0" spc="-20" dirty="0" err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Precense</a:t>
              </a:r>
              <a:r>
                <a:rPr lang="en-US" altLang="ko-KR" sz="1000" kern="0" spc="-2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服务等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459" name="그룹 4458"/>
          <p:cNvGrpSpPr/>
          <p:nvPr/>
        </p:nvGrpSpPr>
        <p:grpSpPr>
          <a:xfrm>
            <a:off x="5733649" y="1363582"/>
            <a:ext cx="2916451" cy="735402"/>
            <a:chOff x="7932082" y="1395751"/>
            <a:chExt cx="2916451" cy="735402"/>
          </a:xfrm>
        </p:grpSpPr>
        <p:sp>
          <p:nvSpPr>
            <p:cNvPr id="4460" name="TextBox 4459"/>
            <p:cNvSpPr txBox="1"/>
            <p:nvPr/>
          </p:nvSpPr>
          <p:spPr>
            <a:xfrm>
              <a:off x="7932082" y="1395751"/>
              <a:ext cx="67005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CHINA</a:t>
              </a:r>
            </a:p>
          </p:txBody>
        </p:sp>
        <p:sp>
          <p:nvSpPr>
            <p:cNvPr id="4461" name="직사각형 4460"/>
            <p:cNvSpPr/>
            <p:nvPr/>
          </p:nvSpPr>
          <p:spPr>
            <a:xfrm>
              <a:off x="7941606" y="1669488"/>
              <a:ext cx="290692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altLang="ko-KR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3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大通信商</a:t>
              </a:r>
              <a:r>
                <a:rPr lang="en-US" altLang="zh-CN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30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多个省</a:t>
              </a:r>
              <a:r>
                <a:rPr lang="zh-CN" altLang="en-US" sz="1000" kern="0" spc="-2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的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计费、</a:t>
              </a:r>
              <a:r>
                <a:rPr lang="en-US" altLang="zh-CN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CRM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系统</a:t>
              </a:r>
              <a:endParaRPr lang="en-US" altLang="ko-KR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全国电网服务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altLang="ko-KR" sz="1000" kern="0" spc="-2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Reference : 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中国移动</a:t>
              </a:r>
              <a:r>
                <a:rPr lang="en-US" altLang="zh-CN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BSS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474" name="그룹 4473"/>
          <p:cNvGrpSpPr/>
          <p:nvPr/>
        </p:nvGrpSpPr>
        <p:grpSpPr>
          <a:xfrm>
            <a:off x="2538385" y="1363582"/>
            <a:ext cx="1950455" cy="581514"/>
            <a:chOff x="7932082" y="1395751"/>
            <a:chExt cx="1950455" cy="581514"/>
          </a:xfrm>
        </p:grpSpPr>
        <p:sp>
          <p:nvSpPr>
            <p:cNvPr id="4475" name="TextBox 4474"/>
            <p:cNvSpPr txBox="1"/>
            <p:nvPr/>
          </p:nvSpPr>
          <p:spPr>
            <a:xfrm>
              <a:off x="7932082" y="1395751"/>
              <a:ext cx="325410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CIS</a:t>
              </a:r>
            </a:p>
          </p:txBody>
        </p:sp>
        <p:sp>
          <p:nvSpPr>
            <p:cNvPr id="4476" name="직사각형 4475"/>
            <p:cNvSpPr/>
            <p:nvPr/>
          </p:nvSpPr>
          <p:spPr>
            <a:xfrm>
              <a:off x="7941607" y="1669488"/>
              <a:ext cx="194093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国家行政信息服务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乌兹别克斯坦选举管理系统等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480" name="그룹 4479"/>
          <p:cNvGrpSpPr/>
          <p:nvPr/>
        </p:nvGrpSpPr>
        <p:grpSpPr>
          <a:xfrm>
            <a:off x="7210491" y="5526568"/>
            <a:ext cx="2916451" cy="889290"/>
            <a:chOff x="7932082" y="1395751"/>
            <a:chExt cx="2916451" cy="889290"/>
          </a:xfrm>
        </p:grpSpPr>
        <p:sp>
          <p:nvSpPr>
            <p:cNvPr id="4481" name="TextBox 4480"/>
            <p:cNvSpPr txBox="1"/>
            <p:nvPr/>
          </p:nvSpPr>
          <p:spPr>
            <a:xfrm>
              <a:off x="7932082" y="1395751"/>
              <a:ext cx="67005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JAPAN</a:t>
              </a:r>
            </a:p>
          </p:txBody>
        </p:sp>
        <p:sp>
          <p:nvSpPr>
            <p:cNvPr id="4482" name="직사각형 4481"/>
            <p:cNvSpPr/>
            <p:nvPr/>
          </p:nvSpPr>
          <p:spPr>
            <a:xfrm>
              <a:off x="7941606" y="1669488"/>
              <a:ext cx="2906927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证券交易系统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医疗仪器嵌入式设备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通信公司通信设备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altLang="ko-KR" sz="1000" kern="0" spc="-2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Reference </a:t>
              </a:r>
              <a:r>
                <a:rPr lang="en-US" altLang="ko-KR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: 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野村证券交易系统等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483" name="그룹 4482"/>
          <p:cNvGrpSpPr/>
          <p:nvPr/>
        </p:nvGrpSpPr>
        <p:grpSpPr>
          <a:xfrm>
            <a:off x="1774826" y="2787770"/>
            <a:ext cx="1938683" cy="735402"/>
            <a:chOff x="7932082" y="1395751"/>
            <a:chExt cx="1938683" cy="735402"/>
          </a:xfrm>
        </p:grpSpPr>
        <p:sp>
          <p:nvSpPr>
            <p:cNvPr id="4484" name="TextBox 4483"/>
            <p:cNvSpPr txBox="1"/>
            <p:nvPr/>
          </p:nvSpPr>
          <p:spPr>
            <a:xfrm>
              <a:off x="7932082" y="1395751"/>
              <a:ext cx="75341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EUROPE</a:t>
              </a:r>
            </a:p>
          </p:txBody>
        </p:sp>
        <p:sp>
          <p:nvSpPr>
            <p:cNvPr id="4485" name="직사각형 4484"/>
            <p:cNvSpPr/>
            <p:nvPr/>
          </p:nvSpPr>
          <p:spPr>
            <a:xfrm>
              <a:off x="7941607" y="1669488"/>
              <a:ext cx="192915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证券交易系统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通信服务商</a:t>
              </a:r>
              <a:r>
                <a:rPr lang="ko-KR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4G/5G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通信设备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en-US" altLang="ko-KR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TRADESOFT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交易系统等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grpSp>
        <p:nvGrpSpPr>
          <p:cNvPr id="4500" name="그룹 4499"/>
          <p:cNvGrpSpPr/>
          <p:nvPr/>
        </p:nvGrpSpPr>
        <p:grpSpPr>
          <a:xfrm flipH="1" flipV="1">
            <a:off x="3022601" y="1482725"/>
            <a:ext cx="1435007" cy="1016000"/>
            <a:chOff x="-8256626" y="2091498"/>
            <a:chExt cx="3127878" cy="2214574"/>
          </a:xfrm>
        </p:grpSpPr>
        <p:cxnSp>
          <p:nvCxnSpPr>
            <p:cNvPr id="4501" name="직선 연결선 4500"/>
            <p:cNvCxnSpPr>
              <a:endCxn id="4502" idx="0"/>
            </p:cNvCxnSpPr>
            <p:nvPr/>
          </p:nvCxnSpPr>
          <p:spPr>
            <a:xfrm flipH="1" flipV="1">
              <a:off x="-8040601" y="4306072"/>
              <a:ext cx="2911853" cy="0"/>
            </a:xfrm>
            <a:prstGeom prst="line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  <a:headEnd type="oval" w="sm" len="sm"/>
              <a:tailEnd w="sm" len="sm"/>
            </a:ln>
            <a:effectLst/>
          </p:spPr>
        </p:cxnSp>
        <p:sp>
          <p:nvSpPr>
            <p:cNvPr id="4502" name="원호 4501"/>
            <p:cNvSpPr/>
            <p:nvPr/>
          </p:nvSpPr>
          <p:spPr>
            <a:xfrm flipH="1" flipV="1">
              <a:off x="-8256626" y="3874023"/>
              <a:ext cx="432049" cy="432049"/>
            </a:xfrm>
            <a:prstGeom prst="arc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4503" name="직선 연결선 4502"/>
            <p:cNvCxnSpPr>
              <a:stCxn id="4502" idx="2"/>
            </p:cNvCxnSpPr>
            <p:nvPr/>
          </p:nvCxnSpPr>
          <p:spPr>
            <a:xfrm flipH="1" flipV="1">
              <a:off x="-8256626" y="2091498"/>
              <a:ext cx="0" cy="1998548"/>
            </a:xfrm>
            <a:prstGeom prst="line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  <a:tailEnd type="none"/>
            </a:ln>
            <a:effectLst/>
          </p:spPr>
        </p:cxnSp>
      </p:grpSp>
      <p:grpSp>
        <p:nvGrpSpPr>
          <p:cNvPr id="4468" name="그룹 4467"/>
          <p:cNvGrpSpPr/>
          <p:nvPr/>
        </p:nvGrpSpPr>
        <p:grpSpPr>
          <a:xfrm>
            <a:off x="4333237" y="2370635"/>
            <a:ext cx="245814" cy="245814"/>
            <a:chOff x="5633934" y="1663966"/>
            <a:chExt cx="318523" cy="318523"/>
          </a:xfrm>
        </p:grpSpPr>
        <p:sp>
          <p:nvSpPr>
            <p:cNvPr id="4469" name="타원 4468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470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  <p:cxnSp>
        <p:nvCxnSpPr>
          <p:cNvPr id="4517" name="직선 연결선 4516"/>
          <p:cNvCxnSpPr/>
          <p:nvPr/>
        </p:nvCxnSpPr>
        <p:spPr>
          <a:xfrm flipV="1">
            <a:off x="5457949" y="3952876"/>
            <a:ext cx="0" cy="1685925"/>
          </a:xfrm>
          <a:prstGeom prst="line">
            <a:avLst/>
          </a:prstGeom>
          <a:noFill/>
          <a:ln w="9525" cap="rnd" cmpd="sng" algn="ctr">
            <a:solidFill>
              <a:srgbClr val="19B4DC"/>
            </a:solidFill>
            <a:prstDash val="solid"/>
            <a:round/>
            <a:headEnd type="oval" w="sm" len="sm"/>
            <a:tailEnd w="sm" len="sm"/>
          </a:ln>
          <a:effectLst/>
        </p:spPr>
      </p:cxnSp>
      <p:grpSp>
        <p:nvGrpSpPr>
          <p:cNvPr id="4455" name="그룹 4454"/>
          <p:cNvGrpSpPr/>
          <p:nvPr/>
        </p:nvGrpSpPr>
        <p:grpSpPr>
          <a:xfrm>
            <a:off x="5335042" y="3825158"/>
            <a:ext cx="245814" cy="245814"/>
            <a:chOff x="5633934" y="1663966"/>
            <a:chExt cx="318523" cy="318523"/>
          </a:xfrm>
        </p:grpSpPr>
        <p:sp>
          <p:nvSpPr>
            <p:cNvPr id="4456" name="타원 4455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457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  <p:cxnSp>
        <p:nvCxnSpPr>
          <p:cNvPr id="4519" name="직선 연결선 4518"/>
          <p:cNvCxnSpPr/>
          <p:nvPr/>
        </p:nvCxnSpPr>
        <p:spPr>
          <a:xfrm>
            <a:off x="5576732" y="1500188"/>
            <a:ext cx="0" cy="1574504"/>
          </a:xfrm>
          <a:prstGeom prst="line">
            <a:avLst/>
          </a:prstGeom>
          <a:noFill/>
          <a:ln w="9525" cap="rnd" cmpd="sng" algn="ctr">
            <a:solidFill>
              <a:srgbClr val="19B4DC"/>
            </a:solidFill>
            <a:prstDash val="solid"/>
            <a:round/>
            <a:headEnd type="oval" w="sm" len="sm"/>
            <a:tailEnd w="sm" len="sm"/>
          </a:ln>
          <a:effectLst/>
        </p:spPr>
      </p:cxnSp>
      <p:grpSp>
        <p:nvGrpSpPr>
          <p:cNvPr id="4452" name="그룹 4451"/>
          <p:cNvGrpSpPr/>
          <p:nvPr/>
        </p:nvGrpSpPr>
        <p:grpSpPr>
          <a:xfrm>
            <a:off x="5453825" y="2962305"/>
            <a:ext cx="245814" cy="245814"/>
            <a:chOff x="5633934" y="1663966"/>
            <a:chExt cx="318523" cy="318523"/>
          </a:xfrm>
        </p:grpSpPr>
        <p:sp>
          <p:nvSpPr>
            <p:cNvPr id="4453" name="타원 4452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454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  <p:grpSp>
        <p:nvGrpSpPr>
          <p:cNvPr id="4521" name="그룹 4520"/>
          <p:cNvGrpSpPr/>
          <p:nvPr/>
        </p:nvGrpSpPr>
        <p:grpSpPr>
          <a:xfrm>
            <a:off x="3811374" y="5526568"/>
            <a:ext cx="1955869" cy="581514"/>
            <a:chOff x="7932082" y="1395751"/>
            <a:chExt cx="1955869" cy="581514"/>
          </a:xfrm>
        </p:grpSpPr>
        <p:sp>
          <p:nvSpPr>
            <p:cNvPr id="4522" name="TextBox 4521"/>
            <p:cNvSpPr txBox="1"/>
            <p:nvPr/>
          </p:nvSpPr>
          <p:spPr>
            <a:xfrm>
              <a:off x="7932082" y="1395751"/>
              <a:ext cx="151323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B w="0" h="0"/>
              </a:sp3d>
            </a:bodyPr>
            <a:lstStyle/>
            <a:p>
              <a:pPr defTabSz="645201" latinLnBrk="1">
                <a:buClr>
                  <a:prstClr val="white">
                    <a:lumMod val="75000"/>
                  </a:prstClr>
                </a:buClr>
                <a:buSzPct val="80000"/>
              </a:pPr>
              <a:r>
                <a:rPr lang="en-US" altLang="ko-KR" sz="1600" b="1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64A5"/>
                  </a:solidFill>
                  <a:latin typeface="Century Gothic" panose="020B0502020202020204" pitchFamily="34" charset="0"/>
                </a:rPr>
                <a:t>South-East Asia</a:t>
              </a:r>
            </a:p>
          </p:txBody>
        </p:sp>
        <p:sp>
          <p:nvSpPr>
            <p:cNvPr id="4523" name="직사각형 4522"/>
            <p:cNvSpPr/>
            <p:nvPr/>
          </p:nvSpPr>
          <p:spPr>
            <a:xfrm>
              <a:off x="7941606" y="1669488"/>
              <a:ext cx="1946345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通信商无线网络服务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marL="71438" indent="-71438" defTabSz="903124">
                <a:buClr>
                  <a:srgbClr val="505566">
                    <a:lumMod val="60000"/>
                    <a:lumOff val="40000"/>
                  </a:srgbClr>
                </a:buClr>
                <a:buFont typeface="Arial" panose="020B0604020202020204" pitchFamily="34" charset="0"/>
                <a:buChar char="•"/>
              </a:pP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马来西亚 </a:t>
              </a:r>
              <a:r>
                <a:rPr lang="en-US" altLang="ko-KR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DIGI </a:t>
              </a:r>
              <a:r>
                <a:rPr lang="zh-CN" altLang="en-US" sz="1000" kern="0" spc="-2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505566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智能网络服务等</a:t>
              </a:r>
              <a:endParaRPr lang="ko-KR" altLang="en-US" sz="1000" kern="0" spc="-2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505566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cxnSp>
        <p:nvCxnSpPr>
          <p:cNvPr id="4526" name="직선 연결선 4525"/>
          <p:cNvCxnSpPr/>
          <p:nvPr/>
        </p:nvCxnSpPr>
        <p:spPr>
          <a:xfrm>
            <a:off x="2657475" y="2907391"/>
            <a:ext cx="642938" cy="0"/>
          </a:xfrm>
          <a:prstGeom prst="line">
            <a:avLst/>
          </a:prstGeom>
          <a:noFill/>
          <a:ln w="9525" cap="rnd" cmpd="sng" algn="ctr">
            <a:solidFill>
              <a:srgbClr val="19B4DC"/>
            </a:solidFill>
            <a:prstDash val="solid"/>
            <a:round/>
            <a:headEnd type="oval" w="sm" len="sm"/>
            <a:tailEnd w="sm" len="sm"/>
          </a:ln>
          <a:effectLst/>
        </p:spPr>
      </p:cxnSp>
      <p:grpSp>
        <p:nvGrpSpPr>
          <p:cNvPr id="4471" name="그룹 4470"/>
          <p:cNvGrpSpPr/>
          <p:nvPr/>
        </p:nvGrpSpPr>
        <p:grpSpPr>
          <a:xfrm>
            <a:off x="3158861" y="2774046"/>
            <a:ext cx="245814" cy="245814"/>
            <a:chOff x="5633934" y="1663966"/>
            <a:chExt cx="318523" cy="318523"/>
          </a:xfrm>
        </p:grpSpPr>
        <p:sp>
          <p:nvSpPr>
            <p:cNvPr id="4472" name="타원 4471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473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  <p:cxnSp>
        <p:nvCxnSpPr>
          <p:cNvPr id="4527" name="직선 연결선 4526"/>
          <p:cNvCxnSpPr/>
          <p:nvPr/>
        </p:nvCxnSpPr>
        <p:spPr>
          <a:xfrm flipH="1">
            <a:off x="7566026" y="3283151"/>
            <a:ext cx="1400174" cy="0"/>
          </a:xfrm>
          <a:prstGeom prst="line">
            <a:avLst/>
          </a:prstGeom>
          <a:noFill/>
          <a:ln w="9525" cap="rnd" cmpd="sng" algn="ctr">
            <a:solidFill>
              <a:srgbClr val="19B4DC"/>
            </a:solidFill>
            <a:prstDash val="solid"/>
            <a:round/>
            <a:headEnd type="oval" w="sm" len="sm"/>
            <a:tailEnd w="sm" len="sm"/>
          </a:ln>
          <a:effectLst/>
        </p:spPr>
      </p:cxnSp>
      <p:grpSp>
        <p:nvGrpSpPr>
          <p:cNvPr id="4380" name="그룹 4379"/>
          <p:cNvGrpSpPr/>
          <p:nvPr/>
        </p:nvGrpSpPr>
        <p:grpSpPr>
          <a:xfrm>
            <a:off x="7351203" y="3160244"/>
            <a:ext cx="245814" cy="245814"/>
            <a:chOff x="5633934" y="1663966"/>
            <a:chExt cx="318523" cy="318523"/>
          </a:xfrm>
        </p:grpSpPr>
        <p:sp>
          <p:nvSpPr>
            <p:cNvPr id="4381" name="타원 4380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382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  <p:grpSp>
        <p:nvGrpSpPr>
          <p:cNvPr id="4531" name="그룹 4530"/>
          <p:cNvGrpSpPr/>
          <p:nvPr/>
        </p:nvGrpSpPr>
        <p:grpSpPr>
          <a:xfrm rot="10800000" flipH="1" flipV="1">
            <a:off x="6279475" y="3429001"/>
            <a:ext cx="807126" cy="2212371"/>
            <a:chOff x="-8256626" y="-516230"/>
            <a:chExt cx="1759289" cy="4822302"/>
          </a:xfrm>
        </p:grpSpPr>
        <p:cxnSp>
          <p:nvCxnSpPr>
            <p:cNvPr id="4532" name="직선 연결선 4531"/>
            <p:cNvCxnSpPr>
              <a:endCxn id="4533" idx="0"/>
            </p:cNvCxnSpPr>
            <p:nvPr/>
          </p:nvCxnSpPr>
          <p:spPr>
            <a:xfrm rot="10800000" flipV="1">
              <a:off x="-8040601" y="4306072"/>
              <a:ext cx="1543264" cy="0"/>
            </a:xfrm>
            <a:prstGeom prst="line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  <a:headEnd type="oval" w="sm" len="sm"/>
              <a:tailEnd w="sm" len="sm"/>
            </a:ln>
            <a:effectLst/>
          </p:spPr>
        </p:cxnSp>
        <p:sp>
          <p:nvSpPr>
            <p:cNvPr id="4533" name="원호 4532"/>
            <p:cNvSpPr/>
            <p:nvPr/>
          </p:nvSpPr>
          <p:spPr>
            <a:xfrm flipH="1" flipV="1">
              <a:off x="-8256626" y="3874023"/>
              <a:ext cx="432049" cy="432049"/>
            </a:xfrm>
            <a:prstGeom prst="arc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3" latinLnBrk="1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4534" name="직선 연결선 4533"/>
            <p:cNvCxnSpPr>
              <a:stCxn id="4533" idx="2"/>
            </p:cNvCxnSpPr>
            <p:nvPr/>
          </p:nvCxnSpPr>
          <p:spPr>
            <a:xfrm rot="10800000" flipH="1">
              <a:off x="-8256626" y="-516230"/>
              <a:ext cx="0" cy="4606277"/>
            </a:xfrm>
            <a:prstGeom prst="line">
              <a:avLst/>
            </a:prstGeom>
            <a:noFill/>
            <a:ln w="9525" cap="rnd" cmpd="sng" algn="ctr">
              <a:solidFill>
                <a:srgbClr val="19B4DC"/>
              </a:solidFill>
              <a:prstDash val="solid"/>
              <a:round/>
              <a:tailEnd type="none"/>
            </a:ln>
            <a:effectLst/>
          </p:spPr>
        </p:cxnSp>
      </p:grpSp>
      <p:grpSp>
        <p:nvGrpSpPr>
          <p:cNvPr id="4449" name="그룹 4448"/>
          <p:cNvGrpSpPr/>
          <p:nvPr/>
        </p:nvGrpSpPr>
        <p:grpSpPr>
          <a:xfrm>
            <a:off x="6157554" y="3299378"/>
            <a:ext cx="245814" cy="245814"/>
            <a:chOff x="5633934" y="1663966"/>
            <a:chExt cx="318523" cy="318523"/>
          </a:xfrm>
        </p:grpSpPr>
        <p:sp>
          <p:nvSpPr>
            <p:cNvPr id="4450" name="타원 4449"/>
            <p:cNvSpPr/>
            <p:nvPr/>
          </p:nvSpPr>
          <p:spPr>
            <a:xfrm>
              <a:off x="5633934" y="1663966"/>
              <a:ext cx="318523" cy="318523"/>
            </a:xfrm>
            <a:prstGeom prst="ellipse">
              <a:avLst/>
            </a:prstGeom>
            <a:solidFill>
              <a:srgbClr val="19B4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algn="ctr" defTabSz="645201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40" b="1">
                <a:solidFill>
                  <a:prstClr val="black"/>
                </a:solidFill>
                <a:latin typeface="맑은 고딕" pitchFamily="50" charset="-127"/>
              </a:endParaRPr>
            </a:p>
          </p:txBody>
        </p:sp>
        <p:sp>
          <p:nvSpPr>
            <p:cNvPr id="4451" name="Freeform 35"/>
            <p:cNvSpPr>
              <a:spLocks/>
            </p:cNvSpPr>
            <p:nvPr/>
          </p:nvSpPr>
          <p:spPr bwMode="auto">
            <a:xfrm>
              <a:off x="5710516" y="1675954"/>
              <a:ext cx="194984" cy="260796"/>
            </a:xfrm>
            <a:custGeom>
              <a:avLst/>
              <a:gdLst>
                <a:gd name="T0" fmla="*/ 97 w 98"/>
                <a:gd name="T1" fmla="*/ 44 h 117"/>
                <a:gd name="T2" fmla="*/ 21 w 98"/>
                <a:gd name="T3" fmla="*/ 78 h 117"/>
                <a:gd name="T4" fmla="*/ 31 w 98"/>
                <a:gd name="T5" fmla="*/ 117 h 117"/>
                <a:gd name="T6" fmla="*/ 20 w 98"/>
                <a:gd name="T7" fmla="*/ 117 h 117"/>
                <a:gd name="T8" fmla="*/ 0 w 98"/>
                <a:gd name="T9" fmla="*/ 39 h 117"/>
                <a:gd name="T10" fmla="*/ 10 w 98"/>
                <a:gd name="T11" fmla="*/ 35 h 117"/>
                <a:gd name="T12" fmla="*/ 94 w 98"/>
                <a:gd name="T13" fmla="*/ 42 h 117"/>
                <a:gd name="T14" fmla="*/ 97 w 98"/>
                <a:gd name="T15" fmla="*/ 4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7">
                  <a:moveTo>
                    <a:pt x="97" y="44"/>
                  </a:moveTo>
                  <a:cubicBezTo>
                    <a:pt x="46" y="117"/>
                    <a:pt x="63" y="43"/>
                    <a:pt x="21" y="7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58" y="0"/>
                    <a:pt x="33" y="66"/>
                    <a:pt x="94" y="42"/>
                  </a:cubicBezTo>
                  <a:cubicBezTo>
                    <a:pt x="96" y="41"/>
                    <a:pt x="98" y="42"/>
                    <a:pt x="97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976" rtlCol="0" anchor="ctr"/>
            <a:lstStyle/>
            <a:p>
              <a:pPr defTabSz="914373" latinLnBrk="1">
                <a:lnSpc>
                  <a:spcPct val="70000"/>
                </a:lnSpc>
              </a:pPr>
              <a:endParaRPr lang="en-US" sz="1361" b="1" spc="-45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Museo Sans 7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9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1935820" y="4253784"/>
            <a:ext cx="1163302" cy="30276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>
              <a:spcBef>
                <a:spcPts val="363"/>
              </a:spcBef>
            </a:pPr>
            <a:endParaRPr lang="ko-KR" altLang="en-US" sz="1200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8" name="모서리가 둥근 직사각형 317"/>
          <p:cNvSpPr/>
          <p:nvPr/>
        </p:nvSpPr>
        <p:spPr>
          <a:xfrm>
            <a:off x="3337900" y="3918504"/>
            <a:ext cx="1163302" cy="30276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>
              <a:spcBef>
                <a:spcPts val="363"/>
              </a:spcBef>
            </a:pPr>
            <a:endParaRPr lang="ko-KR" altLang="en-US" sz="1200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19" name="모서리가 둥근 직사각형 318"/>
          <p:cNvSpPr/>
          <p:nvPr/>
        </p:nvSpPr>
        <p:spPr>
          <a:xfrm>
            <a:off x="4780620" y="3542584"/>
            <a:ext cx="1163302" cy="30276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>
              <a:spcBef>
                <a:spcPts val="363"/>
              </a:spcBef>
            </a:pPr>
            <a:endParaRPr lang="ko-KR" altLang="en-US" sz="1200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20" name="모서리가 둥근 직사각형 319"/>
          <p:cNvSpPr/>
          <p:nvPr/>
        </p:nvSpPr>
        <p:spPr>
          <a:xfrm>
            <a:off x="6162380" y="3044744"/>
            <a:ext cx="1163302" cy="30276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>
              <a:spcBef>
                <a:spcPts val="363"/>
              </a:spcBef>
            </a:pPr>
            <a:endParaRPr lang="ko-KR" altLang="en-US" sz="1200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29355" y="463231"/>
            <a:ext cx="4154663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4772"/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Product </a:t>
            </a:r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Roadmap </a:t>
            </a:r>
            <a:r>
              <a:rPr lang="en-US" altLang="ko-KR" sz="2540" spc="-91" dirty="0">
                <a:ln>
                  <a:solidFill>
                    <a:srgbClr val="FFC000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 2019</a:t>
            </a:r>
            <a:endParaRPr lang="ko-KR" altLang="en-US" sz="2540" spc="-91" dirty="0">
              <a:ln>
                <a:solidFill>
                  <a:srgbClr val="FFC000">
                    <a:alpha val="0"/>
                  </a:srgbClr>
                </a:solidFill>
              </a:ln>
              <a:solidFill>
                <a:srgbClr val="FF710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435258" y="1512456"/>
            <a:ext cx="4084804" cy="121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indent="-90155" defTabSz="903124">
              <a:lnSpc>
                <a:spcPct val="110000"/>
              </a:lnSpc>
              <a:spcBef>
                <a:spcPts val="363"/>
              </a:spcBef>
              <a:buClr>
                <a:srgbClr val="2C95DD"/>
              </a:buClr>
              <a:defRPr/>
            </a:pPr>
            <a:r>
              <a:rPr lang="en-US" altLang="ko-KR" b="1" dirty="0">
                <a:solidFill>
                  <a:srgbClr val="05429D"/>
                </a:solidFill>
                <a:latin typeface="Montserrat Semi Bold" panose="00000700000000000000" pitchFamily="50" charset="0"/>
              </a:rPr>
              <a:t>High Performance Enterprise </a:t>
            </a:r>
            <a:r>
              <a:rPr lang="en-US" altLang="ko-KR" b="1" dirty="0">
                <a:solidFill>
                  <a:srgbClr val="05429D"/>
                </a:solidFill>
                <a:latin typeface="Montserrat Semi Bold" panose="00000700000000000000" pitchFamily="50" charset="0"/>
              </a:rPr>
              <a:t/>
            </a:r>
            <a:br>
              <a:rPr lang="en-US" altLang="ko-KR" b="1" dirty="0">
                <a:solidFill>
                  <a:srgbClr val="05429D"/>
                </a:solidFill>
                <a:latin typeface="Montserrat Semi Bold" panose="00000700000000000000" pitchFamily="50" charset="0"/>
              </a:rPr>
            </a:br>
            <a:r>
              <a:rPr lang="en-US" altLang="ko-KR" b="1" dirty="0">
                <a:solidFill>
                  <a:srgbClr val="05429D"/>
                </a:solidFill>
                <a:latin typeface="Montserrat Semi Bold" panose="00000700000000000000" pitchFamily="50" charset="0"/>
              </a:rPr>
              <a:t>RDBMS</a:t>
            </a:r>
            <a:endParaRPr lang="en-US" altLang="ko-KR" b="1" dirty="0">
              <a:solidFill>
                <a:srgbClr val="05429D"/>
              </a:solidFill>
              <a:latin typeface="Montserrat Semi Bold" panose="00000700000000000000" pitchFamily="50" charset="0"/>
            </a:endParaRPr>
          </a:p>
          <a:p>
            <a:pPr indent="-90155" defTabSz="895327">
              <a:lnSpc>
                <a:spcPct val="110000"/>
              </a:lnSpc>
              <a:buClr>
                <a:srgbClr val="2C95DD"/>
              </a:buClr>
              <a:defRPr/>
            </a:pPr>
            <a:r>
              <a:rPr lang="en-US" altLang="ko-KR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Providing </a:t>
            </a:r>
            <a:r>
              <a:rPr lang="en-US" altLang="ko-KR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4546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high performance RDBMS solutions with enterprise grade quality, stability and support availability to customers worldwide</a:t>
            </a:r>
          </a:p>
        </p:txBody>
      </p:sp>
      <p:sp>
        <p:nvSpPr>
          <p:cNvPr id="278" name="CustomShape 9"/>
          <p:cNvSpPr/>
          <p:nvPr/>
        </p:nvSpPr>
        <p:spPr>
          <a:xfrm>
            <a:off x="1861819" y="5311464"/>
            <a:ext cx="8734745" cy="669240"/>
          </a:xfrm>
          <a:prstGeom prst="rightArrow">
            <a:avLst>
              <a:gd name="adj1" fmla="val 77327"/>
              <a:gd name="adj2" fmla="val 34249"/>
            </a:avLst>
          </a:prstGeom>
          <a:solidFill>
            <a:srgbClr val="7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CustomShape 13"/>
          <p:cNvSpPr/>
          <p:nvPr/>
        </p:nvSpPr>
        <p:spPr>
          <a:xfrm>
            <a:off x="2237747" y="4312831"/>
            <a:ext cx="559449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v1~v3</a:t>
            </a:r>
            <a:endParaRPr lang="en-US" sz="1200" kern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3" name="CustomShape 13"/>
          <p:cNvSpPr/>
          <p:nvPr/>
        </p:nvSpPr>
        <p:spPr>
          <a:xfrm>
            <a:off x="3639828" y="3977551"/>
            <a:ext cx="559449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sz="12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v4~v5</a:t>
            </a:r>
            <a:endParaRPr lang="en-US" sz="1200" kern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1935820" y="4602024"/>
            <a:ext cx="1272958" cy="884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IMDB with record-level MVCC</a:t>
            </a:r>
          </a:p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Fast and flexible replication</a:t>
            </a:r>
          </a:p>
        </p:txBody>
      </p:sp>
      <p:sp>
        <p:nvSpPr>
          <p:cNvPr id="285" name="직사각형 284"/>
          <p:cNvSpPr/>
          <p:nvPr/>
        </p:nvSpPr>
        <p:spPr>
          <a:xfrm>
            <a:off x="3354970" y="4264094"/>
            <a:ext cx="1578710" cy="377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Hybrid DBMS</a:t>
            </a:r>
          </a:p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Spatial, Partition</a:t>
            </a:r>
          </a:p>
        </p:txBody>
      </p:sp>
      <p:sp>
        <p:nvSpPr>
          <p:cNvPr id="286" name="직사각형 285"/>
          <p:cNvSpPr/>
          <p:nvPr/>
        </p:nvSpPr>
        <p:spPr>
          <a:xfrm>
            <a:off x="4739058" y="3912922"/>
            <a:ext cx="1277356" cy="122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Rich features and functionalities </a:t>
            </a:r>
          </a:p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Enterprise performance </a:t>
            </a:r>
            <a:b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with superior </a:t>
            </a:r>
            <a:b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TPCC/TPCH results</a:t>
            </a:r>
          </a:p>
        </p:txBody>
      </p:sp>
      <p:sp>
        <p:nvSpPr>
          <p:cNvPr id="287" name="직사각형 286"/>
          <p:cNvSpPr/>
          <p:nvPr/>
        </p:nvSpPr>
        <p:spPr>
          <a:xfrm>
            <a:off x="6204850" y="3423964"/>
            <a:ext cx="1309427" cy="7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Multi-thread reliability</a:t>
            </a:r>
          </a:p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IPC-DA</a:t>
            </a:r>
          </a:p>
          <a:p>
            <a:pPr marL="87313" indent="-87313" defTabSz="903124">
              <a:spcAft>
                <a:spcPts val="3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100" kern="0" spc="-45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2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Sharding</a:t>
            </a:r>
            <a:endParaRPr lang="en-US" altLang="ko-KR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tx2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8" name="CustomShape 13"/>
          <p:cNvSpPr/>
          <p:nvPr/>
        </p:nvSpPr>
        <p:spPr>
          <a:xfrm>
            <a:off x="5240443" y="3601631"/>
            <a:ext cx="243656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sz="12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v6</a:t>
            </a:r>
            <a:endParaRPr lang="en-US" sz="1200" kern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6329720" y="3103791"/>
            <a:ext cx="849592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kern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Altibase</a:t>
            </a:r>
            <a:r>
              <a:rPr lang="en-US" sz="12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sz="1200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v7</a:t>
            </a:r>
            <a:endParaRPr lang="en-US" sz="1200" kern="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3" name="CustomShape 13"/>
          <p:cNvSpPr/>
          <p:nvPr/>
        </p:nvSpPr>
        <p:spPr>
          <a:xfrm>
            <a:off x="2135445" y="5558746"/>
            <a:ext cx="816570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kern="0" spc="-8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1999~2004</a:t>
            </a:r>
          </a:p>
        </p:txBody>
      </p:sp>
      <p:sp>
        <p:nvSpPr>
          <p:cNvPr id="296" name="CustomShape 13"/>
          <p:cNvSpPr/>
          <p:nvPr/>
        </p:nvSpPr>
        <p:spPr>
          <a:xfrm>
            <a:off x="3551239" y="5558746"/>
            <a:ext cx="816570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kern="0" spc="-8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2005~2011</a:t>
            </a:r>
          </a:p>
        </p:txBody>
      </p:sp>
      <p:sp>
        <p:nvSpPr>
          <p:cNvPr id="305" name="CustomShape 13"/>
          <p:cNvSpPr/>
          <p:nvPr/>
        </p:nvSpPr>
        <p:spPr>
          <a:xfrm>
            <a:off x="4967033" y="5558746"/>
            <a:ext cx="816570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kern="0" spc="-8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2012~2016</a:t>
            </a:r>
          </a:p>
        </p:txBody>
      </p:sp>
      <p:sp>
        <p:nvSpPr>
          <p:cNvPr id="306" name="CustomShape 13"/>
          <p:cNvSpPr/>
          <p:nvPr/>
        </p:nvSpPr>
        <p:spPr>
          <a:xfrm>
            <a:off x="6382826" y="5558746"/>
            <a:ext cx="816570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kern="0" spc="-8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2017~2018</a:t>
            </a: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3231662" y="3919440"/>
            <a:ext cx="0" cy="1966776"/>
          </a:xfrm>
          <a:prstGeom prst="line">
            <a:avLst/>
          </a:prstGeom>
          <a:ln>
            <a:solidFill>
              <a:srgbClr val="148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연결선 310"/>
          <p:cNvCxnSpPr/>
          <p:nvPr/>
        </p:nvCxnSpPr>
        <p:spPr>
          <a:xfrm flipV="1">
            <a:off x="4626122" y="3571952"/>
            <a:ext cx="0" cy="2314264"/>
          </a:xfrm>
          <a:prstGeom prst="line">
            <a:avLst/>
          </a:prstGeom>
          <a:ln>
            <a:solidFill>
              <a:srgbClr val="148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직선 연결선 311"/>
          <p:cNvCxnSpPr/>
          <p:nvPr/>
        </p:nvCxnSpPr>
        <p:spPr>
          <a:xfrm flipV="1">
            <a:off x="6020582" y="3044744"/>
            <a:ext cx="0" cy="2841472"/>
          </a:xfrm>
          <a:prstGeom prst="line">
            <a:avLst/>
          </a:prstGeom>
          <a:ln>
            <a:solidFill>
              <a:srgbClr val="148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CustomShape 13"/>
          <p:cNvSpPr/>
          <p:nvPr/>
        </p:nvSpPr>
        <p:spPr>
          <a:xfrm>
            <a:off x="6193992" y="6171395"/>
            <a:ext cx="1110882" cy="246221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03124">
              <a:spcBef>
                <a:spcPts val="363"/>
              </a:spcBef>
            </a:pPr>
            <a:r>
              <a:rPr lang="en-US" sz="1600" b="1" dirty="0">
                <a:solidFill>
                  <a:srgbClr val="05429D"/>
                </a:solidFill>
                <a:latin typeface="Montserrat Semi Bold" panose="00000700000000000000" pitchFamily="50" charset="0"/>
              </a:rPr>
              <a:t>Delivered</a:t>
            </a:r>
          </a:p>
        </p:txBody>
      </p:sp>
      <p:sp>
        <p:nvSpPr>
          <p:cNvPr id="316" name="CustomShape 13"/>
          <p:cNvSpPr/>
          <p:nvPr/>
        </p:nvSpPr>
        <p:spPr>
          <a:xfrm>
            <a:off x="8253852" y="6171395"/>
            <a:ext cx="864019" cy="246221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03124">
              <a:spcBef>
                <a:spcPts val="363"/>
              </a:spcBef>
            </a:pPr>
            <a:r>
              <a:rPr lang="en-US" sz="1600" b="1" dirty="0">
                <a:solidFill>
                  <a:srgbClr val="05429D"/>
                </a:solidFill>
                <a:latin typeface="Montserrat Semi Bold" panose="00000700000000000000" pitchFamily="50" charset="0"/>
              </a:rPr>
              <a:t>Planned</a:t>
            </a:r>
          </a:p>
        </p:txBody>
      </p:sp>
      <p:sp>
        <p:nvSpPr>
          <p:cNvPr id="192" name="한쪽 모서리가 잘린 사각형 191"/>
          <p:cNvSpPr/>
          <p:nvPr/>
        </p:nvSpPr>
        <p:spPr>
          <a:xfrm>
            <a:off x="7422095" y="2261870"/>
            <a:ext cx="2680592" cy="3644666"/>
          </a:xfrm>
          <a:prstGeom prst="snip1Rect">
            <a:avLst>
              <a:gd name="adj" fmla="val 10208"/>
            </a:avLst>
          </a:prstGeom>
          <a:solidFill>
            <a:srgbClr val="19B4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3124"/>
            <a:endParaRPr lang="ko-KR" altLang="en-US" sz="1778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79" name="CustomShape 12"/>
          <p:cNvSpPr/>
          <p:nvPr/>
        </p:nvSpPr>
        <p:spPr>
          <a:xfrm>
            <a:off x="7427374" y="1905120"/>
            <a:ext cx="2777126" cy="2736000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 anchor="ctr"/>
          <a:lstStyle/>
          <a:p>
            <a:pPr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latin typeface="Montserrat Semi Bold" panose="00000700000000000000" pitchFamily="50" charset="0"/>
              </a:rPr>
              <a:t>Strengthen hybrid model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Extreme performance in-memory technology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Low TCO with advanced hybrid technology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Easy win back with high Oracle compatibility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High reliability with quality first </a:t>
            </a: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policy</a:t>
            </a:r>
            <a:endParaRPr lang="en-US" sz="1100" kern="0" spc="-45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07" name="CustomShape 13"/>
          <p:cNvSpPr/>
          <p:nvPr/>
        </p:nvSpPr>
        <p:spPr>
          <a:xfrm>
            <a:off x="8549192" y="5558746"/>
            <a:ext cx="466474" cy="184666"/>
          </a:xfrm>
          <a:prstGeom prst="rect">
            <a:avLst/>
          </a:prstGeom>
          <a:noFill/>
          <a:ln w="9360"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kern="0" spc="-8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2019~</a:t>
            </a:r>
          </a:p>
        </p:txBody>
      </p:sp>
      <p:sp>
        <p:nvSpPr>
          <p:cNvPr id="321" name="CustomShape 12"/>
          <p:cNvSpPr/>
          <p:nvPr/>
        </p:nvSpPr>
        <p:spPr>
          <a:xfrm>
            <a:off x="7427374" y="4293008"/>
            <a:ext cx="2777126" cy="915039"/>
          </a:xfrm>
          <a:prstGeom prst="rect">
            <a:avLst/>
          </a:prstGeom>
          <a:noFill/>
          <a:ln w="9360">
            <a:noFill/>
          </a:ln>
          <a:effectLst/>
        </p:spPr>
        <p:txBody>
          <a:bodyPr lIns="90000" tIns="45000" rIns="90000" bIns="45000" anchor="ctr"/>
          <a:lstStyle/>
          <a:p>
            <a:pPr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latin typeface="Montserrat Semi Bold" panose="00000700000000000000" pitchFamily="50" charset="0"/>
              </a:rPr>
              <a:t>Prepare Cloud &amp; HTAP world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Attractive </a:t>
            </a:r>
            <a:r>
              <a:rPr lang="en-US" sz="1100" kern="0" spc="-45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sharding</a:t>
            </a: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technology</a:t>
            </a:r>
          </a:p>
          <a:p>
            <a:pPr marL="87313" indent="-87313" defTabSz="903124">
              <a:lnSpc>
                <a:spcPct val="120000"/>
              </a:lnSpc>
              <a:spcAft>
                <a:spcPts val="300"/>
              </a:spcAft>
              <a:buClr>
                <a:srgbClr val="9FD8FF"/>
              </a:buClr>
              <a:buFont typeface="Arial" panose="020B0604020202020204" pitchFamily="34" charset="0"/>
              <a:buChar char="•"/>
              <a:defRPr/>
            </a:pPr>
            <a:r>
              <a:rPr lang="en-US" sz="1100" kern="0" spc="-4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Make bridges to Cloud &amp; HTAP ecosystem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549820" y="5493264"/>
            <a:ext cx="2425145" cy="305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2" name="그룹 321"/>
          <p:cNvGrpSpPr/>
          <p:nvPr/>
        </p:nvGrpSpPr>
        <p:grpSpPr>
          <a:xfrm>
            <a:off x="6687882" y="6067987"/>
            <a:ext cx="171681" cy="78498"/>
            <a:chOff x="7210264" y="4604761"/>
            <a:chExt cx="171681" cy="78498"/>
          </a:xfrm>
        </p:grpSpPr>
        <p:cxnSp>
          <p:nvCxnSpPr>
            <p:cNvPr id="323" name="직선 연결선 61">
              <a:extLst>
                <a:ext uri="{FF2B5EF4-FFF2-40B4-BE49-F238E27FC236}">
                  <a16:creationId xmlns="" xmlns:a16="http://schemas.microsoft.com/office/drawing/2014/main" id="{09A9001D-D6EE-47F3-9547-BA8ECCC01D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10264" y="4604761"/>
              <a:ext cx="85924" cy="78498"/>
            </a:xfrm>
            <a:prstGeom prst="line">
              <a:avLst/>
            </a:prstGeom>
            <a:noFill/>
            <a:ln w="50800" cap="rnd" algn="ctr">
              <a:solidFill>
                <a:schemeClr val="bg1">
                  <a:lumMod val="65000"/>
                  <a:alpha val="69804"/>
                </a:schemeClr>
              </a:solidFill>
              <a:round/>
              <a:headEnd/>
              <a:tailEnd/>
            </a:ln>
          </p:spPr>
        </p:cxnSp>
        <p:cxnSp>
          <p:nvCxnSpPr>
            <p:cNvPr id="324" name="직선 연결선 61">
              <a:extLst>
                <a:ext uri="{FF2B5EF4-FFF2-40B4-BE49-F238E27FC236}">
                  <a16:creationId xmlns="" xmlns:a16="http://schemas.microsoft.com/office/drawing/2014/main" id="{A21C4E3E-0FB7-4FCB-9B20-73FE36B942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96021" y="4604761"/>
              <a:ext cx="85924" cy="78498"/>
            </a:xfrm>
            <a:prstGeom prst="line">
              <a:avLst/>
            </a:prstGeom>
            <a:noFill/>
            <a:ln w="50800" cap="rnd" algn="ctr">
              <a:solidFill>
                <a:schemeClr val="bg1">
                  <a:lumMod val="65000"/>
                  <a:alpha val="69804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325" name="그룹 324"/>
          <p:cNvGrpSpPr/>
          <p:nvPr/>
        </p:nvGrpSpPr>
        <p:grpSpPr>
          <a:xfrm>
            <a:off x="8647310" y="6067987"/>
            <a:ext cx="171681" cy="78498"/>
            <a:chOff x="7210264" y="4604761"/>
            <a:chExt cx="171681" cy="78498"/>
          </a:xfrm>
        </p:grpSpPr>
        <p:cxnSp>
          <p:nvCxnSpPr>
            <p:cNvPr id="326" name="직선 연결선 61">
              <a:extLst>
                <a:ext uri="{FF2B5EF4-FFF2-40B4-BE49-F238E27FC236}">
                  <a16:creationId xmlns="" xmlns:a16="http://schemas.microsoft.com/office/drawing/2014/main" id="{09A9001D-D6EE-47F3-9547-BA8ECCC01D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10264" y="4604761"/>
              <a:ext cx="85924" cy="78498"/>
            </a:xfrm>
            <a:prstGeom prst="line">
              <a:avLst/>
            </a:prstGeom>
            <a:noFill/>
            <a:ln w="50800" cap="rnd" algn="ctr">
              <a:solidFill>
                <a:schemeClr val="bg1">
                  <a:lumMod val="65000"/>
                  <a:alpha val="69804"/>
                </a:schemeClr>
              </a:solidFill>
              <a:round/>
              <a:headEnd/>
              <a:tailEnd/>
            </a:ln>
          </p:spPr>
        </p:cxnSp>
        <p:cxnSp>
          <p:nvCxnSpPr>
            <p:cNvPr id="327" name="직선 연결선 61">
              <a:extLst>
                <a:ext uri="{FF2B5EF4-FFF2-40B4-BE49-F238E27FC236}">
                  <a16:creationId xmlns="" xmlns:a16="http://schemas.microsoft.com/office/drawing/2014/main" id="{A21C4E3E-0FB7-4FCB-9B20-73FE36B942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96021" y="4604761"/>
              <a:ext cx="85924" cy="78498"/>
            </a:xfrm>
            <a:prstGeom prst="line">
              <a:avLst/>
            </a:prstGeom>
            <a:noFill/>
            <a:ln w="50800" cap="rnd" algn="ctr">
              <a:solidFill>
                <a:schemeClr val="bg1">
                  <a:lumMod val="65000"/>
                  <a:alpha val="69804"/>
                </a:schemeClr>
              </a:solidFill>
              <a:round/>
              <a:headEnd/>
              <a:tailEnd/>
            </a:ln>
          </p:spPr>
        </p:cxnSp>
      </p:grpSp>
      <p:sp>
        <p:nvSpPr>
          <p:cNvPr id="29" name="직사각형 28"/>
          <p:cNvSpPr/>
          <p:nvPr/>
        </p:nvSpPr>
        <p:spPr>
          <a:xfrm>
            <a:off x="1861819" y="5899693"/>
            <a:ext cx="824086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6" name="그림 3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529076" y="1663822"/>
            <a:ext cx="873225" cy="879064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786370" y="1517650"/>
            <a:ext cx="539750" cy="539750"/>
          </a:xfrm>
          <a:prstGeom prst="ellipse">
            <a:avLst/>
          </a:prstGeom>
          <a:solidFill>
            <a:srgbClr val="76B1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/>
          <p:cNvGrpSpPr/>
          <p:nvPr/>
        </p:nvGrpSpPr>
        <p:grpSpPr>
          <a:xfrm>
            <a:off x="1886087" y="1600772"/>
            <a:ext cx="334943" cy="386779"/>
            <a:chOff x="8828088" y="5199063"/>
            <a:chExt cx="400050" cy="461962"/>
          </a:xfrm>
          <a:solidFill>
            <a:schemeClr val="accent1"/>
          </a:solidFill>
        </p:grpSpPr>
        <p:sp>
          <p:nvSpPr>
            <p:cNvPr id="69" name="Freeform 4171"/>
            <p:cNvSpPr>
              <a:spLocks noEditPoints="1"/>
            </p:cNvSpPr>
            <p:nvPr/>
          </p:nvSpPr>
          <p:spPr bwMode="auto">
            <a:xfrm>
              <a:off x="8929688" y="5521325"/>
              <a:ext cx="198438" cy="111125"/>
            </a:xfrm>
            <a:custGeom>
              <a:avLst/>
              <a:gdLst>
                <a:gd name="T0" fmla="*/ 116 w 125"/>
                <a:gd name="T1" fmla="*/ 70 h 70"/>
                <a:gd name="T2" fmla="*/ 8 w 125"/>
                <a:gd name="T3" fmla="*/ 70 h 70"/>
                <a:gd name="T4" fmla="*/ 0 w 125"/>
                <a:gd name="T5" fmla="*/ 51 h 70"/>
                <a:gd name="T6" fmla="*/ 0 w 125"/>
                <a:gd name="T7" fmla="*/ 0 h 70"/>
                <a:gd name="T8" fmla="*/ 125 w 125"/>
                <a:gd name="T9" fmla="*/ 0 h 70"/>
                <a:gd name="T10" fmla="*/ 125 w 125"/>
                <a:gd name="T11" fmla="*/ 50 h 70"/>
                <a:gd name="T12" fmla="*/ 116 w 125"/>
                <a:gd name="T13" fmla="*/ 70 h 70"/>
                <a:gd name="T14" fmla="*/ 16 w 125"/>
                <a:gd name="T15" fmla="*/ 58 h 70"/>
                <a:gd name="T16" fmla="*/ 109 w 125"/>
                <a:gd name="T17" fmla="*/ 58 h 70"/>
                <a:gd name="T18" fmla="*/ 113 w 125"/>
                <a:gd name="T19" fmla="*/ 47 h 70"/>
                <a:gd name="T20" fmla="*/ 113 w 125"/>
                <a:gd name="T21" fmla="*/ 13 h 70"/>
                <a:gd name="T22" fmla="*/ 12 w 125"/>
                <a:gd name="T23" fmla="*/ 13 h 70"/>
                <a:gd name="T24" fmla="*/ 12 w 125"/>
                <a:gd name="T25" fmla="*/ 48 h 70"/>
                <a:gd name="T26" fmla="*/ 16 w 125"/>
                <a:gd name="T2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0">
                  <a:moveTo>
                    <a:pt x="116" y="70"/>
                  </a:moveTo>
                  <a:lnTo>
                    <a:pt x="8" y="70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50"/>
                  </a:lnTo>
                  <a:lnTo>
                    <a:pt x="116" y="70"/>
                  </a:lnTo>
                  <a:close/>
                  <a:moveTo>
                    <a:pt x="16" y="58"/>
                  </a:moveTo>
                  <a:lnTo>
                    <a:pt x="109" y="58"/>
                  </a:lnTo>
                  <a:lnTo>
                    <a:pt x="113" y="47"/>
                  </a:lnTo>
                  <a:lnTo>
                    <a:pt x="113" y="13"/>
                  </a:lnTo>
                  <a:lnTo>
                    <a:pt x="12" y="13"/>
                  </a:lnTo>
                  <a:lnTo>
                    <a:pt x="12" y="48"/>
                  </a:lnTo>
                  <a:lnTo>
                    <a:pt x="1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4172"/>
            <p:cNvSpPr>
              <a:spLocks noEditPoints="1"/>
            </p:cNvSpPr>
            <p:nvPr/>
          </p:nvSpPr>
          <p:spPr bwMode="auto">
            <a:xfrm>
              <a:off x="8993188" y="5613400"/>
              <a:ext cx="69850" cy="47625"/>
            </a:xfrm>
            <a:custGeom>
              <a:avLst/>
              <a:gdLst>
                <a:gd name="T0" fmla="*/ 44 w 44"/>
                <a:gd name="T1" fmla="*/ 30 h 30"/>
                <a:gd name="T2" fmla="*/ 0 w 44"/>
                <a:gd name="T3" fmla="*/ 30 h 30"/>
                <a:gd name="T4" fmla="*/ 0 w 44"/>
                <a:gd name="T5" fmla="*/ 0 h 30"/>
                <a:gd name="T6" fmla="*/ 44 w 44"/>
                <a:gd name="T7" fmla="*/ 0 h 30"/>
                <a:gd name="T8" fmla="*/ 44 w 44"/>
                <a:gd name="T9" fmla="*/ 30 h 30"/>
                <a:gd name="T10" fmla="*/ 12 w 44"/>
                <a:gd name="T11" fmla="*/ 18 h 30"/>
                <a:gd name="T12" fmla="*/ 32 w 44"/>
                <a:gd name="T13" fmla="*/ 18 h 30"/>
                <a:gd name="T14" fmla="*/ 32 w 44"/>
                <a:gd name="T15" fmla="*/ 12 h 30"/>
                <a:gd name="T16" fmla="*/ 12 w 44"/>
                <a:gd name="T17" fmla="*/ 12 h 30"/>
                <a:gd name="T18" fmla="*/ 12 w 44"/>
                <a:gd name="T1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30"/>
                  </a:lnTo>
                  <a:close/>
                  <a:moveTo>
                    <a:pt x="12" y="18"/>
                  </a:moveTo>
                  <a:lnTo>
                    <a:pt x="32" y="18"/>
                  </a:lnTo>
                  <a:lnTo>
                    <a:pt x="32" y="12"/>
                  </a:lnTo>
                  <a:lnTo>
                    <a:pt x="12" y="12"/>
                  </a:ln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4173"/>
            <p:cNvSpPr>
              <a:spLocks noEditPoints="1"/>
            </p:cNvSpPr>
            <p:nvPr/>
          </p:nvSpPr>
          <p:spPr bwMode="auto">
            <a:xfrm>
              <a:off x="8891588" y="5254625"/>
              <a:ext cx="274638" cy="287337"/>
            </a:xfrm>
            <a:custGeom>
              <a:avLst/>
              <a:gdLst>
                <a:gd name="T0" fmla="*/ 405 w 515"/>
                <a:gd name="T1" fmla="*/ 536 h 536"/>
                <a:gd name="T2" fmla="*/ 110 w 515"/>
                <a:gd name="T3" fmla="*/ 536 h 536"/>
                <a:gd name="T4" fmla="*/ 110 w 515"/>
                <a:gd name="T5" fmla="*/ 468 h 536"/>
                <a:gd name="T6" fmla="*/ 0 w 515"/>
                <a:gd name="T7" fmla="*/ 257 h 536"/>
                <a:gd name="T8" fmla="*/ 257 w 515"/>
                <a:gd name="T9" fmla="*/ 0 h 536"/>
                <a:gd name="T10" fmla="*/ 515 w 515"/>
                <a:gd name="T11" fmla="*/ 257 h 536"/>
                <a:gd name="T12" fmla="*/ 405 w 515"/>
                <a:gd name="T13" fmla="*/ 468 h 536"/>
                <a:gd name="T14" fmla="*/ 405 w 515"/>
                <a:gd name="T15" fmla="*/ 536 h 536"/>
                <a:gd name="T16" fmla="*/ 146 w 515"/>
                <a:gd name="T17" fmla="*/ 499 h 536"/>
                <a:gd name="T18" fmla="*/ 369 w 515"/>
                <a:gd name="T19" fmla="*/ 499 h 536"/>
                <a:gd name="T20" fmla="*/ 369 w 515"/>
                <a:gd name="T21" fmla="*/ 448 h 536"/>
                <a:gd name="T22" fmla="*/ 377 w 515"/>
                <a:gd name="T23" fmla="*/ 443 h 536"/>
                <a:gd name="T24" fmla="*/ 479 w 515"/>
                <a:gd name="T25" fmla="*/ 257 h 536"/>
                <a:gd name="T26" fmla="*/ 257 w 515"/>
                <a:gd name="T27" fmla="*/ 36 h 536"/>
                <a:gd name="T28" fmla="*/ 36 w 515"/>
                <a:gd name="T29" fmla="*/ 257 h 536"/>
                <a:gd name="T30" fmla="*/ 138 w 515"/>
                <a:gd name="T31" fmla="*/ 443 h 536"/>
                <a:gd name="T32" fmla="*/ 146 w 515"/>
                <a:gd name="T33" fmla="*/ 448 h 536"/>
                <a:gd name="T34" fmla="*/ 146 w 515"/>
                <a:gd name="T35" fmla="*/ 4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5" h="536">
                  <a:moveTo>
                    <a:pt x="405" y="536"/>
                  </a:moveTo>
                  <a:cubicBezTo>
                    <a:pt x="110" y="536"/>
                    <a:pt x="110" y="536"/>
                    <a:pt x="110" y="536"/>
                  </a:cubicBezTo>
                  <a:cubicBezTo>
                    <a:pt x="110" y="468"/>
                    <a:pt x="110" y="468"/>
                    <a:pt x="110" y="468"/>
                  </a:cubicBezTo>
                  <a:cubicBezTo>
                    <a:pt x="41" y="419"/>
                    <a:pt x="0" y="341"/>
                    <a:pt x="0" y="257"/>
                  </a:cubicBezTo>
                  <a:cubicBezTo>
                    <a:pt x="0" y="115"/>
                    <a:pt x="116" y="0"/>
                    <a:pt x="257" y="0"/>
                  </a:cubicBezTo>
                  <a:cubicBezTo>
                    <a:pt x="399" y="0"/>
                    <a:pt x="515" y="115"/>
                    <a:pt x="515" y="257"/>
                  </a:cubicBezTo>
                  <a:cubicBezTo>
                    <a:pt x="515" y="341"/>
                    <a:pt x="474" y="419"/>
                    <a:pt x="405" y="468"/>
                  </a:cubicBezTo>
                  <a:lnTo>
                    <a:pt x="405" y="536"/>
                  </a:lnTo>
                  <a:close/>
                  <a:moveTo>
                    <a:pt x="146" y="499"/>
                  </a:moveTo>
                  <a:cubicBezTo>
                    <a:pt x="369" y="499"/>
                    <a:pt x="369" y="499"/>
                    <a:pt x="369" y="499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7" y="443"/>
                    <a:pt x="377" y="443"/>
                    <a:pt x="377" y="443"/>
                  </a:cubicBezTo>
                  <a:cubicBezTo>
                    <a:pt x="441" y="402"/>
                    <a:pt x="479" y="332"/>
                    <a:pt x="479" y="257"/>
                  </a:cubicBezTo>
                  <a:cubicBezTo>
                    <a:pt x="479" y="135"/>
                    <a:pt x="379" y="36"/>
                    <a:pt x="257" y="36"/>
                  </a:cubicBezTo>
                  <a:cubicBezTo>
                    <a:pt x="135" y="36"/>
                    <a:pt x="36" y="135"/>
                    <a:pt x="36" y="257"/>
                  </a:cubicBezTo>
                  <a:cubicBezTo>
                    <a:pt x="36" y="332"/>
                    <a:pt x="74" y="402"/>
                    <a:pt x="138" y="443"/>
                  </a:cubicBezTo>
                  <a:cubicBezTo>
                    <a:pt x="146" y="448"/>
                    <a:pt x="146" y="448"/>
                    <a:pt x="146" y="448"/>
                  </a:cubicBezTo>
                  <a:lnTo>
                    <a:pt x="146" y="4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Rectangle 4174"/>
            <p:cNvSpPr>
              <a:spLocks noChangeArrowheads="1"/>
            </p:cNvSpPr>
            <p:nvPr/>
          </p:nvSpPr>
          <p:spPr bwMode="auto">
            <a:xfrm>
              <a:off x="8939213" y="5567363"/>
              <a:ext cx="777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175"/>
            <p:cNvSpPr>
              <a:spLocks noEditPoints="1"/>
            </p:cNvSpPr>
            <p:nvPr/>
          </p:nvSpPr>
          <p:spPr bwMode="auto">
            <a:xfrm>
              <a:off x="8828088" y="5199063"/>
              <a:ext cx="400050" cy="309562"/>
            </a:xfrm>
            <a:custGeom>
              <a:avLst/>
              <a:gdLst>
                <a:gd name="T0" fmla="*/ 656 w 749"/>
                <a:gd name="T1" fmla="*/ 563 h 583"/>
                <a:gd name="T2" fmla="*/ 706 w 749"/>
                <a:gd name="T3" fmla="*/ 550 h 583"/>
                <a:gd name="T4" fmla="*/ 63 w 749"/>
                <a:gd name="T5" fmla="*/ 582 h 583"/>
                <a:gd name="T6" fmla="*/ 76 w 749"/>
                <a:gd name="T7" fmla="*/ 533 h 583"/>
                <a:gd name="T8" fmla="*/ 63 w 749"/>
                <a:gd name="T9" fmla="*/ 582 h 583"/>
                <a:gd name="T10" fmla="*/ 688 w 749"/>
                <a:gd name="T11" fmla="*/ 503 h 583"/>
                <a:gd name="T12" fmla="*/ 734 w 749"/>
                <a:gd name="T13" fmla="*/ 481 h 583"/>
                <a:gd name="T14" fmla="*/ 28 w 749"/>
                <a:gd name="T15" fmla="*/ 516 h 583"/>
                <a:gd name="T16" fmla="*/ 50 w 749"/>
                <a:gd name="T17" fmla="*/ 470 h 583"/>
                <a:gd name="T18" fmla="*/ 28 w 749"/>
                <a:gd name="T19" fmla="*/ 516 h 583"/>
                <a:gd name="T20" fmla="*/ 708 w 749"/>
                <a:gd name="T21" fmla="*/ 438 h 583"/>
                <a:gd name="T22" fmla="*/ 748 w 749"/>
                <a:gd name="T23" fmla="*/ 407 h 583"/>
                <a:gd name="T24" fmla="*/ 7 w 749"/>
                <a:gd name="T25" fmla="*/ 444 h 583"/>
                <a:gd name="T26" fmla="*/ 37 w 749"/>
                <a:gd name="T27" fmla="*/ 403 h 583"/>
                <a:gd name="T28" fmla="*/ 7 w 749"/>
                <a:gd name="T29" fmla="*/ 444 h 583"/>
                <a:gd name="T30" fmla="*/ 711 w 749"/>
                <a:gd name="T31" fmla="*/ 336 h 583"/>
                <a:gd name="T32" fmla="*/ 749 w 749"/>
                <a:gd name="T33" fmla="*/ 369 h 583"/>
                <a:gd name="T34" fmla="*/ 36 w 749"/>
                <a:gd name="T35" fmla="*/ 370 h 583"/>
                <a:gd name="T36" fmla="*/ 3 w 749"/>
                <a:gd name="T37" fmla="*/ 331 h 583"/>
                <a:gd name="T38" fmla="*/ 36 w 749"/>
                <a:gd name="T39" fmla="*/ 370 h 583"/>
                <a:gd name="T40" fmla="*/ 697 w 749"/>
                <a:gd name="T41" fmla="*/ 270 h 583"/>
                <a:gd name="T42" fmla="*/ 741 w 749"/>
                <a:gd name="T43" fmla="*/ 295 h 583"/>
                <a:gd name="T44" fmla="*/ 44 w 749"/>
                <a:gd name="T45" fmla="*/ 302 h 583"/>
                <a:gd name="T46" fmla="*/ 19 w 749"/>
                <a:gd name="T47" fmla="*/ 258 h 583"/>
                <a:gd name="T48" fmla="*/ 44 w 749"/>
                <a:gd name="T49" fmla="*/ 302 h 583"/>
                <a:gd name="T50" fmla="*/ 669 w 749"/>
                <a:gd name="T51" fmla="*/ 208 h 583"/>
                <a:gd name="T52" fmla="*/ 718 w 749"/>
                <a:gd name="T53" fmla="*/ 223 h 583"/>
                <a:gd name="T54" fmla="*/ 65 w 749"/>
                <a:gd name="T55" fmla="*/ 238 h 583"/>
                <a:gd name="T56" fmla="*/ 49 w 749"/>
                <a:gd name="T57" fmla="*/ 189 h 583"/>
                <a:gd name="T58" fmla="*/ 65 w 749"/>
                <a:gd name="T59" fmla="*/ 238 h 583"/>
                <a:gd name="T60" fmla="*/ 630 w 749"/>
                <a:gd name="T61" fmla="*/ 152 h 583"/>
                <a:gd name="T62" fmla="*/ 680 w 749"/>
                <a:gd name="T63" fmla="*/ 158 h 583"/>
                <a:gd name="T64" fmla="*/ 99 w 749"/>
                <a:gd name="T65" fmla="*/ 179 h 583"/>
                <a:gd name="T66" fmla="*/ 93 w 749"/>
                <a:gd name="T67" fmla="*/ 128 h 583"/>
                <a:gd name="T68" fmla="*/ 99 w 749"/>
                <a:gd name="T69" fmla="*/ 179 h 583"/>
                <a:gd name="T70" fmla="*/ 580 w 749"/>
                <a:gd name="T71" fmla="*/ 106 h 583"/>
                <a:gd name="T72" fmla="*/ 631 w 749"/>
                <a:gd name="T73" fmla="*/ 101 h 583"/>
                <a:gd name="T74" fmla="*/ 143 w 749"/>
                <a:gd name="T75" fmla="*/ 128 h 583"/>
                <a:gd name="T76" fmla="*/ 147 w 749"/>
                <a:gd name="T77" fmla="*/ 77 h 583"/>
                <a:gd name="T78" fmla="*/ 143 w 749"/>
                <a:gd name="T79" fmla="*/ 128 h 583"/>
                <a:gd name="T80" fmla="*/ 523 w 749"/>
                <a:gd name="T81" fmla="*/ 70 h 583"/>
                <a:gd name="T82" fmla="*/ 571 w 749"/>
                <a:gd name="T83" fmla="*/ 56 h 583"/>
                <a:gd name="T84" fmla="*/ 197 w 749"/>
                <a:gd name="T85" fmla="*/ 86 h 583"/>
                <a:gd name="T86" fmla="*/ 211 w 749"/>
                <a:gd name="T87" fmla="*/ 37 h 583"/>
                <a:gd name="T88" fmla="*/ 197 w 749"/>
                <a:gd name="T89" fmla="*/ 86 h 583"/>
                <a:gd name="T90" fmla="*/ 459 w 749"/>
                <a:gd name="T91" fmla="*/ 47 h 583"/>
                <a:gd name="T92" fmla="*/ 504 w 749"/>
                <a:gd name="T93" fmla="*/ 23 h 583"/>
                <a:gd name="T94" fmla="*/ 258 w 749"/>
                <a:gd name="T95" fmla="*/ 57 h 583"/>
                <a:gd name="T96" fmla="*/ 282 w 749"/>
                <a:gd name="T97" fmla="*/ 12 h 583"/>
                <a:gd name="T98" fmla="*/ 258 w 749"/>
                <a:gd name="T99" fmla="*/ 57 h 583"/>
                <a:gd name="T100" fmla="*/ 392 w 749"/>
                <a:gd name="T101" fmla="*/ 37 h 583"/>
                <a:gd name="T102" fmla="*/ 431 w 749"/>
                <a:gd name="T103" fmla="*/ 4 h 583"/>
                <a:gd name="T104" fmla="*/ 324 w 749"/>
                <a:gd name="T105" fmla="*/ 40 h 583"/>
                <a:gd name="T106" fmla="*/ 356 w 749"/>
                <a:gd name="T107" fmla="*/ 0 h 583"/>
                <a:gd name="T108" fmla="*/ 324 w 749"/>
                <a:gd name="T109" fmla="*/ 4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9" h="583">
                  <a:moveTo>
                    <a:pt x="686" y="583"/>
                  </a:moveTo>
                  <a:cubicBezTo>
                    <a:pt x="656" y="563"/>
                    <a:pt x="656" y="563"/>
                    <a:pt x="656" y="563"/>
                  </a:cubicBezTo>
                  <a:cubicBezTo>
                    <a:pt x="663" y="553"/>
                    <a:pt x="669" y="543"/>
                    <a:pt x="674" y="533"/>
                  </a:cubicBezTo>
                  <a:cubicBezTo>
                    <a:pt x="706" y="550"/>
                    <a:pt x="706" y="550"/>
                    <a:pt x="706" y="550"/>
                  </a:cubicBezTo>
                  <a:cubicBezTo>
                    <a:pt x="700" y="561"/>
                    <a:pt x="693" y="572"/>
                    <a:pt x="686" y="583"/>
                  </a:cubicBezTo>
                  <a:close/>
                  <a:moveTo>
                    <a:pt x="63" y="582"/>
                  </a:moveTo>
                  <a:cubicBezTo>
                    <a:pt x="56" y="572"/>
                    <a:pt x="50" y="561"/>
                    <a:pt x="44" y="550"/>
                  </a:cubicBezTo>
                  <a:cubicBezTo>
                    <a:pt x="76" y="533"/>
                    <a:pt x="76" y="533"/>
                    <a:pt x="76" y="533"/>
                  </a:cubicBezTo>
                  <a:cubicBezTo>
                    <a:pt x="81" y="543"/>
                    <a:pt x="87" y="553"/>
                    <a:pt x="93" y="562"/>
                  </a:cubicBezTo>
                  <a:lnTo>
                    <a:pt x="63" y="582"/>
                  </a:lnTo>
                  <a:close/>
                  <a:moveTo>
                    <a:pt x="722" y="516"/>
                  </a:moveTo>
                  <a:cubicBezTo>
                    <a:pt x="688" y="503"/>
                    <a:pt x="688" y="503"/>
                    <a:pt x="688" y="503"/>
                  </a:cubicBezTo>
                  <a:cubicBezTo>
                    <a:pt x="693" y="492"/>
                    <a:pt x="696" y="481"/>
                    <a:pt x="700" y="471"/>
                  </a:cubicBezTo>
                  <a:cubicBezTo>
                    <a:pt x="734" y="481"/>
                    <a:pt x="734" y="481"/>
                    <a:pt x="734" y="481"/>
                  </a:cubicBezTo>
                  <a:cubicBezTo>
                    <a:pt x="731" y="493"/>
                    <a:pt x="726" y="505"/>
                    <a:pt x="722" y="516"/>
                  </a:cubicBezTo>
                  <a:close/>
                  <a:moveTo>
                    <a:pt x="28" y="516"/>
                  </a:moveTo>
                  <a:cubicBezTo>
                    <a:pt x="23" y="504"/>
                    <a:pt x="19" y="492"/>
                    <a:pt x="15" y="480"/>
                  </a:cubicBezTo>
                  <a:cubicBezTo>
                    <a:pt x="50" y="470"/>
                    <a:pt x="50" y="470"/>
                    <a:pt x="50" y="470"/>
                  </a:cubicBezTo>
                  <a:cubicBezTo>
                    <a:pt x="53" y="481"/>
                    <a:pt x="57" y="492"/>
                    <a:pt x="61" y="502"/>
                  </a:cubicBezTo>
                  <a:lnTo>
                    <a:pt x="28" y="516"/>
                  </a:lnTo>
                  <a:close/>
                  <a:moveTo>
                    <a:pt x="743" y="444"/>
                  </a:moveTo>
                  <a:cubicBezTo>
                    <a:pt x="708" y="438"/>
                    <a:pt x="708" y="438"/>
                    <a:pt x="708" y="438"/>
                  </a:cubicBezTo>
                  <a:cubicBezTo>
                    <a:pt x="710" y="426"/>
                    <a:pt x="711" y="415"/>
                    <a:pt x="712" y="404"/>
                  </a:cubicBezTo>
                  <a:cubicBezTo>
                    <a:pt x="748" y="407"/>
                    <a:pt x="748" y="407"/>
                    <a:pt x="748" y="407"/>
                  </a:cubicBezTo>
                  <a:cubicBezTo>
                    <a:pt x="747" y="419"/>
                    <a:pt x="745" y="432"/>
                    <a:pt x="743" y="444"/>
                  </a:cubicBezTo>
                  <a:close/>
                  <a:moveTo>
                    <a:pt x="7" y="444"/>
                  </a:moveTo>
                  <a:cubicBezTo>
                    <a:pt x="4" y="432"/>
                    <a:pt x="3" y="419"/>
                    <a:pt x="2" y="407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8" y="415"/>
                    <a:pt x="40" y="426"/>
                    <a:pt x="42" y="437"/>
                  </a:cubicBezTo>
                  <a:lnTo>
                    <a:pt x="7" y="444"/>
                  </a:lnTo>
                  <a:close/>
                  <a:moveTo>
                    <a:pt x="713" y="370"/>
                  </a:moveTo>
                  <a:cubicBezTo>
                    <a:pt x="713" y="359"/>
                    <a:pt x="712" y="347"/>
                    <a:pt x="711" y="336"/>
                  </a:cubicBezTo>
                  <a:cubicBezTo>
                    <a:pt x="747" y="332"/>
                    <a:pt x="747" y="332"/>
                    <a:pt x="747" y="332"/>
                  </a:cubicBezTo>
                  <a:cubicBezTo>
                    <a:pt x="748" y="344"/>
                    <a:pt x="749" y="357"/>
                    <a:pt x="749" y="369"/>
                  </a:cubicBezTo>
                  <a:lnTo>
                    <a:pt x="713" y="370"/>
                  </a:lnTo>
                  <a:close/>
                  <a:moveTo>
                    <a:pt x="36" y="37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0" y="356"/>
                    <a:pt x="1" y="344"/>
                    <a:pt x="3" y="33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7" y="347"/>
                    <a:pt x="36" y="358"/>
                    <a:pt x="36" y="370"/>
                  </a:cubicBezTo>
                  <a:close/>
                  <a:moveTo>
                    <a:pt x="706" y="302"/>
                  </a:moveTo>
                  <a:cubicBezTo>
                    <a:pt x="703" y="291"/>
                    <a:pt x="700" y="280"/>
                    <a:pt x="697" y="270"/>
                  </a:cubicBezTo>
                  <a:cubicBezTo>
                    <a:pt x="731" y="258"/>
                    <a:pt x="731" y="258"/>
                    <a:pt x="731" y="258"/>
                  </a:cubicBezTo>
                  <a:cubicBezTo>
                    <a:pt x="735" y="270"/>
                    <a:pt x="738" y="283"/>
                    <a:pt x="741" y="295"/>
                  </a:cubicBezTo>
                  <a:lnTo>
                    <a:pt x="706" y="302"/>
                  </a:lnTo>
                  <a:close/>
                  <a:moveTo>
                    <a:pt x="44" y="302"/>
                  </a:moveTo>
                  <a:cubicBezTo>
                    <a:pt x="9" y="294"/>
                    <a:pt x="9" y="294"/>
                    <a:pt x="9" y="294"/>
                  </a:cubicBezTo>
                  <a:cubicBezTo>
                    <a:pt x="12" y="282"/>
                    <a:pt x="15" y="270"/>
                    <a:pt x="19" y="258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49" y="280"/>
                    <a:pt x="46" y="291"/>
                    <a:pt x="44" y="302"/>
                  </a:cubicBezTo>
                  <a:close/>
                  <a:moveTo>
                    <a:pt x="685" y="238"/>
                  </a:moveTo>
                  <a:cubicBezTo>
                    <a:pt x="680" y="228"/>
                    <a:pt x="675" y="217"/>
                    <a:pt x="669" y="208"/>
                  </a:cubicBezTo>
                  <a:cubicBezTo>
                    <a:pt x="701" y="190"/>
                    <a:pt x="701" y="190"/>
                    <a:pt x="701" y="190"/>
                  </a:cubicBezTo>
                  <a:cubicBezTo>
                    <a:pt x="707" y="201"/>
                    <a:pt x="713" y="212"/>
                    <a:pt x="718" y="223"/>
                  </a:cubicBezTo>
                  <a:lnTo>
                    <a:pt x="685" y="238"/>
                  </a:lnTo>
                  <a:close/>
                  <a:moveTo>
                    <a:pt x="65" y="238"/>
                  </a:moveTo>
                  <a:cubicBezTo>
                    <a:pt x="32" y="223"/>
                    <a:pt x="32" y="223"/>
                    <a:pt x="32" y="223"/>
                  </a:cubicBezTo>
                  <a:cubicBezTo>
                    <a:pt x="37" y="212"/>
                    <a:pt x="43" y="200"/>
                    <a:pt x="49" y="189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75" y="217"/>
                    <a:pt x="70" y="227"/>
                    <a:pt x="65" y="238"/>
                  </a:cubicBezTo>
                  <a:close/>
                  <a:moveTo>
                    <a:pt x="651" y="179"/>
                  </a:moveTo>
                  <a:cubicBezTo>
                    <a:pt x="645" y="170"/>
                    <a:pt x="637" y="161"/>
                    <a:pt x="630" y="152"/>
                  </a:cubicBezTo>
                  <a:cubicBezTo>
                    <a:pt x="657" y="128"/>
                    <a:pt x="657" y="128"/>
                    <a:pt x="657" y="128"/>
                  </a:cubicBezTo>
                  <a:cubicBezTo>
                    <a:pt x="665" y="138"/>
                    <a:pt x="673" y="148"/>
                    <a:pt x="680" y="158"/>
                  </a:cubicBezTo>
                  <a:lnTo>
                    <a:pt x="651" y="179"/>
                  </a:lnTo>
                  <a:close/>
                  <a:moveTo>
                    <a:pt x="99" y="179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77" y="148"/>
                    <a:pt x="84" y="138"/>
                    <a:pt x="93" y="128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12" y="160"/>
                    <a:pt x="105" y="169"/>
                    <a:pt x="99" y="179"/>
                  </a:cubicBezTo>
                  <a:close/>
                  <a:moveTo>
                    <a:pt x="606" y="128"/>
                  </a:moveTo>
                  <a:cubicBezTo>
                    <a:pt x="598" y="120"/>
                    <a:pt x="589" y="113"/>
                    <a:pt x="580" y="106"/>
                  </a:cubicBezTo>
                  <a:cubicBezTo>
                    <a:pt x="602" y="77"/>
                    <a:pt x="602" y="77"/>
                    <a:pt x="602" y="77"/>
                  </a:cubicBezTo>
                  <a:cubicBezTo>
                    <a:pt x="612" y="85"/>
                    <a:pt x="622" y="93"/>
                    <a:pt x="631" y="101"/>
                  </a:cubicBezTo>
                  <a:lnTo>
                    <a:pt x="606" y="128"/>
                  </a:lnTo>
                  <a:close/>
                  <a:moveTo>
                    <a:pt x="143" y="128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8" y="93"/>
                    <a:pt x="138" y="84"/>
                    <a:pt x="147" y="7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0" y="112"/>
                    <a:pt x="152" y="120"/>
                    <a:pt x="143" y="128"/>
                  </a:cubicBezTo>
                  <a:close/>
                  <a:moveTo>
                    <a:pt x="552" y="86"/>
                  </a:moveTo>
                  <a:cubicBezTo>
                    <a:pt x="543" y="81"/>
                    <a:pt x="533" y="75"/>
                    <a:pt x="523" y="70"/>
                  </a:cubicBezTo>
                  <a:cubicBezTo>
                    <a:pt x="539" y="38"/>
                    <a:pt x="539" y="38"/>
                    <a:pt x="539" y="38"/>
                  </a:cubicBezTo>
                  <a:cubicBezTo>
                    <a:pt x="550" y="43"/>
                    <a:pt x="561" y="49"/>
                    <a:pt x="571" y="56"/>
                  </a:cubicBezTo>
                  <a:lnTo>
                    <a:pt x="552" y="86"/>
                  </a:lnTo>
                  <a:close/>
                  <a:moveTo>
                    <a:pt x="197" y="86"/>
                  </a:moveTo>
                  <a:cubicBezTo>
                    <a:pt x="178" y="56"/>
                    <a:pt x="178" y="56"/>
                    <a:pt x="178" y="56"/>
                  </a:cubicBezTo>
                  <a:cubicBezTo>
                    <a:pt x="189" y="49"/>
                    <a:pt x="200" y="43"/>
                    <a:pt x="211" y="37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17" y="75"/>
                    <a:pt x="207" y="80"/>
                    <a:pt x="197" y="86"/>
                  </a:cubicBezTo>
                  <a:close/>
                  <a:moveTo>
                    <a:pt x="492" y="57"/>
                  </a:moveTo>
                  <a:cubicBezTo>
                    <a:pt x="481" y="53"/>
                    <a:pt x="470" y="49"/>
                    <a:pt x="459" y="47"/>
                  </a:cubicBezTo>
                  <a:cubicBezTo>
                    <a:pt x="468" y="12"/>
                    <a:pt x="468" y="12"/>
                    <a:pt x="468" y="12"/>
                  </a:cubicBezTo>
                  <a:cubicBezTo>
                    <a:pt x="480" y="15"/>
                    <a:pt x="492" y="19"/>
                    <a:pt x="504" y="23"/>
                  </a:cubicBezTo>
                  <a:lnTo>
                    <a:pt x="492" y="57"/>
                  </a:lnTo>
                  <a:close/>
                  <a:moveTo>
                    <a:pt x="258" y="57"/>
                  </a:moveTo>
                  <a:cubicBezTo>
                    <a:pt x="246" y="23"/>
                    <a:pt x="246" y="23"/>
                    <a:pt x="246" y="23"/>
                  </a:cubicBezTo>
                  <a:cubicBezTo>
                    <a:pt x="258" y="18"/>
                    <a:pt x="270" y="15"/>
                    <a:pt x="282" y="12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80" y="49"/>
                    <a:pt x="269" y="53"/>
                    <a:pt x="258" y="57"/>
                  </a:cubicBezTo>
                  <a:close/>
                  <a:moveTo>
                    <a:pt x="426" y="40"/>
                  </a:moveTo>
                  <a:cubicBezTo>
                    <a:pt x="415" y="38"/>
                    <a:pt x="403" y="37"/>
                    <a:pt x="392" y="37"/>
                  </a:cubicBezTo>
                  <a:cubicBezTo>
                    <a:pt x="394" y="1"/>
                    <a:pt x="394" y="1"/>
                    <a:pt x="394" y="1"/>
                  </a:cubicBezTo>
                  <a:cubicBezTo>
                    <a:pt x="406" y="1"/>
                    <a:pt x="419" y="2"/>
                    <a:pt x="431" y="4"/>
                  </a:cubicBezTo>
                  <a:lnTo>
                    <a:pt x="426" y="40"/>
                  </a:lnTo>
                  <a:close/>
                  <a:moveTo>
                    <a:pt x="324" y="40"/>
                  </a:moveTo>
                  <a:cubicBezTo>
                    <a:pt x="319" y="4"/>
                    <a:pt x="319" y="4"/>
                    <a:pt x="319" y="4"/>
                  </a:cubicBezTo>
                  <a:cubicBezTo>
                    <a:pt x="331" y="2"/>
                    <a:pt x="344" y="1"/>
                    <a:pt x="356" y="0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47" y="37"/>
                    <a:pt x="335" y="38"/>
                    <a:pt x="3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4176"/>
            <p:cNvSpPr>
              <a:spLocks noEditPoints="1"/>
            </p:cNvSpPr>
            <p:nvPr/>
          </p:nvSpPr>
          <p:spPr bwMode="auto">
            <a:xfrm>
              <a:off x="8929688" y="5294313"/>
              <a:ext cx="198438" cy="198437"/>
            </a:xfrm>
            <a:custGeom>
              <a:avLst/>
              <a:gdLst>
                <a:gd name="T0" fmla="*/ 152 w 372"/>
                <a:gd name="T1" fmla="*/ 372 h 372"/>
                <a:gd name="T2" fmla="*/ 127 w 372"/>
                <a:gd name="T3" fmla="*/ 305 h 372"/>
                <a:gd name="T4" fmla="*/ 30 w 372"/>
                <a:gd name="T5" fmla="*/ 294 h 372"/>
                <a:gd name="T6" fmla="*/ 61 w 372"/>
                <a:gd name="T7" fmla="*/ 228 h 372"/>
                <a:gd name="T8" fmla="*/ 0 w 372"/>
                <a:gd name="T9" fmla="*/ 152 h 372"/>
                <a:gd name="T10" fmla="*/ 68 w 372"/>
                <a:gd name="T11" fmla="*/ 127 h 372"/>
                <a:gd name="T12" fmla="*/ 78 w 372"/>
                <a:gd name="T13" fmla="*/ 30 h 372"/>
                <a:gd name="T14" fmla="*/ 144 w 372"/>
                <a:gd name="T15" fmla="*/ 61 h 372"/>
                <a:gd name="T16" fmla="*/ 220 w 372"/>
                <a:gd name="T17" fmla="*/ 0 h 372"/>
                <a:gd name="T18" fmla="*/ 245 w 372"/>
                <a:gd name="T19" fmla="*/ 67 h 372"/>
                <a:gd name="T20" fmla="*/ 342 w 372"/>
                <a:gd name="T21" fmla="*/ 78 h 372"/>
                <a:gd name="T22" fmla="*/ 311 w 372"/>
                <a:gd name="T23" fmla="*/ 144 h 372"/>
                <a:gd name="T24" fmla="*/ 372 w 372"/>
                <a:gd name="T25" fmla="*/ 220 h 372"/>
                <a:gd name="T26" fmla="*/ 305 w 372"/>
                <a:gd name="T27" fmla="*/ 245 h 372"/>
                <a:gd name="T28" fmla="*/ 294 w 372"/>
                <a:gd name="T29" fmla="*/ 342 h 372"/>
                <a:gd name="T30" fmla="*/ 228 w 372"/>
                <a:gd name="T31" fmla="*/ 311 h 372"/>
                <a:gd name="T32" fmla="*/ 183 w 372"/>
                <a:gd name="T33" fmla="*/ 336 h 372"/>
                <a:gd name="T34" fmla="*/ 196 w 372"/>
                <a:gd name="T35" fmla="*/ 282 h 372"/>
                <a:gd name="T36" fmla="*/ 236 w 372"/>
                <a:gd name="T37" fmla="*/ 268 h 372"/>
                <a:gd name="T38" fmla="*/ 291 w 372"/>
                <a:gd name="T39" fmla="*/ 294 h 372"/>
                <a:gd name="T40" fmla="*/ 261 w 372"/>
                <a:gd name="T41" fmla="*/ 247 h 372"/>
                <a:gd name="T42" fmla="*/ 280 w 372"/>
                <a:gd name="T43" fmla="*/ 208 h 372"/>
                <a:gd name="T44" fmla="*/ 336 w 372"/>
                <a:gd name="T45" fmla="*/ 188 h 372"/>
                <a:gd name="T46" fmla="*/ 283 w 372"/>
                <a:gd name="T47" fmla="*/ 176 h 372"/>
                <a:gd name="T48" fmla="*/ 268 w 372"/>
                <a:gd name="T49" fmla="*/ 135 h 372"/>
                <a:gd name="T50" fmla="*/ 294 w 372"/>
                <a:gd name="T51" fmla="*/ 81 h 372"/>
                <a:gd name="T52" fmla="*/ 247 w 372"/>
                <a:gd name="T53" fmla="*/ 111 h 372"/>
                <a:gd name="T54" fmla="*/ 208 w 372"/>
                <a:gd name="T55" fmla="*/ 92 h 372"/>
                <a:gd name="T56" fmla="*/ 188 w 372"/>
                <a:gd name="T57" fmla="*/ 36 h 372"/>
                <a:gd name="T58" fmla="*/ 176 w 372"/>
                <a:gd name="T59" fmla="*/ 90 h 372"/>
                <a:gd name="T60" fmla="*/ 136 w 372"/>
                <a:gd name="T61" fmla="*/ 104 h 372"/>
                <a:gd name="T62" fmla="*/ 82 w 372"/>
                <a:gd name="T63" fmla="*/ 78 h 372"/>
                <a:gd name="T64" fmla="*/ 111 w 372"/>
                <a:gd name="T65" fmla="*/ 125 h 372"/>
                <a:gd name="T66" fmla="*/ 92 w 372"/>
                <a:gd name="T67" fmla="*/ 164 h 372"/>
                <a:gd name="T68" fmla="*/ 36 w 372"/>
                <a:gd name="T69" fmla="*/ 183 h 372"/>
                <a:gd name="T70" fmla="*/ 90 w 372"/>
                <a:gd name="T71" fmla="*/ 196 h 372"/>
                <a:gd name="T72" fmla="*/ 104 w 372"/>
                <a:gd name="T73" fmla="*/ 236 h 372"/>
                <a:gd name="T74" fmla="*/ 78 w 372"/>
                <a:gd name="T75" fmla="*/ 290 h 372"/>
                <a:gd name="T76" fmla="*/ 125 w 372"/>
                <a:gd name="T77" fmla="*/ 261 h 372"/>
                <a:gd name="T78" fmla="*/ 164 w 372"/>
                <a:gd name="T79" fmla="*/ 280 h 372"/>
                <a:gd name="T80" fmla="*/ 183 w 372"/>
                <a:gd name="T81" fmla="*/ 3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372">
                  <a:moveTo>
                    <a:pt x="219" y="372"/>
                  </a:moveTo>
                  <a:cubicBezTo>
                    <a:pt x="152" y="372"/>
                    <a:pt x="152" y="372"/>
                    <a:pt x="152" y="372"/>
                  </a:cubicBezTo>
                  <a:cubicBezTo>
                    <a:pt x="143" y="311"/>
                    <a:pt x="143" y="311"/>
                    <a:pt x="143" y="311"/>
                  </a:cubicBezTo>
                  <a:cubicBezTo>
                    <a:pt x="138" y="309"/>
                    <a:pt x="132" y="307"/>
                    <a:pt x="127" y="305"/>
                  </a:cubicBezTo>
                  <a:cubicBezTo>
                    <a:pt x="78" y="341"/>
                    <a:pt x="78" y="341"/>
                    <a:pt x="78" y="341"/>
                  </a:cubicBezTo>
                  <a:cubicBezTo>
                    <a:pt x="30" y="294"/>
                    <a:pt x="30" y="294"/>
                    <a:pt x="30" y="29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5" y="239"/>
                    <a:pt x="62" y="234"/>
                    <a:pt x="61" y="22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1" y="143"/>
                    <a:pt x="61" y="143"/>
                    <a:pt x="61" y="143"/>
                  </a:cubicBezTo>
                  <a:cubicBezTo>
                    <a:pt x="63" y="138"/>
                    <a:pt x="65" y="132"/>
                    <a:pt x="68" y="12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3" y="65"/>
                    <a:pt x="138" y="62"/>
                    <a:pt x="144" y="61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8" y="61"/>
                    <a:pt x="228" y="61"/>
                    <a:pt x="228" y="61"/>
                  </a:cubicBezTo>
                  <a:cubicBezTo>
                    <a:pt x="234" y="63"/>
                    <a:pt x="239" y="65"/>
                    <a:pt x="245" y="67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05" y="127"/>
                    <a:pt x="305" y="127"/>
                    <a:pt x="305" y="127"/>
                  </a:cubicBezTo>
                  <a:cubicBezTo>
                    <a:pt x="307" y="133"/>
                    <a:pt x="310" y="138"/>
                    <a:pt x="311" y="144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2" y="220"/>
                    <a:pt x="372" y="220"/>
                    <a:pt x="372" y="220"/>
                  </a:cubicBezTo>
                  <a:cubicBezTo>
                    <a:pt x="311" y="228"/>
                    <a:pt x="311" y="228"/>
                    <a:pt x="311" y="228"/>
                  </a:cubicBezTo>
                  <a:cubicBezTo>
                    <a:pt x="309" y="234"/>
                    <a:pt x="307" y="239"/>
                    <a:pt x="305" y="245"/>
                  </a:cubicBezTo>
                  <a:cubicBezTo>
                    <a:pt x="341" y="294"/>
                    <a:pt x="341" y="294"/>
                    <a:pt x="341" y="294"/>
                  </a:cubicBezTo>
                  <a:cubicBezTo>
                    <a:pt x="294" y="342"/>
                    <a:pt x="294" y="342"/>
                    <a:pt x="294" y="342"/>
                  </a:cubicBezTo>
                  <a:cubicBezTo>
                    <a:pt x="244" y="305"/>
                    <a:pt x="244" y="305"/>
                    <a:pt x="244" y="305"/>
                  </a:cubicBezTo>
                  <a:cubicBezTo>
                    <a:pt x="239" y="307"/>
                    <a:pt x="234" y="309"/>
                    <a:pt x="228" y="311"/>
                  </a:cubicBezTo>
                  <a:lnTo>
                    <a:pt x="219" y="372"/>
                  </a:lnTo>
                  <a:close/>
                  <a:moveTo>
                    <a:pt x="183" y="336"/>
                  </a:moveTo>
                  <a:cubicBezTo>
                    <a:pt x="188" y="336"/>
                    <a:pt x="188" y="336"/>
                    <a:pt x="188" y="336"/>
                  </a:cubicBezTo>
                  <a:cubicBezTo>
                    <a:pt x="196" y="282"/>
                    <a:pt x="196" y="282"/>
                    <a:pt x="196" y="282"/>
                  </a:cubicBezTo>
                  <a:cubicBezTo>
                    <a:pt x="208" y="280"/>
                    <a:pt x="208" y="280"/>
                    <a:pt x="208" y="280"/>
                  </a:cubicBezTo>
                  <a:cubicBezTo>
                    <a:pt x="218" y="277"/>
                    <a:pt x="228" y="273"/>
                    <a:pt x="236" y="268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294" y="291"/>
                    <a:pt x="294" y="291"/>
                    <a:pt x="294" y="291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8" y="237"/>
                    <a:pt x="268" y="237"/>
                    <a:pt x="268" y="237"/>
                  </a:cubicBezTo>
                  <a:cubicBezTo>
                    <a:pt x="273" y="228"/>
                    <a:pt x="277" y="218"/>
                    <a:pt x="280" y="208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0" y="164"/>
                    <a:pt x="280" y="164"/>
                    <a:pt x="280" y="164"/>
                  </a:cubicBezTo>
                  <a:cubicBezTo>
                    <a:pt x="277" y="154"/>
                    <a:pt x="273" y="144"/>
                    <a:pt x="268" y="135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94" y="81"/>
                    <a:pt x="294" y="81"/>
                    <a:pt x="294" y="81"/>
                  </a:cubicBezTo>
                  <a:cubicBezTo>
                    <a:pt x="291" y="78"/>
                    <a:pt x="291" y="78"/>
                    <a:pt x="291" y="78"/>
                  </a:cubicBezTo>
                  <a:cubicBezTo>
                    <a:pt x="247" y="111"/>
                    <a:pt x="247" y="111"/>
                    <a:pt x="247" y="111"/>
                  </a:cubicBezTo>
                  <a:cubicBezTo>
                    <a:pt x="237" y="104"/>
                    <a:pt x="237" y="104"/>
                    <a:pt x="237" y="104"/>
                  </a:cubicBezTo>
                  <a:cubicBezTo>
                    <a:pt x="228" y="99"/>
                    <a:pt x="218" y="95"/>
                    <a:pt x="208" y="92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54" y="95"/>
                    <a:pt x="144" y="99"/>
                    <a:pt x="136" y="104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99" y="144"/>
                    <a:pt x="95" y="154"/>
                    <a:pt x="92" y="164"/>
                  </a:cubicBezTo>
                  <a:cubicBezTo>
                    <a:pt x="90" y="176"/>
                    <a:pt x="90" y="176"/>
                    <a:pt x="90" y="176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5" y="218"/>
                    <a:pt x="99" y="228"/>
                    <a:pt x="104" y="236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78" y="290"/>
                    <a:pt x="78" y="290"/>
                    <a:pt x="78" y="290"/>
                  </a:cubicBezTo>
                  <a:cubicBezTo>
                    <a:pt x="81" y="294"/>
                    <a:pt x="81" y="294"/>
                    <a:pt x="81" y="294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35" y="268"/>
                    <a:pt x="135" y="268"/>
                    <a:pt x="135" y="268"/>
                  </a:cubicBezTo>
                  <a:cubicBezTo>
                    <a:pt x="144" y="273"/>
                    <a:pt x="154" y="277"/>
                    <a:pt x="164" y="280"/>
                  </a:cubicBezTo>
                  <a:cubicBezTo>
                    <a:pt x="176" y="282"/>
                    <a:pt x="176" y="282"/>
                    <a:pt x="176" y="282"/>
                  </a:cubicBezTo>
                  <a:lnTo>
                    <a:pt x="183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4177"/>
            <p:cNvSpPr>
              <a:spLocks noEditPoints="1"/>
            </p:cNvSpPr>
            <p:nvPr/>
          </p:nvSpPr>
          <p:spPr bwMode="auto">
            <a:xfrm>
              <a:off x="8991600" y="5356225"/>
              <a:ext cx="73025" cy="73025"/>
            </a:xfrm>
            <a:custGeom>
              <a:avLst/>
              <a:gdLst>
                <a:gd name="T0" fmla="*/ 69 w 138"/>
                <a:gd name="T1" fmla="*/ 138 h 138"/>
                <a:gd name="T2" fmla="*/ 0 w 138"/>
                <a:gd name="T3" fmla="*/ 69 h 138"/>
                <a:gd name="T4" fmla="*/ 69 w 138"/>
                <a:gd name="T5" fmla="*/ 0 h 138"/>
                <a:gd name="T6" fmla="*/ 138 w 138"/>
                <a:gd name="T7" fmla="*/ 69 h 138"/>
                <a:gd name="T8" fmla="*/ 69 w 138"/>
                <a:gd name="T9" fmla="*/ 138 h 138"/>
                <a:gd name="T10" fmla="*/ 69 w 138"/>
                <a:gd name="T11" fmla="*/ 36 h 138"/>
                <a:gd name="T12" fmla="*/ 36 w 138"/>
                <a:gd name="T13" fmla="*/ 69 h 138"/>
                <a:gd name="T14" fmla="*/ 69 w 138"/>
                <a:gd name="T15" fmla="*/ 102 h 138"/>
                <a:gd name="T16" fmla="*/ 102 w 138"/>
                <a:gd name="T17" fmla="*/ 69 h 138"/>
                <a:gd name="T18" fmla="*/ 69 w 138"/>
                <a:gd name="T19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lose/>
                  <a:moveTo>
                    <a:pt x="69" y="36"/>
                  </a:moveTo>
                  <a:cubicBezTo>
                    <a:pt x="51" y="36"/>
                    <a:pt x="36" y="51"/>
                    <a:pt x="36" y="69"/>
                  </a:cubicBezTo>
                  <a:cubicBezTo>
                    <a:pt x="36" y="87"/>
                    <a:pt x="51" y="102"/>
                    <a:pt x="69" y="102"/>
                  </a:cubicBezTo>
                  <a:cubicBezTo>
                    <a:pt x="87" y="102"/>
                    <a:pt x="102" y="87"/>
                    <a:pt x="102" y="69"/>
                  </a:cubicBezTo>
                  <a:cubicBezTo>
                    <a:pt x="102" y="51"/>
                    <a:pt x="87" y="36"/>
                    <a:pt x="6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테마">
  <a:themeElements>
    <a:clrScheme name="사용자 지정 16">
      <a:dk1>
        <a:sysClr val="windowText" lastClr="000000"/>
      </a:dk1>
      <a:lt1>
        <a:sysClr val="window" lastClr="FFFFFF"/>
      </a:lt1>
      <a:dk2>
        <a:srgbClr val="505566"/>
      </a:dk2>
      <a:lt2>
        <a:srgbClr val="F862A5"/>
      </a:lt2>
      <a:accent1>
        <a:srgbClr val="006FBD"/>
      </a:accent1>
      <a:accent2>
        <a:srgbClr val="0290D5"/>
      </a:accent2>
      <a:accent3>
        <a:srgbClr val="76B1E1"/>
      </a:accent3>
      <a:accent4>
        <a:srgbClr val="918976"/>
      </a:accent4>
      <a:accent5>
        <a:srgbClr val="FFC000"/>
      </a:accent5>
      <a:accent6>
        <a:srgbClr val="F64A23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768</Words>
  <Application>Microsoft Office PowerPoint</Application>
  <PresentationFormat>宽屏</PresentationFormat>
  <Paragraphs>221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29" baseType="lpstr">
      <vt:lpstr>Bodoni MT</vt:lpstr>
      <vt:lpstr>KoPub돋움체 Bold</vt:lpstr>
      <vt:lpstr>KoPub돋움체 Medium</vt:lpstr>
      <vt:lpstr>맑은 고딕</vt:lpstr>
      <vt:lpstr>Montserrat Semi Bold</vt:lpstr>
      <vt:lpstr>Museo Sans 700</vt:lpstr>
      <vt:lpstr>等线</vt:lpstr>
      <vt:lpstr>나눔스퀘어</vt:lpstr>
      <vt:lpstr>나눔스퀘어 Bold</vt:lpstr>
      <vt:lpstr>나눔스퀘어 ExtraBold</vt:lpstr>
      <vt:lpstr>Arial</vt:lpstr>
      <vt:lpstr>Bookman Old Style</vt:lpstr>
      <vt:lpstr>Calibri</vt:lpstr>
      <vt:lpstr>Century Gothic</vt:lpstr>
      <vt:lpstr>2_Office 테마</vt:lpstr>
      <vt:lpstr>5_Office 테마</vt:lpstr>
      <vt:lpstr>6_Office 테마</vt:lpstr>
      <vt:lpstr>8_Office 테마</vt:lpstr>
      <vt:lpstr>9_Office 테마</vt:lpstr>
      <vt:lpstr>10_Office 테마</vt:lpstr>
      <vt:lpstr>11_Office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mirror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mirror</dc:creator>
  <cp:lastModifiedBy>mirror</cp:lastModifiedBy>
  <cp:revision>19</cp:revision>
  <dcterms:created xsi:type="dcterms:W3CDTF">2019-04-30T02:38:49Z</dcterms:created>
  <dcterms:modified xsi:type="dcterms:W3CDTF">2019-05-22T04:27:09Z</dcterms:modified>
</cp:coreProperties>
</file>