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ClrTx/>
              <a:buSzTx/>
              <a:buFontTx/>
            </a:pPr>
            <a:endParaRPr lang="zh-CN" altLang="zh-CN" sz="4400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3074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 anchor="t"/>
          <a:p>
            <a:pPr defTabSz="914400">
              <a:buClrTx/>
              <a:buSzTx/>
              <a:buFontTx/>
            </a:pPr>
            <a:endParaRPr lang="zh-CN" altLang="zh-CN" sz="3200" kern="1200" baseline="0">
              <a:latin typeface="+mn-lt"/>
              <a:ea typeface="+mn-ea"/>
              <a:cs typeface="+mn-cs"/>
            </a:endParaRPr>
          </a:p>
        </p:txBody>
      </p:sp>
      <p:pic>
        <p:nvPicPr>
          <p:cNvPr id="3" name="图片 2" descr="大数据超市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140" y="343535"/>
            <a:ext cx="8983345" cy="61385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/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曾传宝</cp:lastModifiedBy>
  <cp:revision>5</cp:revision>
  <dcterms:created xsi:type="dcterms:W3CDTF">2021-04-29T08:57:01Z</dcterms:created>
  <dcterms:modified xsi:type="dcterms:W3CDTF">2021-04-30T04:51:07Z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2052-11.1.0.9021</vt:lpwstr>
  </property>
</Properties>
</file>